
<file path=[Content_Types].xml><?xml version="1.0" encoding="utf-8"?>
<Types xmlns="http://schemas.openxmlformats.org/package/2006/content-types">
  <Default Extension="xml" ContentType="application/xml"/>
  <Default Extension="mov" ContentType="video/unknown"/>
  <Default Extension="bin" ContentType="application/vnd.openxmlformats-officedocument.presentationml.printerSettings"/>
  <Default Extension="png" ContentType="image/png"/>
  <Default Extension="mp4" ContentType="video/unknown"/>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 id="2147483655" r:id="rId2"/>
  </p:sldMasterIdLst>
  <p:notesMasterIdLst>
    <p:notesMasterId r:id="rId32"/>
  </p:notesMasterIdLst>
  <p:sldIdLst>
    <p:sldId id="267" r:id="rId3"/>
    <p:sldId id="268" r:id="rId4"/>
    <p:sldId id="269" r:id="rId5"/>
    <p:sldId id="317" r:id="rId6"/>
    <p:sldId id="318" r:id="rId7"/>
    <p:sldId id="319" r:id="rId8"/>
    <p:sldId id="320" r:id="rId9"/>
    <p:sldId id="321" r:id="rId10"/>
    <p:sldId id="322" r:id="rId11"/>
    <p:sldId id="271" r:id="rId12"/>
    <p:sldId id="294" r:id="rId13"/>
    <p:sldId id="323" r:id="rId14"/>
    <p:sldId id="325" r:id="rId15"/>
    <p:sldId id="326" r:id="rId16"/>
    <p:sldId id="327" r:id="rId17"/>
    <p:sldId id="328" r:id="rId18"/>
    <p:sldId id="329" r:id="rId19"/>
    <p:sldId id="330" r:id="rId20"/>
    <p:sldId id="338" r:id="rId21"/>
    <p:sldId id="331" r:id="rId22"/>
    <p:sldId id="339" r:id="rId23"/>
    <p:sldId id="340" r:id="rId24"/>
    <p:sldId id="341" r:id="rId25"/>
    <p:sldId id="332" r:id="rId26"/>
    <p:sldId id="333" r:id="rId27"/>
    <p:sldId id="334" r:id="rId28"/>
    <p:sldId id="335" r:id="rId29"/>
    <p:sldId id="336" r:id="rId30"/>
    <p:sldId id="337" r:id="rId3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0" d="100"/>
          <a:sy n="90" d="100"/>
        </p:scale>
        <p:origin x="-1064" y="-3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35412161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93468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91666"/>
              <a:buFont typeface="Arial"/>
              <a:buNone/>
            </a:pPr>
            <a:r>
              <a:rPr lang="en" sz="1200"/>
              <a:t>We use a technique called Latent Dirichlet Allocation that allows us to [two or three words from Dr. Bayesian’s language]. </a:t>
            </a:r>
            <a:r>
              <a:rPr lang="en" sz="1200" i="1"/>
              <a:t>--&gt;next slide</a:t>
            </a:r>
          </a:p>
        </p:txBody>
      </p:sp>
    </p:spTree>
    <p:extLst>
      <p:ext uri="{BB962C8B-B14F-4D97-AF65-F5344CB8AC3E}">
        <p14:creationId xmlns:p14="http://schemas.microsoft.com/office/powerpoint/2010/main" val="1840594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5" name="Shape 2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Our LDA Analysis produced eight clear topics that are priority issue areas in the SDG discussion. Using a corpus of 1,387 statements from the Sustainable Development Goal negotiations, with approximately 750,000 words </a:t>
            </a:r>
          </a:p>
          <a:p>
            <a:pPr rtl="0">
              <a:spcBef>
                <a:spcPts val="0"/>
              </a:spcBef>
              <a:buNone/>
            </a:pPr>
            <a:endParaRPr/>
          </a:p>
          <a:p>
            <a:pPr rtl="0">
              <a:spcBef>
                <a:spcPts val="0"/>
              </a:spcBef>
              <a:buNone/>
            </a:pPr>
            <a:r>
              <a:rPr lang="en"/>
              <a:t>Now that we have identified these main topics, we can apply them to bloc-level and country-level documents to see </a:t>
            </a:r>
            <a:r>
              <a:rPr lang="en" i="1"/>
              <a:t>how</a:t>
            </a:r>
            <a:r>
              <a:rPr lang="en"/>
              <a:t> these different parties prioritize these issues.</a:t>
            </a:r>
          </a:p>
          <a:p>
            <a:pPr rtl="0">
              <a:lnSpc>
                <a:spcPct val="115000"/>
              </a:lnSpc>
              <a:spcBef>
                <a:spcPts val="600"/>
              </a:spcBef>
              <a:buNone/>
            </a:pPr>
            <a:endParaRPr sz="1400">
              <a:solidFill>
                <a:schemeClr val="dk1"/>
              </a:solidFill>
            </a:endParaRPr>
          </a:p>
          <a:p>
            <a:pPr marL="0" lvl="0" indent="0">
              <a:lnSpc>
                <a:spcPct val="115000"/>
              </a:lnSpc>
              <a:spcBef>
                <a:spcPts val="600"/>
              </a:spcBef>
              <a:buNone/>
            </a:pPr>
            <a:endParaRPr sz="1400">
              <a:solidFill>
                <a:schemeClr val="dk1"/>
              </a:solidFill>
            </a:endParaRPr>
          </a:p>
        </p:txBody>
      </p:sp>
    </p:spTree>
    <p:extLst>
      <p:ext uri="{BB962C8B-B14F-4D97-AF65-F5344CB8AC3E}">
        <p14:creationId xmlns:p14="http://schemas.microsoft.com/office/powerpoint/2010/main" val="3518656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10000"/>
              <a:buFont typeface="Arial"/>
              <a:buNone/>
            </a:pPr>
            <a:r>
              <a:rPr lang="en" sz="1000" dirty="0">
                <a:solidFill>
                  <a:schemeClr val="dk1"/>
                </a:solidFill>
              </a:rPr>
              <a:t>For example, how does the G77 prioritize food security, gender equality, and climate change?</a:t>
            </a:r>
          </a:p>
          <a:p>
            <a:pPr lvl="0" rtl="0">
              <a:spcBef>
                <a:spcPts val="0"/>
              </a:spcBef>
              <a:buClr>
                <a:schemeClr val="dk1"/>
              </a:buClr>
              <a:buFont typeface="Arial"/>
              <a:buNone/>
            </a:pPr>
            <a:endParaRPr sz="1000" dirty="0">
              <a:solidFill>
                <a:schemeClr val="dk1"/>
              </a:solidFill>
            </a:endParaRPr>
          </a:p>
          <a:p>
            <a:pPr lvl="0" rtl="0">
              <a:spcBef>
                <a:spcPts val="0"/>
              </a:spcBef>
              <a:buClr>
                <a:schemeClr val="dk1"/>
              </a:buClr>
              <a:buSzPct val="110000"/>
              <a:buFont typeface="Arial"/>
              <a:buNone/>
            </a:pPr>
            <a:r>
              <a:rPr lang="en" sz="1000" dirty="0">
                <a:solidFill>
                  <a:schemeClr val="dk1"/>
                </a:solidFill>
              </a:rPr>
              <a:t>Here, we can see that when the 132 members of the G77 act as a group, they prioritize: …</a:t>
            </a:r>
          </a:p>
          <a:p>
            <a:pPr lvl="0" rtl="0">
              <a:spcBef>
                <a:spcPts val="0"/>
              </a:spcBef>
              <a:buClr>
                <a:schemeClr val="dk1"/>
              </a:buClr>
              <a:buFont typeface="Arial"/>
              <a:buNone/>
            </a:pPr>
            <a:endParaRPr sz="1000" dirty="0">
              <a:solidFill>
                <a:schemeClr val="dk1"/>
              </a:solidFill>
            </a:endParaRPr>
          </a:p>
          <a:p>
            <a:pPr lvl="0" rtl="0">
              <a:spcBef>
                <a:spcPts val="0"/>
              </a:spcBef>
              <a:buNone/>
            </a:pPr>
            <a:r>
              <a:rPr lang="en" sz="1000" dirty="0">
                <a:solidFill>
                  <a:schemeClr val="dk1"/>
                </a:solidFill>
              </a:rPr>
              <a:t>Now, let’s zoom in even further and see if individual countries in the G77 prioritize these issues in the same way, for example with India.</a:t>
            </a:r>
          </a:p>
        </p:txBody>
      </p:sp>
    </p:spTree>
    <p:extLst>
      <p:ext uri="{BB962C8B-B14F-4D97-AF65-F5344CB8AC3E}">
        <p14:creationId xmlns:p14="http://schemas.microsoft.com/office/powerpoint/2010/main" val="111684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10000"/>
              <a:buFont typeface="Arial"/>
              <a:buNone/>
            </a:pPr>
            <a:r>
              <a:rPr lang="en" sz="1000" dirty="0">
                <a:solidFill>
                  <a:schemeClr val="dk1"/>
                </a:solidFill>
              </a:rPr>
              <a:t>For example, how does the G77 prioritize food security, gender equality, and climate change?</a:t>
            </a:r>
          </a:p>
          <a:p>
            <a:pPr lvl="0" rtl="0">
              <a:spcBef>
                <a:spcPts val="0"/>
              </a:spcBef>
              <a:buClr>
                <a:schemeClr val="dk1"/>
              </a:buClr>
              <a:buFont typeface="Arial"/>
              <a:buNone/>
            </a:pPr>
            <a:endParaRPr sz="1000" dirty="0">
              <a:solidFill>
                <a:schemeClr val="dk1"/>
              </a:solidFill>
            </a:endParaRPr>
          </a:p>
          <a:p>
            <a:pPr lvl="0" rtl="0">
              <a:spcBef>
                <a:spcPts val="0"/>
              </a:spcBef>
              <a:buClr>
                <a:schemeClr val="dk1"/>
              </a:buClr>
              <a:buSzPct val="110000"/>
              <a:buFont typeface="Arial"/>
              <a:buNone/>
            </a:pPr>
            <a:r>
              <a:rPr lang="en" sz="1000" dirty="0">
                <a:solidFill>
                  <a:schemeClr val="dk1"/>
                </a:solidFill>
              </a:rPr>
              <a:t>Here, we can see that when the 132 members of the G77 act as a group, they prioritize: …</a:t>
            </a:r>
          </a:p>
          <a:p>
            <a:pPr lvl="0" rtl="0">
              <a:spcBef>
                <a:spcPts val="0"/>
              </a:spcBef>
              <a:buClr>
                <a:schemeClr val="dk1"/>
              </a:buClr>
              <a:buFont typeface="Arial"/>
              <a:buNone/>
            </a:pPr>
            <a:endParaRPr sz="1000" dirty="0">
              <a:solidFill>
                <a:schemeClr val="dk1"/>
              </a:solidFill>
            </a:endParaRPr>
          </a:p>
          <a:p>
            <a:pPr lvl="0" rtl="0">
              <a:spcBef>
                <a:spcPts val="0"/>
              </a:spcBef>
              <a:buNone/>
            </a:pPr>
            <a:r>
              <a:rPr lang="en" sz="1000" dirty="0">
                <a:solidFill>
                  <a:schemeClr val="dk1"/>
                </a:solidFill>
              </a:rPr>
              <a:t>Now, let’s zoom in even further and see if individual countries in the G77 prioritize these issues in the same way, for example with India.</a:t>
            </a:r>
          </a:p>
        </p:txBody>
      </p:sp>
    </p:spTree>
    <p:extLst>
      <p:ext uri="{BB962C8B-B14F-4D97-AF65-F5344CB8AC3E}">
        <p14:creationId xmlns:p14="http://schemas.microsoft.com/office/powerpoint/2010/main" val="111684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sz="1000" dirty="0" smtClean="0"/>
              <a:t>Here, we decided to look at the topics of climate change, gender equality, and food security. We can see that India focuses on gender equality substantially more than food security and climate change. Given how infrequently India discusses climate change in its documents, State can anticipate that India might be a more difficult ally in discussions on that particular topic. But, India might be a great partner in discussions on gender equity.</a:t>
            </a:r>
          </a:p>
          <a:p>
            <a:pPr rtl="0">
              <a:spcBef>
                <a:spcPts val="0"/>
              </a:spcBef>
              <a:buNone/>
            </a:pPr>
            <a:endParaRPr lang="en" sz="1000" dirty="0" smtClean="0"/>
          </a:p>
          <a:p>
            <a:pPr rtl="0">
              <a:spcBef>
                <a:spcPts val="0"/>
              </a:spcBef>
              <a:buNone/>
            </a:pPr>
            <a:r>
              <a:rPr lang="en" sz="1000" dirty="0" smtClean="0"/>
              <a:t>Now, we’re going to show you how our LDA analysis allows us to zoom in as far as individual word use for a given topic to understand how discourse on these SDG issue areas have changed over time.</a:t>
            </a:r>
          </a:p>
          <a:p>
            <a:pPr rtl="0">
              <a:spcBef>
                <a:spcPts val="0"/>
              </a:spcBef>
              <a:buNone/>
            </a:pPr>
            <a:endParaRPr lang="en" sz="1000" dirty="0" smtClean="0"/>
          </a:p>
          <a:p>
            <a:pPr lvl="0" rtl="0">
              <a:spcBef>
                <a:spcPts val="0"/>
              </a:spcBef>
              <a:buNone/>
            </a:pPr>
            <a:r>
              <a:rPr lang="en" sz="1000" dirty="0" smtClean="0"/>
              <a:t>We saw that while India considers gender equality a high priority issue, the G77 as a whole does not. Let’s take a look at what is being discussed in the G77’s discussion of gender equality, and how that has changed over time.</a:t>
            </a:r>
          </a:p>
          <a:p>
            <a:pPr lvl="0" rtl="0">
              <a:spcBef>
                <a:spcPts val="0"/>
              </a:spcBef>
              <a:buClr>
                <a:schemeClr val="dk1"/>
              </a:buClr>
              <a:buSzPct val="110000"/>
              <a:buFont typeface="Arial"/>
              <a:buNone/>
            </a:pPr>
            <a:endParaRPr lang="en" sz="1000" dirty="0">
              <a:solidFill>
                <a:schemeClr val="dk1"/>
              </a:solidFill>
            </a:endParaRPr>
          </a:p>
        </p:txBody>
      </p:sp>
    </p:spTree>
    <p:extLst>
      <p:ext uri="{BB962C8B-B14F-4D97-AF65-F5344CB8AC3E}">
        <p14:creationId xmlns:p14="http://schemas.microsoft.com/office/powerpoint/2010/main" val="4157434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10000"/>
              <a:buFont typeface="Arial"/>
              <a:buNone/>
            </a:pPr>
            <a:endParaRPr lang="en" sz="1000" dirty="0">
              <a:solidFill>
                <a:schemeClr val="dk1"/>
              </a:solidFill>
            </a:endParaRPr>
          </a:p>
        </p:txBody>
      </p:sp>
    </p:spTree>
    <p:extLst>
      <p:ext uri="{BB962C8B-B14F-4D97-AF65-F5344CB8AC3E}">
        <p14:creationId xmlns:p14="http://schemas.microsoft.com/office/powerpoint/2010/main" val="4010687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10000"/>
              <a:buFont typeface="Arial"/>
              <a:buNone/>
            </a:pPr>
            <a:endParaRPr lang="en" sz="1000" dirty="0">
              <a:solidFill>
                <a:schemeClr val="dk1"/>
              </a:solidFill>
            </a:endParaRPr>
          </a:p>
        </p:txBody>
      </p:sp>
    </p:spTree>
    <p:extLst>
      <p:ext uri="{BB962C8B-B14F-4D97-AF65-F5344CB8AC3E}">
        <p14:creationId xmlns:p14="http://schemas.microsoft.com/office/powerpoint/2010/main" val="3120055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10000"/>
              <a:buFont typeface="Arial"/>
              <a:buNone/>
            </a:pPr>
            <a:r>
              <a:rPr lang="en-US" sz="1200" kern="1200" dirty="0" smtClean="0">
                <a:solidFill>
                  <a:schemeClr val="tx1"/>
                </a:solidFill>
                <a:latin typeface="+mn-lt"/>
                <a:ea typeface="+mn-ea"/>
                <a:cs typeface="+mn-cs"/>
              </a:rPr>
              <a:t>combines Python and JavaScript through Tangelo, a platform sponsored by the DARPA XDATA program</a:t>
            </a:r>
            <a:endParaRPr lang="en" sz="1000" dirty="0">
              <a:solidFill>
                <a:schemeClr val="dk1"/>
              </a:solidFill>
            </a:endParaRPr>
          </a:p>
        </p:txBody>
      </p:sp>
    </p:spTree>
    <p:extLst>
      <p:ext uri="{BB962C8B-B14F-4D97-AF65-F5344CB8AC3E}">
        <p14:creationId xmlns:p14="http://schemas.microsoft.com/office/powerpoint/2010/main" val="231968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200000"/>
              </a:lnSpc>
              <a:spcBef>
                <a:spcPts val="0"/>
              </a:spcBef>
              <a:buNone/>
            </a:pPr>
            <a:r>
              <a:rPr lang="en"/>
              <a:t>Name the tools, but don’t describe them. Just say that we have used both traditional and innovative data.</a:t>
            </a:r>
          </a:p>
          <a:p>
            <a:pPr marL="457200" lvl="0" indent="-317500" rtl="0">
              <a:lnSpc>
                <a:spcPct val="200000"/>
              </a:lnSpc>
              <a:spcBef>
                <a:spcPts val="0"/>
              </a:spcBef>
              <a:buClr>
                <a:srgbClr val="000000"/>
              </a:buClr>
              <a:buSzPct val="127272"/>
              <a:buFont typeface="Arial"/>
              <a:buChar char="●"/>
            </a:pPr>
            <a:r>
              <a:rPr lang="en"/>
              <a:t>Voting Cohesion Matrix</a:t>
            </a:r>
          </a:p>
          <a:p>
            <a:pPr marL="457200" lvl="0" indent="-317500" rtl="0">
              <a:lnSpc>
                <a:spcPct val="200000"/>
              </a:lnSpc>
              <a:spcBef>
                <a:spcPts val="0"/>
              </a:spcBef>
              <a:buClr>
                <a:srgbClr val="000000"/>
              </a:buClr>
              <a:buSzPct val="127272"/>
              <a:buFont typeface="Arial"/>
              <a:buChar char="●"/>
            </a:pPr>
            <a:r>
              <a:rPr lang="en"/>
              <a:t>Trelliscope Display</a:t>
            </a:r>
          </a:p>
          <a:p>
            <a:pPr marL="457200" lvl="0" indent="-317500" rtl="0">
              <a:lnSpc>
                <a:spcPct val="200000"/>
              </a:lnSpc>
              <a:spcBef>
                <a:spcPts val="0"/>
              </a:spcBef>
              <a:buClr>
                <a:srgbClr val="000000"/>
              </a:buClr>
              <a:buSzPct val="127272"/>
              <a:buFont typeface="Arial"/>
              <a:buChar char="●"/>
            </a:pPr>
            <a:r>
              <a:rPr lang="en"/>
              <a:t>Text Analysis</a:t>
            </a:r>
          </a:p>
          <a:p>
            <a:pPr>
              <a:spcBef>
                <a:spcPts val="0"/>
              </a:spcBef>
              <a:buNone/>
            </a:pPr>
            <a:endParaRPr/>
          </a:p>
        </p:txBody>
      </p:sp>
    </p:spTree>
    <p:extLst>
      <p:ext uri="{BB962C8B-B14F-4D97-AF65-F5344CB8AC3E}">
        <p14:creationId xmlns:p14="http://schemas.microsoft.com/office/powerpoint/2010/main" val="2061485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How to make this more engaging:</a:t>
            </a:r>
          </a:p>
          <a:p>
            <a:pPr marL="457200" lvl="0" indent="-317500" rtl="0">
              <a:spcBef>
                <a:spcPts val="0"/>
              </a:spcBef>
              <a:buClr>
                <a:srgbClr val="000000"/>
              </a:buClr>
              <a:buSzPct val="127272"/>
              <a:buFont typeface="Arial"/>
              <a:buChar char="-"/>
            </a:pPr>
            <a:r>
              <a:rPr lang="en"/>
              <a:t>Start with the idea of moneyball</a:t>
            </a:r>
          </a:p>
          <a:p>
            <a:pPr marL="457200" lvl="0" indent="-317500" rtl="0">
              <a:spcBef>
                <a:spcPts val="0"/>
              </a:spcBef>
              <a:buClr>
                <a:srgbClr val="000000"/>
              </a:buClr>
              <a:buSzPct val="127272"/>
              <a:buFont typeface="Arial"/>
              <a:buChar char="-"/>
            </a:pPr>
            <a:r>
              <a:rPr lang="en"/>
              <a:t>Diplomacy is an art. Is there room for data?</a:t>
            </a:r>
          </a:p>
          <a:p>
            <a:pPr marL="457200" lvl="0" indent="-317500" rtl="0">
              <a:spcBef>
                <a:spcPts val="0"/>
              </a:spcBef>
              <a:buClr>
                <a:srgbClr val="000000"/>
              </a:buClr>
              <a:buSzPct val="127272"/>
              <a:buFont typeface="Arial"/>
              <a:buChar char="-"/>
            </a:pPr>
            <a:r>
              <a:rPr lang="en"/>
              <a:t>Moneyball: Baseball for generations has also been an art. Moneyball showed us that data can be used to </a:t>
            </a:r>
            <a:r>
              <a:rPr lang="en" i="1"/>
              <a:t>improve </a:t>
            </a:r>
            <a:r>
              <a:rPr lang="en"/>
              <a:t>even further </a:t>
            </a:r>
            <a:r>
              <a:rPr lang="en" i="1"/>
              <a:t>.</a:t>
            </a:r>
          </a:p>
          <a:p>
            <a:pPr marL="457200" lvl="0" indent="-317500" rtl="0">
              <a:spcBef>
                <a:spcPts val="0"/>
              </a:spcBef>
              <a:buClr>
                <a:srgbClr val="000000"/>
              </a:buClr>
              <a:buSzPct val="127272"/>
              <a:buFont typeface="Arial"/>
              <a:buChar char="-"/>
            </a:pPr>
            <a:r>
              <a:rPr lang="en"/>
              <a:t>State knows the art of diplomacy. They know what’s important and how to do their job well. Imagine if we can answer their questions with the click of a button</a:t>
            </a:r>
          </a:p>
          <a:p>
            <a:pPr rtl="0">
              <a:spcBef>
                <a:spcPts val="0"/>
              </a:spcBef>
              <a:buNone/>
            </a:pPr>
            <a:endParaRPr/>
          </a:p>
          <a:p>
            <a:pPr>
              <a:spcBef>
                <a:spcPts val="0"/>
              </a:spcBef>
              <a:buNone/>
            </a:pPr>
            <a:r>
              <a:rPr lang="en"/>
              <a:t>State came to us with this challenge.</a:t>
            </a:r>
          </a:p>
        </p:txBody>
      </p:sp>
    </p:spTree>
    <p:extLst>
      <p:ext uri="{BB962C8B-B14F-4D97-AF65-F5344CB8AC3E}">
        <p14:creationId xmlns:p14="http://schemas.microsoft.com/office/powerpoint/2010/main" val="620978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10000"/>
              <a:buFont typeface="Arial"/>
              <a:buNone/>
            </a:pPr>
            <a:r>
              <a:rPr lang="en" sz="1000" b="1" i="1">
                <a:solidFill>
                  <a:schemeClr val="dk1"/>
                </a:solidFill>
                <a:latin typeface="Times New Roman"/>
                <a:ea typeface="Times New Roman"/>
                <a:cs typeface="Times New Roman"/>
                <a:sym typeface="Times New Roman"/>
              </a:rPr>
              <a:t>“Data Visualization</a:t>
            </a:r>
            <a:r>
              <a:rPr lang="en" sz="1000">
                <a:solidFill>
                  <a:schemeClr val="dk1"/>
                </a:solidFill>
                <a:latin typeface="Times New Roman"/>
                <a:ea typeface="Times New Roman"/>
                <a:cs typeface="Times New Roman"/>
                <a:sym typeface="Times New Roman"/>
              </a:rPr>
              <a:t>—</a:t>
            </a:r>
          </a:p>
          <a:p>
            <a:pPr marL="457200" lvl="0" indent="-292100" rtl="0">
              <a:lnSpc>
                <a:spcPct val="115000"/>
              </a:lnSpc>
              <a:spcBef>
                <a:spcPts val="0"/>
              </a:spcBef>
              <a:buClr>
                <a:schemeClr val="dk1"/>
              </a:buClr>
              <a:buSzPct val="100000"/>
              <a:buFont typeface="Arial"/>
              <a:buChar char="●"/>
            </a:pPr>
            <a:r>
              <a:rPr lang="en" sz="1000">
                <a:solidFill>
                  <a:schemeClr val="dk1"/>
                </a:solidFill>
                <a:latin typeface="Times New Roman"/>
                <a:ea typeface="Times New Roman"/>
                <a:cs typeface="Times New Roman"/>
                <a:sym typeface="Times New Roman"/>
              </a:rPr>
              <a:t>How can project findings/outcomes be captured in visualization tools for senior policymakers and field negotiators?”</a:t>
            </a:r>
          </a:p>
          <a:p>
            <a:pPr lvl="0" rtl="0">
              <a:lnSpc>
                <a:spcPct val="115000"/>
              </a:lnSpc>
              <a:spcBef>
                <a:spcPts val="0"/>
              </a:spcBef>
              <a:buClr>
                <a:schemeClr val="dk1"/>
              </a:buClr>
              <a:buFont typeface="Arial"/>
              <a:buNone/>
            </a:pPr>
            <a:endParaRPr sz="1000">
              <a:solidFill>
                <a:schemeClr val="dk1"/>
              </a:solidFill>
              <a:latin typeface="Times New Roman"/>
              <a:ea typeface="Times New Roman"/>
              <a:cs typeface="Times New Roman"/>
              <a:sym typeface="Times New Roman"/>
            </a:endParaRPr>
          </a:p>
          <a:p>
            <a:pPr lvl="0" rtl="0">
              <a:lnSpc>
                <a:spcPct val="115000"/>
              </a:lnSpc>
              <a:spcBef>
                <a:spcPts val="0"/>
              </a:spcBef>
              <a:buClr>
                <a:schemeClr val="dk1"/>
              </a:buClr>
              <a:buSzPct val="110000"/>
              <a:buFont typeface="Arial"/>
              <a:buNone/>
            </a:pPr>
            <a:r>
              <a:rPr lang="en" sz="1000" b="1" i="1">
                <a:solidFill>
                  <a:schemeClr val="dk1"/>
                </a:solidFill>
                <a:latin typeface="Times New Roman"/>
                <a:ea typeface="Times New Roman"/>
                <a:cs typeface="Times New Roman"/>
                <a:sym typeface="Times New Roman"/>
              </a:rPr>
              <a:t>Demarche Tracker and Data Miner</a:t>
            </a:r>
            <a:r>
              <a:rPr lang="en" sz="1000">
                <a:solidFill>
                  <a:schemeClr val="dk1"/>
                </a:solidFill>
                <a:latin typeface="Times New Roman"/>
                <a:ea typeface="Times New Roman"/>
                <a:cs typeface="Times New Roman"/>
                <a:sym typeface="Times New Roman"/>
              </a:rPr>
              <a:t>—</a:t>
            </a:r>
          </a:p>
          <a:p>
            <a:pPr marL="457200" lvl="0" indent="-292100" rtl="0">
              <a:lnSpc>
                <a:spcPct val="115000"/>
              </a:lnSpc>
              <a:spcBef>
                <a:spcPts val="0"/>
              </a:spcBef>
              <a:buClr>
                <a:schemeClr val="dk1"/>
              </a:buClr>
              <a:buSzPct val="100000"/>
              <a:buFont typeface="Arial"/>
              <a:buChar char="●"/>
            </a:pPr>
            <a:r>
              <a:rPr lang="en" sz="1000">
                <a:solidFill>
                  <a:schemeClr val="dk1"/>
                </a:solidFill>
                <a:latin typeface="Times New Roman"/>
                <a:ea typeface="Times New Roman"/>
                <a:cs typeface="Times New Roman"/>
                <a:sym typeface="Times New Roman"/>
              </a:rPr>
              <a:t>Cre</a:t>
            </a:r>
            <a:r>
              <a:rPr lang="en" sz="1000" u="sng">
                <a:solidFill>
                  <a:schemeClr val="dk1"/>
                </a:solidFill>
                <a:latin typeface="Times New Roman"/>
                <a:ea typeface="Times New Roman"/>
                <a:cs typeface="Times New Roman"/>
                <a:sym typeface="Times New Roman"/>
              </a:rPr>
              <a:t>ate a system, database architecture, and interface to capture, search, and analyze diplomatic interactions related to requests for support on multilateral initiatives.”</a:t>
            </a:r>
          </a:p>
          <a:p>
            <a:pPr rtl="0">
              <a:lnSpc>
                <a:spcPct val="115000"/>
              </a:lnSpc>
              <a:spcBef>
                <a:spcPts val="0"/>
              </a:spcBef>
              <a:buNone/>
            </a:pPr>
            <a:r>
              <a:rPr lang="en" sz="1000" b="1" i="1">
                <a:solidFill>
                  <a:schemeClr val="dk1"/>
                </a:solidFill>
                <a:latin typeface="Times New Roman"/>
                <a:ea typeface="Times New Roman"/>
                <a:cs typeface="Times New Roman"/>
                <a:sym typeface="Times New Roman"/>
              </a:rPr>
              <a:t>G-77 Bloc Dynamics</a:t>
            </a:r>
            <a:r>
              <a:rPr lang="en" sz="1000">
                <a:solidFill>
                  <a:schemeClr val="dk1"/>
                </a:solidFill>
                <a:latin typeface="Times New Roman"/>
                <a:ea typeface="Times New Roman"/>
                <a:cs typeface="Times New Roman"/>
                <a:sym typeface="Times New Roman"/>
              </a:rPr>
              <a:t> –</a:t>
            </a:r>
          </a:p>
          <a:p>
            <a:pPr rtl="0">
              <a:lnSpc>
                <a:spcPct val="115000"/>
              </a:lnSpc>
              <a:spcBef>
                <a:spcPts val="0"/>
              </a:spcBef>
              <a:buNone/>
            </a:pPr>
            <a:r>
              <a:rPr lang="en" sz="1000">
                <a:solidFill>
                  <a:schemeClr val="dk1"/>
                </a:solidFill>
                <a:latin typeface="Times New Roman"/>
                <a:ea typeface="Times New Roman"/>
                <a:cs typeface="Times New Roman"/>
                <a:sym typeface="Times New Roman"/>
              </a:rPr>
              <a:t>A current project is examining changes in the cohesion of the G-77 over time and across issue areas.  The project has identified (1) “typical defectors” in each region and (2) the possible emergence of informal sub-blocs that show higher internal cohesion (i.e., SIDS and “radicals”).  Possible extensions of this project include:</a:t>
            </a:r>
          </a:p>
          <a:p>
            <a:pPr rtl="0">
              <a:spcBef>
                <a:spcPts val="0"/>
              </a:spcBef>
              <a:buNone/>
            </a:pPr>
            <a:r>
              <a:rPr lang="en" sz="1000">
                <a:solidFill>
                  <a:schemeClr val="dk1"/>
                </a:solidFill>
                <a:latin typeface="Times New Roman"/>
                <a:ea typeface="Times New Roman"/>
                <a:cs typeface="Times New Roman"/>
                <a:sym typeface="Times New Roman"/>
              </a:rPr>
              <a:t>-          In-depth analysis of “typical defectors.”  What guides their decision to stick with their bloc or defect (i.e., issue area, diplomatic pressure, etc.)?  What effect do their decisions have on regional partners and allies?</a:t>
            </a:r>
          </a:p>
          <a:p>
            <a:pPr rtl="0">
              <a:spcBef>
                <a:spcPts val="0"/>
              </a:spcBef>
              <a:buNone/>
            </a:pPr>
            <a:r>
              <a:rPr lang="en" sz="1000">
                <a:solidFill>
                  <a:schemeClr val="dk1"/>
                </a:solidFill>
                <a:latin typeface="Times New Roman"/>
                <a:ea typeface="Times New Roman"/>
                <a:cs typeface="Times New Roman"/>
                <a:sym typeface="Times New Roman"/>
              </a:rPr>
              <a:t>Impact of informal sub-blocs.  What effect do they have on overall G-77 behavior?  Do they lead G-77 in some areas a/o break G-77 in other areas?</a:t>
            </a:r>
          </a:p>
          <a:p>
            <a:pPr rtl="0">
              <a:spcBef>
                <a:spcPts val="0"/>
              </a:spcBef>
              <a:buNone/>
            </a:pPr>
            <a:endParaRPr sz="1000">
              <a:solidFill>
                <a:schemeClr val="dk1"/>
              </a:solidFill>
              <a:latin typeface="Times New Roman"/>
              <a:ea typeface="Times New Roman"/>
              <a:cs typeface="Times New Roman"/>
              <a:sym typeface="Times New Roman"/>
            </a:endParaRPr>
          </a:p>
          <a:p>
            <a:pPr lvl="0" rtl="0">
              <a:lnSpc>
                <a:spcPct val="115000"/>
              </a:lnSpc>
              <a:spcBef>
                <a:spcPts val="0"/>
              </a:spcBef>
              <a:buClr>
                <a:schemeClr val="dk1"/>
              </a:buClr>
              <a:buSzPct val="110000"/>
              <a:buFont typeface="Arial"/>
              <a:buNone/>
            </a:pPr>
            <a:r>
              <a:rPr lang="en" sz="1000" b="1" i="1">
                <a:solidFill>
                  <a:schemeClr val="dk1"/>
                </a:solidFill>
                <a:latin typeface="Times New Roman"/>
                <a:ea typeface="Times New Roman"/>
                <a:cs typeface="Times New Roman"/>
                <a:sym typeface="Times New Roman"/>
              </a:rPr>
              <a:t>BRICS in the G-77 and in the Post-2015 Debate</a:t>
            </a:r>
            <a:r>
              <a:rPr lang="en" sz="1000">
                <a:solidFill>
                  <a:schemeClr val="dk1"/>
                </a:solidFill>
                <a:latin typeface="Times New Roman"/>
                <a:ea typeface="Times New Roman"/>
                <a:cs typeface="Times New Roman"/>
                <a:sym typeface="Times New Roman"/>
              </a:rPr>
              <a:t> –</a:t>
            </a:r>
          </a:p>
          <a:p>
            <a:pPr>
              <a:spcBef>
                <a:spcPts val="0"/>
              </a:spcBef>
              <a:buNone/>
            </a:pPr>
            <a:r>
              <a:rPr lang="en" sz="1000">
                <a:solidFill>
                  <a:schemeClr val="dk1"/>
                </a:solidFill>
                <a:latin typeface="Times New Roman"/>
                <a:ea typeface="Times New Roman"/>
                <a:cs typeface="Times New Roman"/>
                <a:sym typeface="Times New Roman"/>
              </a:rPr>
              <a:t>What role can we expect the BRICS to play within the G-77 and especially in the upcoming Post-2015 Debate?  On issues where middle-income country interests diverge from developing countries, will they break with the G-77, follow them, or lead them in a new direction?  What are the prospects for internal cohesion and messaging discipline among the BRICS?</a:t>
            </a:r>
          </a:p>
        </p:txBody>
      </p:sp>
    </p:spTree>
    <p:extLst>
      <p:ext uri="{BB962C8B-B14F-4D97-AF65-F5344CB8AC3E}">
        <p14:creationId xmlns:p14="http://schemas.microsoft.com/office/powerpoint/2010/main" val="115277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200000"/>
              </a:lnSpc>
              <a:spcBef>
                <a:spcPts val="0"/>
              </a:spcBef>
              <a:buNone/>
            </a:pPr>
            <a:r>
              <a:rPr lang="en"/>
              <a:t>Name the tools, but don’t describe them. Just say that we have used both traditional and innovative data.</a:t>
            </a:r>
          </a:p>
          <a:p>
            <a:pPr marL="457200" lvl="0" indent="-317500" rtl="0">
              <a:lnSpc>
                <a:spcPct val="200000"/>
              </a:lnSpc>
              <a:spcBef>
                <a:spcPts val="0"/>
              </a:spcBef>
              <a:buClr>
                <a:srgbClr val="000000"/>
              </a:buClr>
              <a:buSzPct val="127272"/>
              <a:buFont typeface="Arial"/>
              <a:buChar char="●"/>
            </a:pPr>
            <a:r>
              <a:rPr lang="en"/>
              <a:t>Voting Cohesion Matrix</a:t>
            </a:r>
          </a:p>
          <a:p>
            <a:pPr marL="457200" lvl="0" indent="-317500" rtl="0">
              <a:lnSpc>
                <a:spcPct val="200000"/>
              </a:lnSpc>
              <a:spcBef>
                <a:spcPts val="0"/>
              </a:spcBef>
              <a:buClr>
                <a:srgbClr val="000000"/>
              </a:buClr>
              <a:buSzPct val="127272"/>
              <a:buFont typeface="Arial"/>
              <a:buChar char="●"/>
            </a:pPr>
            <a:r>
              <a:rPr lang="en"/>
              <a:t>Trelliscope Display</a:t>
            </a:r>
          </a:p>
          <a:p>
            <a:pPr marL="457200" lvl="0" indent="-317500" rtl="0">
              <a:lnSpc>
                <a:spcPct val="200000"/>
              </a:lnSpc>
              <a:spcBef>
                <a:spcPts val="0"/>
              </a:spcBef>
              <a:buClr>
                <a:srgbClr val="000000"/>
              </a:buClr>
              <a:buSzPct val="127272"/>
              <a:buFont typeface="Arial"/>
              <a:buChar char="●"/>
            </a:pPr>
            <a:r>
              <a:rPr lang="en"/>
              <a:t>Text Analysis</a:t>
            </a:r>
          </a:p>
          <a:p>
            <a:pPr>
              <a:spcBef>
                <a:spcPts val="0"/>
              </a:spcBef>
              <a:buNone/>
            </a:pPr>
            <a:endParaRPr/>
          </a:p>
        </p:txBody>
      </p:sp>
    </p:spTree>
    <p:extLst>
      <p:ext uri="{BB962C8B-B14F-4D97-AF65-F5344CB8AC3E}">
        <p14:creationId xmlns:p14="http://schemas.microsoft.com/office/powerpoint/2010/main" val="8744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not just analysis but active tools - forward uses</a:t>
            </a:r>
          </a:p>
          <a:p>
            <a:pPr>
              <a:spcBef>
                <a:spcPts val="0"/>
              </a:spcBef>
              <a:buNone/>
            </a:pPr>
            <a:endParaRPr/>
          </a:p>
        </p:txBody>
      </p:sp>
    </p:spTree>
    <p:extLst>
      <p:ext uri="{BB962C8B-B14F-4D97-AF65-F5344CB8AC3E}">
        <p14:creationId xmlns:p14="http://schemas.microsoft.com/office/powerpoint/2010/main" val="157424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42900" rtl="0">
              <a:spcBef>
                <a:spcPts val="600"/>
              </a:spcBef>
              <a:buClr>
                <a:schemeClr val="dk1"/>
              </a:buClr>
              <a:buSzPct val="100000"/>
              <a:buFont typeface="Arial"/>
              <a:buChar char="●"/>
            </a:pPr>
            <a:r>
              <a:rPr lang="en" sz="1800">
                <a:solidFill>
                  <a:schemeClr val="dk1"/>
                </a:solidFill>
              </a:rPr>
              <a:t>Matrix displays cohesion between selected countries based on historic voting data</a:t>
            </a:r>
          </a:p>
          <a:p>
            <a:pPr rtl="0">
              <a:spcBef>
                <a:spcPts val="600"/>
              </a:spcBef>
              <a:buNone/>
            </a:pPr>
            <a:endParaRPr sz="1800">
              <a:solidFill>
                <a:schemeClr val="dk1"/>
              </a:solidFill>
            </a:endParaRPr>
          </a:p>
          <a:p>
            <a:pPr rtl="0">
              <a:spcBef>
                <a:spcPts val="600"/>
              </a:spcBef>
              <a:buNone/>
            </a:pPr>
            <a:r>
              <a:rPr lang="en" sz="1800">
                <a:solidFill>
                  <a:schemeClr val="dk1"/>
                </a:solidFill>
              </a:rPr>
              <a:t>-Countries are grouped together based on history of voting together. </a:t>
            </a:r>
          </a:p>
          <a:p>
            <a:pPr rtl="0">
              <a:spcBef>
                <a:spcPts val="600"/>
              </a:spcBef>
              <a:buNone/>
            </a:pPr>
            <a:r>
              <a:rPr lang="en" sz="1800">
                <a:solidFill>
                  <a:schemeClr val="dk1"/>
                </a:solidFill>
              </a:rPr>
              <a:t>-The color of the squares is determined by the average concurrence between the two countries, with darker blues signifying more agreement and darker red displaying greater disagreement. </a:t>
            </a:r>
          </a:p>
          <a:p>
            <a:pPr rtl="0">
              <a:spcBef>
                <a:spcPts val="600"/>
              </a:spcBef>
              <a:buNone/>
            </a:pPr>
            <a:r>
              <a:rPr lang="en" sz="1800">
                <a:solidFill>
                  <a:schemeClr val="dk1"/>
                </a:solidFill>
              </a:rPr>
              <a:t>-As you can see in this example, we have constructed a study group of countries based on our conversations with State in September. By applying our visualization technique, we can quickly identify cohesive sub-blocs who have a history of voting together. </a:t>
            </a:r>
          </a:p>
          <a:p>
            <a:pPr lvl="0" rtl="0">
              <a:spcBef>
                <a:spcPts val="600"/>
              </a:spcBef>
              <a:buNone/>
            </a:pPr>
            <a:r>
              <a:rPr lang="en" sz="1800">
                <a:solidFill>
                  <a:schemeClr val="dk1"/>
                </a:solidFill>
              </a:rPr>
              <a:t>-These darker blue blocks will be seperated by lighter colored of even red bands, as shown here with a bloc of Asian players, as well as Cuba and Egypt, who seem to vote together more cohesively</a:t>
            </a:r>
          </a:p>
          <a:p>
            <a:pPr>
              <a:spcBef>
                <a:spcPts val="0"/>
              </a:spcBef>
              <a:buNone/>
            </a:pPr>
            <a:endParaRPr/>
          </a:p>
        </p:txBody>
      </p:sp>
    </p:spTree>
    <p:extLst>
      <p:ext uri="{BB962C8B-B14F-4D97-AF65-F5344CB8AC3E}">
        <p14:creationId xmlns:p14="http://schemas.microsoft.com/office/powerpoint/2010/main" val="457493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gn="ctr" rtl="0">
              <a:spcBef>
                <a:spcPts val="0"/>
              </a:spcBef>
              <a:buNone/>
            </a:pPr>
            <a:r>
              <a:rPr lang="en" sz="1400">
                <a:solidFill>
                  <a:schemeClr val="dk1"/>
                </a:solidFill>
              </a:rPr>
              <a:t>Countries are clustered together based on historic number of cohesive votes, allowing you to visualize sub-blocs and potential spheres of influence</a:t>
            </a:r>
          </a:p>
          <a:p>
            <a:pPr lvl="0" algn="ctr" rtl="0">
              <a:spcBef>
                <a:spcPts val="0"/>
              </a:spcBef>
              <a:buNone/>
            </a:pPr>
            <a:r>
              <a:rPr lang="en" sz="1400">
                <a:solidFill>
                  <a:schemeClr val="dk1"/>
                </a:solidFill>
              </a:rPr>
              <a:t>Lighter bands of color represent weaker cohesive ties - potential defectors from their bloc</a:t>
            </a:r>
          </a:p>
          <a:p>
            <a:pPr lvl="0" algn="ctr" rtl="0">
              <a:spcBef>
                <a:spcPts val="0"/>
              </a:spcBef>
              <a:buNone/>
            </a:pPr>
            <a:endParaRPr sz="1400">
              <a:solidFill>
                <a:schemeClr val="dk1"/>
              </a:solidFill>
            </a:endParaRPr>
          </a:p>
          <a:p>
            <a:pPr lvl="0" algn="l" rtl="0">
              <a:spcBef>
                <a:spcPts val="0"/>
              </a:spcBef>
              <a:buNone/>
            </a:pPr>
            <a:r>
              <a:rPr lang="en" sz="1400">
                <a:solidFill>
                  <a:schemeClr val="dk1"/>
                </a:solidFill>
              </a:rPr>
              <a:t>-On the left we see the African Union that divides into 4 sub-blocs based mostly on regional lines. South Sudan is an interesting anomaly, but this is attributed to the lack of historic data for this country</a:t>
            </a:r>
          </a:p>
          <a:p>
            <a:pPr lvl="0" algn="l" rtl="0">
              <a:spcBef>
                <a:spcPts val="0"/>
              </a:spcBef>
              <a:buNone/>
            </a:pPr>
            <a:endParaRPr sz="1400">
              <a:solidFill>
                <a:schemeClr val="dk1"/>
              </a:solidFill>
            </a:endParaRPr>
          </a:p>
          <a:p>
            <a:pPr lvl="0" algn="l" rtl="0">
              <a:spcBef>
                <a:spcPts val="0"/>
              </a:spcBef>
              <a:buNone/>
            </a:pPr>
            <a:r>
              <a:rPr lang="en" sz="1400">
                <a:solidFill>
                  <a:schemeClr val="dk1"/>
                </a:solidFill>
              </a:rPr>
              <a:t>-On the right, we add in BRICS and due to our clustering method, we see the arrangement of countries based on historic frequency of voting. </a:t>
            </a:r>
          </a:p>
          <a:p>
            <a:pPr lvl="0" algn="l" rtl="0">
              <a:spcBef>
                <a:spcPts val="0"/>
              </a:spcBef>
              <a:buNone/>
            </a:pPr>
            <a:r>
              <a:rPr lang="en" sz="1400">
                <a:solidFill>
                  <a:schemeClr val="dk1"/>
                </a:solidFill>
              </a:rPr>
              <a:t>-As such, we can see that the US stands alone against all other countries in the block as signified by the red streak.</a:t>
            </a:r>
          </a:p>
          <a:p>
            <a:pPr lvl="0" algn="l" rtl="0">
              <a:spcBef>
                <a:spcPts val="0"/>
              </a:spcBef>
              <a:buNone/>
            </a:pPr>
            <a:r>
              <a:rPr lang="en" sz="1400">
                <a:solidFill>
                  <a:schemeClr val="dk1"/>
                </a:solidFill>
              </a:rPr>
              <a:t>-Then we see a bloc that hosts China that could signify their sphere of influence in the AU</a:t>
            </a:r>
          </a:p>
          <a:p>
            <a:pPr lvl="0" algn="l" rtl="0">
              <a:spcBef>
                <a:spcPts val="0"/>
              </a:spcBef>
              <a:buNone/>
            </a:pPr>
            <a:r>
              <a:rPr lang="en" sz="1400">
                <a:solidFill>
                  <a:schemeClr val="dk1"/>
                </a:solidFill>
              </a:rPr>
              <a:t>-South Africa has its own distinct sub-bloc </a:t>
            </a:r>
          </a:p>
          <a:p>
            <a:pPr lvl="0" algn="l" rtl="0">
              <a:spcBef>
                <a:spcPts val="0"/>
              </a:spcBef>
              <a:buNone/>
            </a:pPr>
            <a:r>
              <a:rPr lang="en" sz="1400">
                <a:solidFill>
                  <a:schemeClr val="dk1"/>
                </a:solidFill>
              </a:rPr>
              <a:t>-Brazil has a distinct sphere of influence as outlined in the lower right box</a:t>
            </a:r>
          </a:p>
          <a:p>
            <a:pPr lvl="0" algn="l" rtl="0">
              <a:spcBef>
                <a:spcPts val="0"/>
              </a:spcBef>
              <a:buNone/>
            </a:pPr>
            <a:r>
              <a:rPr lang="en" sz="1400">
                <a:solidFill>
                  <a:schemeClr val="dk1"/>
                </a:solidFill>
              </a:rPr>
              <a:t>-What is interesting is that we can clearly see that India and Russia have a much more limited influence on African Union voting patterns, </a:t>
            </a:r>
          </a:p>
          <a:p>
            <a:pPr lvl="0" algn="l" rtl="0">
              <a:spcBef>
                <a:spcPts val="0"/>
              </a:spcBef>
              <a:buNone/>
            </a:pPr>
            <a:endParaRPr sz="1400">
              <a:solidFill>
                <a:schemeClr val="dk1"/>
              </a:solidFill>
            </a:endParaRPr>
          </a:p>
          <a:p>
            <a:pPr lvl="0" algn="l" rtl="0">
              <a:spcBef>
                <a:spcPts val="0"/>
              </a:spcBef>
              <a:buClr>
                <a:schemeClr val="dk1"/>
              </a:buClr>
              <a:buSzPct val="78571"/>
              <a:buFont typeface="Arial"/>
              <a:buNone/>
            </a:pPr>
            <a:r>
              <a:rPr lang="en" sz="1400">
                <a:solidFill>
                  <a:schemeClr val="dk1"/>
                </a:solidFill>
              </a:rPr>
              <a:t>Issue with Cohesion is that we are looking at an average snapshot, and we need to using the Trelliscope display to examine each of the BRICS countries more closely and better understand their influence or concurrence on the Afrian Union block</a:t>
            </a:r>
          </a:p>
          <a:p>
            <a:pPr lvl="0" algn="l" rtl="0">
              <a:spcBef>
                <a:spcPts val="0"/>
              </a:spcBef>
              <a:buClr>
                <a:schemeClr val="dk1"/>
              </a:buClr>
              <a:buFont typeface="Arial"/>
              <a:buNone/>
            </a:pPr>
            <a:endParaRPr sz="1400">
              <a:solidFill>
                <a:schemeClr val="dk1"/>
              </a:solidFill>
            </a:endParaRPr>
          </a:p>
          <a:p>
            <a:pPr lvl="0" algn="l" rtl="0">
              <a:spcBef>
                <a:spcPts val="0"/>
              </a:spcBef>
              <a:buClr>
                <a:schemeClr val="dk1"/>
              </a:buClr>
              <a:buSzPct val="78571"/>
              <a:buFont typeface="Arial"/>
              <a:buNone/>
            </a:pPr>
            <a:r>
              <a:rPr lang="en" sz="1400">
                <a:solidFill>
                  <a:schemeClr val="dk1"/>
                </a:solidFill>
              </a:rPr>
              <a:t>SPLIT INTO 2 SLIDES</a:t>
            </a:r>
          </a:p>
          <a:p>
            <a:pPr>
              <a:spcBef>
                <a:spcPts val="0"/>
              </a:spcBef>
              <a:buNone/>
            </a:pPr>
            <a:endParaRPr/>
          </a:p>
        </p:txBody>
      </p:sp>
    </p:spTree>
    <p:extLst>
      <p:ext uri="{BB962C8B-B14F-4D97-AF65-F5344CB8AC3E}">
        <p14:creationId xmlns:p14="http://schemas.microsoft.com/office/powerpoint/2010/main" val="724825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“The strength with cohesion matrix is ____. With Trelliscope, you can view dynamic bloc trends over time, understanding both past and present country voting behavior.”</a:t>
            </a:r>
          </a:p>
          <a:p>
            <a:pPr>
              <a:spcBef>
                <a:spcPts val="0"/>
              </a:spcBef>
              <a:buNone/>
            </a:pPr>
            <a:endParaRPr/>
          </a:p>
        </p:txBody>
      </p:sp>
    </p:spTree>
    <p:extLst>
      <p:ext uri="{BB962C8B-B14F-4D97-AF65-F5344CB8AC3E}">
        <p14:creationId xmlns:p14="http://schemas.microsoft.com/office/powerpoint/2010/main" val="103431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None/>
            </a:pPr>
            <a:r>
              <a:rPr lang="en" sz="1200" b="1">
                <a:solidFill>
                  <a:schemeClr val="dk1"/>
                </a:solidFill>
              </a:rPr>
              <a:t>Following the two previous analyses, which informed our understanding of country and bloc </a:t>
            </a:r>
            <a:r>
              <a:rPr lang="en" sz="1200" b="1" i="1">
                <a:solidFill>
                  <a:schemeClr val="dk1"/>
                </a:solidFill>
              </a:rPr>
              <a:t>behavior</a:t>
            </a:r>
            <a:r>
              <a:rPr lang="en" sz="1200" b="1">
                <a:solidFill>
                  <a:schemeClr val="dk1"/>
                </a:solidFill>
              </a:rPr>
              <a:t>, text analysis will allow us to understand the specifics about their </a:t>
            </a:r>
            <a:r>
              <a:rPr lang="en" sz="1200" b="1" i="1">
                <a:solidFill>
                  <a:schemeClr val="dk1"/>
                </a:solidFill>
              </a:rPr>
              <a:t>priorities. </a:t>
            </a:r>
            <a:r>
              <a:rPr lang="en" sz="1200" b="1">
                <a:solidFill>
                  <a:schemeClr val="dk1"/>
                </a:solidFill>
              </a:rPr>
              <a:t>Using language (from speeches, resolutions, statements, working papers, etc.) as data, text analysis allows us to understand what priorities are held by different countries, blocs, and regions of interest, and how these priorities have changed over time.</a:t>
            </a:r>
          </a:p>
          <a:p>
            <a:pPr lvl="0" rtl="0">
              <a:spcBef>
                <a:spcPts val="600"/>
              </a:spcBef>
              <a:buNone/>
            </a:pPr>
            <a:r>
              <a:rPr lang="en" sz="1200">
                <a:solidFill>
                  <a:schemeClr val="dk1"/>
                </a:solidFill>
              </a:rPr>
              <a:t>This in-depth analysis will allow us to answer the questions, “How have the priorities of UN blocs and specific countries changed over time?”</a:t>
            </a:r>
          </a:p>
          <a:p>
            <a:pPr rtl="0">
              <a:spcBef>
                <a:spcPts val="600"/>
              </a:spcBef>
              <a:buNone/>
            </a:pPr>
            <a:r>
              <a:rPr lang="en" sz="1200">
                <a:solidFill>
                  <a:schemeClr val="dk1"/>
                </a:solidFill>
              </a:rPr>
              <a:t>For state: “How can we use this information to achieve our goals?”</a:t>
            </a:r>
          </a:p>
          <a:p>
            <a:pPr rtl="0">
              <a:spcBef>
                <a:spcPts val="600"/>
              </a:spcBef>
              <a:buNone/>
            </a:pPr>
            <a:endParaRPr sz="1200">
              <a:solidFill>
                <a:schemeClr val="dk1"/>
              </a:solidFill>
            </a:endParaRPr>
          </a:p>
          <a:p>
            <a:pPr rtl="0">
              <a:spcBef>
                <a:spcPts val="600"/>
              </a:spcBef>
              <a:buNone/>
            </a:pPr>
            <a:endParaRPr sz="1200">
              <a:solidFill>
                <a:schemeClr val="dk1"/>
              </a:solidFill>
            </a:endParaRPr>
          </a:p>
          <a:p>
            <a:pPr rtl="0">
              <a:spcBef>
                <a:spcPts val="600"/>
              </a:spcBef>
              <a:buNone/>
            </a:pPr>
            <a:endParaRPr sz="1200">
              <a:solidFill>
                <a:schemeClr val="dk1"/>
              </a:solidFill>
            </a:endParaRPr>
          </a:p>
          <a:p>
            <a:pPr lvl="0" algn="ctr" rtl="0">
              <a:spcBef>
                <a:spcPts val="600"/>
              </a:spcBef>
              <a:buNone/>
            </a:pPr>
            <a:r>
              <a:rPr lang="en" sz="1200">
                <a:solidFill>
                  <a:schemeClr val="dk1"/>
                </a:solidFill>
              </a:rPr>
              <a:t>[former text of slide: “To gain a deeper understanding of priorities of countries and blocs of interest by looking at language in official statements.”]</a:t>
            </a:r>
          </a:p>
        </p:txBody>
      </p:sp>
    </p:spTree>
    <p:extLst>
      <p:ext uri="{BB962C8B-B14F-4D97-AF65-F5344CB8AC3E}">
        <p14:creationId xmlns:p14="http://schemas.microsoft.com/office/powerpoint/2010/main" val="1669699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7"/>
        <p:cNvGrpSpPr/>
        <p:nvPr/>
      </p:nvGrpSpPr>
      <p:grpSpPr>
        <a:xfrm>
          <a:off x="0" y="0"/>
          <a:ext cx="0" cy="0"/>
          <a:chOff x="0" y="0"/>
          <a:chExt cx="0" cy="0"/>
        </a:xfrm>
      </p:grpSpPr>
      <p:sp>
        <p:nvSpPr>
          <p:cNvPr id="18" name="Shape 18"/>
          <p:cNvSpPr/>
          <p:nvPr/>
        </p:nvSpPr>
        <p:spPr>
          <a:xfrm>
            <a:off x="0" y="0"/>
            <a:ext cx="9144000" cy="1149900"/>
          </a:xfrm>
          <a:prstGeom prst="rect">
            <a:avLst/>
          </a:prstGeom>
          <a:solidFill>
            <a:srgbClr val="073763"/>
          </a:solidFill>
          <a:ln>
            <a:noFill/>
          </a:ln>
        </p:spPr>
        <p:txBody>
          <a:bodyPr lIns="91425" tIns="45700" rIns="91425" bIns="45700" anchor="ctr" anchorCtr="0">
            <a:noAutofit/>
          </a:bodyPr>
          <a:lstStyle/>
          <a:p>
            <a:pPr>
              <a:spcBef>
                <a:spcPts val="0"/>
              </a:spcBef>
              <a:buNone/>
            </a:pPr>
            <a:endParaRPr/>
          </a:p>
        </p:txBody>
      </p:sp>
      <p:cxnSp>
        <p:nvCxnSpPr>
          <p:cNvPr id="19" name="Shape 19"/>
          <p:cNvCxnSpPr/>
          <p:nvPr/>
        </p:nvCxnSpPr>
        <p:spPr>
          <a:xfrm>
            <a:off x="0" y="1127875"/>
            <a:ext cx="9144000" cy="0"/>
          </a:xfrm>
          <a:prstGeom prst="straightConnector1">
            <a:avLst/>
          </a:prstGeom>
          <a:noFill/>
          <a:ln w="57150" cap="flat">
            <a:solidFill>
              <a:srgbClr val="000000">
                <a:alpha val="14900"/>
              </a:srgbClr>
            </a:solidFill>
            <a:prstDash val="solid"/>
            <a:round/>
            <a:headEnd type="none" w="med" len="med"/>
            <a:tailEnd type="none" w="med" len="med"/>
          </a:ln>
        </p:spPr>
      </p:cxnSp>
      <p:sp>
        <p:nvSpPr>
          <p:cNvPr id="20" name="Shape 20"/>
          <p:cNvSpPr txBox="1">
            <a:spLocks noGrp="1"/>
          </p:cNvSpPr>
          <p:nvPr>
            <p:ph type="title"/>
          </p:nvPr>
        </p:nvSpPr>
        <p:spPr>
          <a:xfrm>
            <a:off x="457200" y="205978"/>
            <a:ext cx="8229600" cy="8574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1" name="Shape 21"/>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p:nvPr/>
        </p:nvSpPr>
        <p:spPr>
          <a:xfrm>
            <a:off x="0" y="0"/>
            <a:ext cx="9144000" cy="1149900"/>
          </a:xfrm>
          <a:prstGeom prst="rect">
            <a:avLst/>
          </a:prstGeom>
          <a:solidFill>
            <a:srgbClr val="073763"/>
          </a:solidFill>
          <a:ln>
            <a:noFill/>
          </a:ln>
        </p:spPr>
        <p:txBody>
          <a:bodyPr lIns="91425" tIns="45700" rIns="91425" bIns="45700" anchor="ctr" anchorCtr="0">
            <a:noAutofit/>
          </a:bodyPr>
          <a:lstStyle/>
          <a:p>
            <a:pPr>
              <a:spcBef>
                <a:spcPts val="0"/>
              </a:spcBef>
              <a:buNone/>
            </a:pPr>
            <a:endParaRPr/>
          </a:p>
        </p:txBody>
      </p:sp>
      <p:cxnSp>
        <p:nvCxnSpPr>
          <p:cNvPr id="14" name="Shape 14"/>
          <p:cNvCxnSpPr/>
          <p:nvPr/>
        </p:nvCxnSpPr>
        <p:spPr>
          <a:xfrm>
            <a:off x="0" y="1127875"/>
            <a:ext cx="9144000" cy="0"/>
          </a:xfrm>
          <a:prstGeom prst="straightConnector1">
            <a:avLst/>
          </a:prstGeom>
          <a:noFill/>
          <a:ln w="57150" cap="flat">
            <a:solidFill>
              <a:srgbClr val="000000">
                <a:alpha val="14900"/>
              </a:srgbClr>
            </a:solidFill>
            <a:prstDash val="solid"/>
            <a:round/>
            <a:headEnd type="none" w="med" len="med"/>
            <a:tailEnd type="none" w="med" len="med"/>
          </a:ln>
        </p:spPr>
      </p:cxnSp>
      <p:sp>
        <p:nvSpPr>
          <p:cNvPr id="15" name="Shape 15"/>
          <p:cNvSpPr txBox="1">
            <a:spLocks noGrp="1"/>
          </p:cNvSpPr>
          <p:nvPr>
            <p:ph type="title"/>
          </p:nvPr>
        </p:nvSpPr>
        <p:spPr>
          <a:xfrm>
            <a:off x="457200" y="205978"/>
            <a:ext cx="8229600" cy="8574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 name="Shape 16"/>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49298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p:nvPr/>
        </p:nvSpPr>
        <p:spPr>
          <a:xfrm>
            <a:off x="0" y="0"/>
            <a:ext cx="9144000" cy="3518399"/>
          </a:xfrm>
          <a:prstGeom prst="rect">
            <a:avLst/>
          </a:prstGeom>
          <a:solidFill>
            <a:srgbClr val="073763"/>
          </a:solidFill>
          <a:ln>
            <a:noFill/>
          </a:ln>
        </p:spPr>
        <p:txBody>
          <a:bodyPr lIns="91425" tIns="45700" rIns="91425" bIns="45700" anchor="ctr" anchorCtr="0">
            <a:noAutofit/>
          </a:bodyPr>
          <a:lstStyle/>
          <a:p>
            <a:endParaRPr/>
          </a:p>
        </p:txBody>
      </p:sp>
      <p:cxnSp>
        <p:nvCxnSpPr>
          <p:cNvPr id="9" name="Shape 9"/>
          <p:cNvCxnSpPr/>
          <p:nvPr/>
        </p:nvCxnSpPr>
        <p:spPr>
          <a:xfrm>
            <a:off x="0" y="3496604"/>
            <a:ext cx="9144000" cy="0"/>
          </a:xfrm>
          <a:prstGeom prst="straightConnector1">
            <a:avLst/>
          </a:prstGeom>
          <a:noFill/>
          <a:ln w="57150" cap="flat">
            <a:solidFill>
              <a:srgbClr val="000000">
                <a:alpha val="14900"/>
              </a:srgbClr>
            </a:solidFill>
            <a:prstDash val="solid"/>
            <a:round/>
            <a:headEnd type="none" w="med" len="med"/>
            <a:tailEnd type="none" w="med" len="med"/>
          </a:ln>
        </p:spPr>
      </p:cxnSp>
      <p:sp>
        <p:nvSpPr>
          <p:cNvPr id="10" name="Shape 10"/>
          <p:cNvSpPr txBox="1">
            <a:spLocks noGrp="1"/>
          </p:cNvSpPr>
          <p:nvPr>
            <p:ph type="ctrTitle"/>
          </p:nvPr>
        </p:nvSpPr>
        <p:spPr>
          <a:xfrm>
            <a:off x="685800" y="1867781"/>
            <a:ext cx="7772400" cy="1648800"/>
          </a:xfrm>
          <a:prstGeom prst="rect">
            <a:avLst/>
          </a:prstGeom>
        </p:spPr>
        <p:txBody>
          <a:bodyPr lIns="91425" tIns="91425" rIns="91425" bIns="91425" anchor="b" anchorCtr="0"/>
          <a:lstStyle>
            <a:lvl1pPr rtl="0">
              <a:spcBef>
                <a:spcPts val="0"/>
              </a:spcBef>
              <a:buSzPct val="100000"/>
              <a:defRPr sz="7200"/>
            </a:lvl1pPr>
            <a:lvl2pPr rtl="0">
              <a:spcBef>
                <a:spcPts val="0"/>
              </a:spcBef>
              <a:buSzPct val="100000"/>
              <a:defRPr sz="7200"/>
            </a:lvl2pPr>
            <a:lvl3pPr rtl="0">
              <a:spcBef>
                <a:spcPts val="0"/>
              </a:spcBef>
              <a:buSzPct val="100000"/>
              <a:defRPr sz="7200"/>
            </a:lvl3pPr>
            <a:lvl4pPr rtl="0">
              <a:spcBef>
                <a:spcPts val="0"/>
              </a:spcBef>
              <a:buSzPct val="100000"/>
              <a:defRPr sz="7200"/>
            </a:lvl4pPr>
            <a:lvl5pPr rtl="0">
              <a:spcBef>
                <a:spcPts val="0"/>
              </a:spcBef>
              <a:buSzPct val="100000"/>
              <a:defRPr sz="7200"/>
            </a:lvl5pPr>
            <a:lvl6pPr rtl="0">
              <a:spcBef>
                <a:spcPts val="0"/>
              </a:spcBef>
              <a:buSzPct val="100000"/>
              <a:defRPr sz="7200"/>
            </a:lvl6pPr>
            <a:lvl7pPr rtl="0">
              <a:spcBef>
                <a:spcPts val="0"/>
              </a:spcBef>
              <a:buSzPct val="100000"/>
              <a:defRPr sz="7200"/>
            </a:lvl7pPr>
            <a:lvl8pPr rtl="0">
              <a:spcBef>
                <a:spcPts val="0"/>
              </a:spcBef>
              <a:buSzPct val="100000"/>
              <a:defRPr sz="7200"/>
            </a:lvl8pPr>
            <a:lvl9pPr rtl="0">
              <a:spcBef>
                <a:spcPts val="0"/>
              </a:spcBef>
              <a:buSzPct val="100000"/>
              <a:defRPr sz="7200"/>
            </a:lvl9pPr>
          </a:lstStyle>
          <a:p>
            <a:endParaRPr/>
          </a:p>
        </p:txBody>
      </p:sp>
      <p:sp>
        <p:nvSpPr>
          <p:cNvPr id="11" name="Shape 11"/>
          <p:cNvSpPr txBox="1">
            <a:spLocks noGrp="1"/>
          </p:cNvSpPr>
          <p:nvPr>
            <p:ph type="subTitle" idx="1"/>
          </p:nvPr>
        </p:nvSpPr>
        <p:spPr>
          <a:xfrm>
            <a:off x="685800" y="3627026"/>
            <a:ext cx="7772400" cy="774300"/>
          </a:xfrm>
          <a:prstGeom prst="rect">
            <a:avLst/>
          </a:prstGeom>
        </p:spPr>
        <p:txBody>
          <a:bodyPr lIns="91425" tIns="91425" rIns="91425" bIns="91425" anchor="t" anchorCtr="0"/>
          <a:lstStyle>
            <a:lvl1pPr rtl="0">
              <a:spcBef>
                <a:spcPts val="0"/>
              </a:spcBef>
              <a:buClr>
                <a:schemeClr val="dk2"/>
              </a:buClr>
              <a:buNone/>
              <a:defRPr>
                <a:solidFill>
                  <a:schemeClr val="dk2"/>
                </a:solidFill>
              </a:defRPr>
            </a:lvl1pPr>
            <a:lvl2pPr rtl="0">
              <a:spcBef>
                <a:spcPts val="0"/>
              </a:spcBef>
              <a:buClr>
                <a:schemeClr val="dk2"/>
              </a:buClr>
              <a:buSzPct val="100000"/>
              <a:buNone/>
              <a:defRPr sz="3000">
                <a:solidFill>
                  <a:schemeClr val="dk2"/>
                </a:solidFill>
              </a:defRPr>
            </a:lvl2pPr>
            <a:lvl3pPr rtl="0">
              <a:spcBef>
                <a:spcPts val="0"/>
              </a:spcBef>
              <a:buClr>
                <a:schemeClr val="dk2"/>
              </a:buClr>
              <a:buSzPct val="100000"/>
              <a:buNone/>
              <a:defRPr sz="3000">
                <a:solidFill>
                  <a:schemeClr val="dk2"/>
                </a:solidFill>
              </a:defRPr>
            </a:lvl3pPr>
            <a:lvl4pPr rtl="0">
              <a:spcBef>
                <a:spcPts val="0"/>
              </a:spcBef>
              <a:buClr>
                <a:schemeClr val="dk2"/>
              </a:buClr>
              <a:buSzPct val="100000"/>
              <a:buNone/>
              <a:defRPr sz="3000">
                <a:solidFill>
                  <a:schemeClr val="dk2"/>
                </a:solidFill>
              </a:defRPr>
            </a:lvl4pPr>
            <a:lvl5pPr rtl="0">
              <a:spcBef>
                <a:spcPts val="0"/>
              </a:spcBef>
              <a:buClr>
                <a:schemeClr val="dk2"/>
              </a:buClr>
              <a:buSzPct val="100000"/>
              <a:buNone/>
              <a:defRPr sz="3000">
                <a:solidFill>
                  <a:schemeClr val="dk2"/>
                </a:solidFill>
              </a:defRPr>
            </a:lvl5pPr>
            <a:lvl6pPr rtl="0">
              <a:spcBef>
                <a:spcPts val="0"/>
              </a:spcBef>
              <a:buClr>
                <a:schemeClr val="dk2"/>
              </a:buClr>
              <a:buSzPct val="100000"/>
              <a:buNone/>
              <a:defRPr sz="3000">
                <a:solidFill>
                  <a:schemeClr val="dk2"/>
                </a:solidFill>
              </a:defRPr>
            </a:lvl6pPr>
            <a:lvl7pPr rtl="0">
              <a:spcBef>
                <a:spcPts val="0"/>
              </a:spcBef>
              <a:buClr>
                <a:schemeClr val="dk2"/>
              </a:buClr>
              <a:buSzPct val="100000"/>
              <a:buNone/>
              <a:defRPr sz="3000">
                <a:solidFill>
                  <a:schemeClr val="dk2"/>
                </a:solidFill>
              </a:defRPr>
            </a:lvl7pPr>
            <a:lvl8pPr rtl="0">
              <a:spcBef>
                <a:spcPts val="0"/>
              </a:spcBef>
              <a:buClr>
                <a:schemeClr val="dk2"/>
              </a:buClr>
              <a:buSzPct val="100000"/>
              <a:buNone/>
              <a:defRPr sz="3000">
                <a:solidFill>
                  <a:schemeClr val="dk2"/>
                </a:solidFill>
              </a:defRPr>
            </a:lvl8pPr>
            <a:lvl9pPr rtl="0">
              <a:spcBef>
                <a:spcPts val="0"/>
              </a:spcBef>
              <a:buClr>
                <a:schemeClr val="dk2"/>
              </a:buClr>
              <a:buSzPct val="100000"/>
              <a:buNone/>
              <a:defRPr sz="3000">
                <a:solidFill>
                  <a:schemeClr val="dk2"/>
                </a:solidFill>
              </a:defRPr>
            </a:lvl9pPr>
          </a:lstStyle>
          <a:p>
            <a:endParaRPr/>
          </a:p>
        </p:txBody>
      </p:sp>
    </p:spTree>
    <p:extLst>
      <p:ext uri="{BB962C8B-B14F-4D97-AF65-F5344CB8AC3E}">
        <p14:creationId xmlns:p14="http://schemas.microsoft.com/office/powerpoint/2010/main" val="2021245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p:nvPr/>
        </p:nvSpPr>
        <p:spPr>
          <a:xfrm>
            <a:off x="0" y="0"/>
            <a:ext cx="9144000" cy="1149900"/>
          </a:xfrm>
          <a:prstGeom prst="rect">
            <a:avLst/>
          </a:prstGeom>
          <a:solidFill>
            <a:srgbClr val="073763"/>
          </a:solidFill>
          <a:ln>
            <a:noFill/>
          </a:ln>
        </p:spPr>
        <p:txBody>
          <a:bodyPr lIns="91425" tIns="45700" rIns="91425" bIns="45700" anchor="ctr" anchorCtr="0">
            <a:noAutofit/>
          </a:bodyPr>
          <a:lstStyle/>
          <a:p>
            <a:endParaRPr/>
          </a:p>
        </p:txBody>
      </p:sp>
      <p:cxnSp>
        <p:nvCxnSpPr>
          <p:cNvPr id="14" name="Shape 14"/>
          <p:cNvCxnSpPr/>
          <p:nvPr/>
        </p:nvCxnSpPr>
        <p:spPr>
          <a:xfrm>
            <a:off x="0" y="1127875"/>
            <a:ext cx="9144000" cy="0"/>
          </a:xfrm>
          <a:prstGeom prst="straightConnector1">
            <a:avLst/>
          </a:prstGeom>
          <a:noFill/>
          <a:ln w="57150" cap="flat">
            <a:solidFill>
              <a:srgbClr val="000000">
                <a:alpha val="14900"/>
              </a:srgbClr>
            </a:solidFill>
            <a:prstDash val="solid"/>
            <a:round/>
            <a:headEnd type="none" w="med" len="med"/>
            <a:tailEnd type="none" w="med" len="med"/>
          </a:ln>
        </p:spPr>
      </p:cxnSp>
      <p:sp>
        <p:nvSpPr>
          <p:cNvPr id="15" name="Shape 15"/>
          <p:cNvSpPr txBox="1">
            <a:spLocks noGrp="1"/>
          </p:cNvSpPr>
          <p:nvPr>
            <p:ph type="title"/>
          </p:nvPr>
        </p:nvSpPr>
        <p:spPr>
          <a:xfrm>
            <a:off x="457200" y="205978"/>
            <a:ext cx="8229600" cy="8574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 name="Shape 16"/>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852039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3"/>
        <p:cNvGrpSpPr/>
        <p:nvPr/>
      </p:nvGrpSpPr>
      <p:grpSpPr>
        <a:xfrm>
          <a:off x="0" y="0"/>
          <a:ext cx="0" cy="0"/>
          <a:chOff x="0" y="0"/>
          <a:chExt cx="0" cy="0"/>
        </a:xfrm>
      </p:grpSpPr>
      <p:sp>
        <p:nvSpPr>
          <p:cNvPr id="24" name="Shape 24"/>
          <p:cNvSpPr/>
          <p:nvPr/>
        </p:nvSpPr>
        <p:spPr>
          <a:xfrm>
            <a:off x="0" y="0"/>
            <a:ext cx="9144000" cy="1149900"/>
          </a:xfrm>
          <a:prstGeom prst="rect">
            <a:avLst/>
          </a:prstGeom>
          <a:solidFill>
            <a:srgbClr val="073763"/>
          </a:solidFill>
          <a:ln>
            <a:noFill/>
          </a:ln>
        </p:spPr>
        <p:txBody>
          <a:bodyPr lIns="91425" tIns="45700" rIns="91425" bIns="45700" anchor="ctr" anchorCtr="0">
            <a:noAutofit/>
          </a:bodyPr>
          <a:lstStyle/>
          <a:p>
            <a:endParaRPr/>
          </a:p>
        </p:txBody>
      </p:sp>
      <p:cxnSp>
        <p:nvCxnSpPr>
          <p:cNvPr id="25" name="Shape 25"/>
          <p:cNvCxnSpPr/>
          <p:nvPr/>
        </p:nvCxnSpPr>
        <p:spPr>
          <a:xfrm>
            <a:off x="0" y="1127875"/>
            <a:ext cx="9144000" cy="0"/>
          </a:xfrm>
          <a:prstGeom prst="straightConnector1">
            <a:avLst/>
          </a:prstGeom>
          <a:noFill/>
          <a:ln w="57150" cap="flat">
            <a:solidFill>
              <a:srgbClr val="000000">
                <a:alpha val="14900"/>
              </a:srgbClr>
            </a:solidFill>
            <a:prstDash val="solid"/>
            <a:round/>
            <a:headEnd type="none" w="med" len="med"/>
            <a:tailEnd type="none" w="med" len="med"/>
          </a:ln>
        </p:spPr>
      </p:cxnSp>
      <p:sp>
        <p:nvSpPr>
          <p:cNvPr id="26" name="Shape 26"/>
          <p:cNvSpPr txBox="1">
            <a:spLocks noGrp="1"/>
          </p:cNvSpPr>
          <p:nvPr>
            <p:ph type="title"/>
          </p:nvPr>
        </p:nvSpPr>
        <p:spPr>
          <a:xfrm>
            <a:off x="457200" y="205978"/>
            <a:ext cx="8229600" cy="8574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1251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rtl="0">
              <a:spcBef>
                <a:spcPts val="0"/>
              </a:spcBef>
              <a:buClr>
                <a:schemeClr val="dk2"/>
              </a:buClr>
              <a:buSzPct val="100000"/>
              <a:buNone/>
              <a:defRPr sz="1800">
                <a:solidFill>
                  <a:schemeClr val="dk2"/>
                </a:solidFill>
              </a:defRPr>
            </a:lvl1pPr>
          </a:lstStyle>
          <a:p>
            <a:endParaRPr/>
          </a:p>
        </p:txBody>
      </p:sp>
      <p:sp>
        <p:nvSpPr>
          <p:cNvPr id="29" name="Shape 29"/>
          <p:cNvSpPr/>
          <p:nvPr/>
        </p:nvSpPr>
        <p:spPr>
          <a:xfrm>
            <a:off x="4274" y="0"/>
            <a:ext cx="9144000" cy="4406399"/>
          </a:xfrm>
          <a:prstGeom prst="rect">
            <a:avLst/>
          </a:prstGeom>
          <a:solidFill>
            <a:srgbClr val="073763"/>
          </a:solidFill>
          <a:ln>
            <a:noFill/>
          </a:ln>
        </p:spPr>
        <p:txBody>
          <a:bodyPr lIns="91425" tIns="45700" rIns="91425" bIns="45700" anchor="ctr" anchorCtr="0">
            <a:noAutofit/>
          </a:bodyPr>
          <a:lstStyle/>
          <a:p>
            <a:endParaRPr/>
          </a:p>
        </p:txBody>
      </p:sp>
      <p:cxnSp>
        <p:nvCxnSpPr>
          <p:cNvPr id="30" name="Shape 30"/>
          <p:cNvCxnSpPr/>
          <p:nvPr/>
        </p:nvCxnSpPr>
        <p:spPr>
          <a:xfrm>
            <a:off x="0" y="4384371"/>
            <a:ext cx="9144000" cy="0"/>
          </a:xfrm>
          <a:prstGeom prst="straightConnector1">
            <a:avLst/>
          </a:prstGeom>
          <a:noFill/>
          <a:ln w="57150" cap="flat">
            <a:solidFill>
              <a:srgbClr val="000000">
                <a:alpha val="14900"/>
              </a:srgbClr>
            </a:solidFill>
            <a:prstDash val="solid"/>
            <a:round/>
            <a:headEnd type="none" w="med" len="med"/>
            <a:tailEnd type="none" w="med" len="med"/>
          </a:ln>
        </p:spPr>
      </p:cxnSp>
    </p:spTree>
    <p:extLst>
      <p:ext uri="{BB962C8B-B14F-4D97-AF65-F5344CB8AC3E}">
        <p14:creationId xmlns:p14="http://schemas.microsoft.com/office/powerpoint/2010/main" val="3617126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7"/>
        <p:cNvGrpSpPr/>
        <p:nvPr/>
      </p:nvGrpSpPr>
      <p:grpSpPr>
        <a:xfrm>
          <a:off x="0" y="0"/>
          <a:ext cx="0" cy="0"/>
          <a:chOff x="0" y="0"/>
          <a:chExt cx="0" cy="0"/>
        </a:xfrm>
      </p:grpSpPr>
      <p:sp>
        <p:nvSpPr>
          <p:cNvPr id="18" name="Shape 18"/>
          <p:cNvSpPr/>
          <p:nvPr/>
        </p:nvSpPr>
        <p:spPr>
          <a:xfrm>
            <a:off x="0" y="0"/>
            <a:ext cx="9144000" cy="1149900"/>
          </a:xfrm>
          <a:prstGeom prst="rect">
            <a:avLst/>
          </a:prstGeom>
          <a:solidFill>
            <a:srgbClr val="073763"/>
          </a:solidFill>
          <a:ln>
            <a:noFill/>
          </a:ln>
        </p:spPr>
        <p:txBody>
          <a:bodyPr lIns="91425" tIns="45700" rIns="91425" bIns="45700" anchor="ctr" anchorCtr="0">
            <a:noAutofit/>
          </a:bodyPr>
          <a:lstStyle/>
          <a:p>
            <a:endParaRPr/>
          </a:p>
        </p:txBody>
      </p:sp>
      <p:cxnSp>
        <p:nvCxnSpPr>
          <p:cNvPr id="19" name="Shape 19"/>
          <p:cNvCxnSpPr/>
          <p:nvPr/>
        </p:nvCxnSpPr>
        <p:spPr>
          <a:xfrm>
            <a:off x="0" y="1127875"/>
            <a:ext cx="9144000" cy="0"/>
          </a:xfrm>
          <a:prstGeom prst="straightConnector1">
            <a:avLst/>
          </a:prstGeom>
          <a:noFill/>
          <a:ln w="57150" cap="flat">
            <a:solidFill>
              <a:srgbClr val="000000">
                <a:alpha val="14900"/>
              </a:srgbClr>
            </a:solidFill>
            <a:prstDash val="solid"/>
            <a:round/>
            <a:headEnd type="none" w="med" len="med"/>
            <a:tailEnd type="none" w="med" len="med"/>
          </a:ln>
        </p:spPr>
      </p:cxnSp>
      <p:sp>
        <p:nvSpPr>
          <p:cNvPr id="20" name="Shape 20"/>
          <p:cNvSpPr txBox="1">
            <a:spLocks noGrp="1"/>
          </p:cNvSpPr>
          <p:nvPr>
            <p:ph type="title"/>
          </p:nvPr>
        </p:nvSpPr>
        <p:spPr>
          <a:xfrm>
            <a:off x="457200" y="205978"/>
            <a:ext cx="8229600" cy="8574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1" name="Shape 21"/>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61585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bg>
      <p:bgPr>
        <a:solidFill>
          <a:srgbClr val="073763"/>
        </a:solidFill>
        <a:effectLst/>
      </p:bgPr>
    </p:bg>
    <p:spTree>
      <p:nvGrpSpPr>
        <p:cNvPr id="1" name="Shape 31"/>
        <p:cNvGrpSpPr/>
        <p:nvPr/>
      </p:nvGrpSpPr>
      <p:grpSpPr>
        <a:xfrm>
          <a:off x="0" y="0"/>
          <a:ext cx="0" cy="0"/>
          <a:chOff x="0" y="0"/>
          <a:chExt cx="0" cy="0"/>
        </a:xfrm>
      </p:grpSpPr>
    </p:spTree>
    <p:extLst>
      <p:ext uri="{BB962C8B-B14F-4D97-AF65-F5344CB8AC3E}">
        <p14:creationId xmlns:p14="http://schemas.microsoft.com/office/powerpoint/2010/main" val="278351443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rtl="0">
              <a:spcBef>
                <a:spcPts val="0"/>
              </a:spcBef>
              <a:buClr>
                <a:schemeClr val="lt1"/>
              </a:buClr>
              <a:buSzPct val="100000"/>
              <a:buNone/>
              <a:defRPr sz="3600" b="1">
                <a:solidFill>
                  <a:schemeClr val="lt1"/>
                </a:solidFill>
              </a:defRPr>
            </a:lvl1pPr>
            <a:lvl2pPr rtl="0">
              <a:spcBef>
                <a:spcPts val="0"/>
              </a:spcBef>
              <a:buClr>
                <a:schemeClr val="lt1"/>
              </a:buClr>
              <a:buSzPct val="100000"/>
              <a:buNone/>
              <a:defRPr sz="3600" b="1">
                <a:solidFill>
                  <a:schemeClr val="lt1"/>
                </a:solidFill>
              </a:defRPr>
            </a:lvl2pPr>
            <a:lvl3pPr rtl="0">
              <a:spcBef>
                <a:spcPts val="0"/>
              </a:spcBef>
              <a:buClr>
                <a:schemeClr val="lt1"/>
              </a:buClr>
              <a:buSzPct val="100000"/>
              <a:buNone/>
              <a:defRPr sz="3600" b="1">
                <a:solidFill>
                  <a:schemeClr val="lt1"/>
                </a:solidFill>
              </a:defRPr>
            </a:lvl3pPr>
            <a:lvl4pPr rtl="0">
              <a:spcBef>
                <a:spcPts val="0"/>
              </a:spcBef>
              <a:buClr>
                <a:schemeClr val="lt1"/>
              </a:buClr>
              <a:buSzPct val="100000"/>
              <a:buNone/>
              <a:defRPr sz="3600" b="1">
                <a:solidFill>
                  <a:schemeClr val="lt1"/>
                </a:solidFill>
              </a:defRPr>
            </a:lvl4pPr>
            <a:lvl5pPr rtl="0">
              <a:spcBef>
                <a:spcPts val="0"/>
              </a:spcBef>
              <a:buClr>
                <a:schemeClr val="lt1"/>
              </a:buClr>
              <a:buSzPct val="100000"/>
              <a:buNone/>
              <a:defRPr sz="3600" b="1">
                <a:solidFill>
                  <a:schemeClr val="lt1"/>
                </a:solidFill>
              </a:defRPr>
            </a:lvl5pPr>
            <a:lvl6pPr rtl="0">
              <a:spcBef>
                <a:spcPts val="0"/>
              </a:spcBef>
              <a:buClr>
                <a:schemeClr val="lt1"/>
              </a:buClr>
              <a:buSzPct val="100000"/>
              <a:buNone/>
              <a:defRPr sz="3600" b="1">
                <a:solidFill>
                  <a:schemeClr val="lt1"/>
                </a:solidFill>
              </a:defRPr>
            </a:lvl6pPr>
            <a:lvl7pPr rtl="0">
              <a:spcBef>
                <a:spcPts val="0"/>
              </a:spcBef>
              <a:buClr>
                <a:schemeClr val="lt1"/>
              </a:buClr>
              <a:buSzPct val="100000"/>
              <a:buNone/>
              <a:defRPr sz="3600" b="1">
                <a:solidFill>
                  <a:schemeClr val="lt1"/>
                </a:solidFill>
              </a:defRPr>
            </a:lvl7pPr>
            <a:lvl8pPr rtl="0">
              <a:spcBef>
                <a:spcPts val="0"/>
              </a:spcBef>
              <a:buClr>
                <a:schemeClr val="lt1"/>
              </a:buClr>
              <a:buSzPct val="100000"/>
              <a:buNone/>
              <a:defRPr sz="3600" b="1">
                <a:solidFill>
                  <a:schemeClr val="lt1"/>
                </a:solidFill>
              </a:defRPr>
            </a:lvl8pPr>
            <a:lvl9pPr rtl="0">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rtl="0">
              <a:spcBef>
                <a:spcPts val="600"/>
              </a:spcBef>
              <a:buClr>
                <a:schemeClr val="dk1"/>
              </a:buClr>
              <a:buSzPct val="100000"/>
              <a:defRPr sz="3000">
                <a:solidFill>
                  <a:schemeClr val="dk1"/>
                </a:solidFill>
              </a:defRPr>
            </a:lvl1pPr>
            <a:lvl2pPr rtl="0">
              <a:spcBef>
                <a:spcPts val="480"/>
              </a:spcBef>
              <a:buClr>
                <a:schemeClr val="dk1"/>
              </a:buClr>
              <a:buSzPct val="100000"/>
              <a:defRPr sz="2400">
                <a:solidFill>
                  <a:schemeClr val="dk1"/>
                </a:solidFill>
              </a:defRPr>
            </a:lvl2pPr>
            <a:lvl3pPr rtl="0">
              <a:spcBef>
                <a:spcPts val="480"/>
              </a:spcBef>
              <a:buClr>
                <a:schemeClr val="dk1"/>
              </a:buClr>
              <a:buSzPct val="100000"/>
              <a:defRPr sz="2400">
                <a:solidFill>
                  <a:schemeClr val="dk1"/>
                </a:solidFill>
              </a:defRPr>
            </a:lvl3pPr>
            <a:lvl4pPr rtl="0">
              <a:spcBef>
                <a:spcPts val="360"/>
              </a:spcBef>
              <a:buClr>
                <a:schemeClr val="dk1"/>
              </a:buClr>
              <a:buSzPct val="100000"/>
              <a:defRPr sz="1800">
                <a:solidFill>
                  <a:schemeClr val="dk1"/>
                </a:solidFill>
              </a:defRPr>
            </a:lvl4pPr>
            <a:lvl5pPr rtl="0">
              <a:spcBef>
                <a:spcPts val="360"/>
              </a:spcBef>
              <a:buClr>
                <a:schemeClr val="dk1"/>
              </a:buClr>
              <a:buSzPct val="100000"/>
              <a:defRPr sz="1800">
                <a:solidFill>
                  <a:schemeClr val="dk1"/>
                </a:solidFill>
              </a:defRPr>
            </a:lvl5pPr>
            <a:lvl6pPr rtl="0">
              <a:spcBef>
                <a:spcPts val="360"/>
              </a:spcBef>
              <a:buClr>
                <a:schemeClr val="dk1"/>
              </a:buClr>
              <a:buSzPct val="100000"/>
              <a:defRPr sz="1800">
                <a:solidFill>
                  <a:schemeClr val="dk1"/>
                </a:solidFill>
              </a:defRPr>
            </a:lvl6pPr>
            <a:lvl7pPr rtl="0">
              <a:spcBef>
                <a:spcPts val="360"/>
              </a:spcBef>
              <a:buClr>
                <a:schemeClr val="dk1"/>
              </a:buClr>
              <a:buSzPct val="100000"/>
              <a:defRPr sz="1800">
                <a:solidFill>
                  <a:schemeClr val="dk1"/>
                </a:solidFill>
              </a:defRPr>
            </a:lvl7pPr>
            <a:lvl8pPr rtl="0">
              <a:spcBef>
                <a:spcPts val="360"/>
              </a:spcBef>
              <a:buClr>
                <a:schemeClr val="dk1"/>
              </a:buClr>
              <a:buSzPct val="100000"/>
              <a:defRPr sz="1800">
                <a:solidFill>
                  <a:schemeClr val="dk1"/>
                </a:solidFill>
              </a:defRPr>
            </a:lvl8pPr>
            <a:lvl9pPr rtl="0">
              <a:spcBef>
                <a:spcPts val="360"/>
              </a:spcBef>
              <a:buClr>
                <a:schemeClr val="dk1"/>
              </a:buClr>
              <a:buSzPct val="100000"/>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62" r:id="rId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rtl="0">
              <a:spcBef>
                <a:spcPts val="0"/>
              </a:spcBef>
              <a:buClr>
                <a:schemeClr val="lt1"/>
              </a:buClr>
              <a:buSzPct val="100000"/>
              <a:buNone/>
              <a:defRPr sz="3600" b="1">
                <a:solidFill>
                  <a:schemeClr val="lt1"/>
                </a:solidFill>
              </a:defRPr>
            </a:lvl1pPr>
            <a:lvl2pPr rtl="0">
              <a:spcBef>
                <a:spcPts val="0"/>
              </a:spcBef>
              <a:buClr>
                <a:schemeClr val="lt1"/>
              </a:buClr>
              <a:buSzPct val="100000"/>
              <a:buNone/>
              <a:defRPr sz="3600" b="1">
                <a:solidFill>
                  <a:schemeClr val="lt1"/>
                </a:solidFill>
              </a:defRPr>
            </a:lvl2pPr>
            <a:lvl3pPr rtl="0">
              <a:spcBef>
                <a:spcPts val="0"/>
              </a:spcBef>
              <a:buClr>
                <a:schemeClr val="lt1"/>
              </a:buClr>
              <a:buSzPct val="100000"/>
              <a:buNone/>
              <a:defRPr sz="3600" b="1">
                <a:solidFill>
                  <a:schemeClr val="lt1"/>
                </a:solidFill>
              </a:defRPr>
            </a:lvl3pPr>
            <a:lvl4pPr rtl="0">
              <a:spcBef>
                <a:spcPts val="0"/>
              </a:spcBef>
              <a:buClr>
                <a:schemeClr val="lt1"/>
              </a:buClr>
              <a:buSzPct val="100000"/>
              <a:buNone/>
              <a:defRPr sz="3600" b="1">
                <a:solidFill>
                  <a:schemeClr val="lt1"/>
                </a:solidFill>
              </a:defRPr>
            </a:lvl4pPr>
            <a:lvl5pPr rtl="0">
              <a:spcBef>
                <a:spcPts val="0"/>
              </a:spcBef>
              <a:buClr>
                <a:schemeClr val="lt1"/>
              </a:buClr>
              <a:buSzPct val="100000"/>
              <a:buNone/>
              <a:defRPr sz="3600" b="1">
                <a:solidFill>
                  <a:schemeClr val="lt1"/>
                </a:solidFill>
              </a:defRPr>
            </a:lvl5pPr>
            <a:lvl6pPr rtl="0">
              <a:spcBef>
                <a:spcPts val="0"/>
              </a:spcBef>
              <a:buClr>
                <a:schemeClr val="lt1"/>
              </a:buClr>
              <a:buSzPct val="100000"/>
              <a:buNone/>
              <a:defRPr sz="3600" b="1">
                <a:solidFill>
                  <a:schemeClr val="lt1"/>
                </a:solidFill>
              </a:defRPr>
            </a:lvl6pPr>
            <a:lvl7pPr rtl="0">
              <a:spcBef>
                <a:spcPts val="0"/>
              </a:spcBef>
              <a:buClr>
                <a:schemeClr val="lt1"/>
              </a:buClr>
              <a:buSzPct val="100000"/>
              <a:buNone/>
              <a:defRPr sz="3600" b="1">
                <a:solidFill>
                  <a:schemeClr val="lt1"/>
                </a:solidFill>
              </a:defRPr>
            </a:lvl7pPr>
            <a:lvl8pPr rtl="0">
              <a:spcBef>
                <a:spcPts val="0"/>
              </a:spcBef>
              <a:buClr>
                <a:schemeClr val="lt1"/>
              </a:buClr>
              <a:buSzPct val="100000"/>
              <a:buNone/>
              <a:defRPr sz="3600" b="1">
                <a:solidFill>
                  <a:schemeClr val="lt1"/>
                </a:solidFill>
              </a:defRPr>
            </a:lvl8pPr>
            <a:lvl9pPr rtl="0">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rtl="0">
              <a:spcBef>
                <a:spcPts val="600"/>
              </a:spcBef>
              <a:buClr>
                <a:schemeClr val="dk1"/>
              </a:buClr>
              <a:buSzPct val="100000"/>
              <a:defRPr sz="3000">
                <a:solidFill>
                  <a:schemeClr val="dk1"/>
                </a:solidFill>
              </a:defRPr>
            </a:lvl1pPr>
            <a:lvl2pPr rtl="0">
              <a:spcBef>
                <a:spcPts val="480"/>
              </a:spcBef>
              <a:buClr>
                <a:schemeClr val="dk1"/>
              </a:buClr>
              <a:buSzPct val="100000"/>
              <a:defRPr sz="2400">
                <a:solidFill>
                  <a:schemeClr val="dk1"/>
                </a:solidFill>
              </a:defRPr>
            </a:lvl2pPr>
            <a:lvl3pPr rtl="0">
              <a:spcBef>
                <a:spcPts val="480"/>
              </a:spcBef>
              <a:buClr>
                <a:schemeClr val="dk1"/>
              </a:buClr>
              <a:buSzPct val="100000"/>
              <a:defRPr sz="2400">
                <a:solidFill>
                  <a:schemeClr val="dk1"/>
                </a:solidFill>
              </a:defRPr>
            </a:lvl3pPr>
            <a:lvl4pPr rtl="0">
              <a:spcBef>
                <a:spcPts val="360"/>
              </a:spcBef>
              <a:buClr>
                <a:schemeClr val="dk1"/>
              </a:buClr>
              <a:buSzPct val="100000"/>
              <a:defRPr sz="1800">
                <a:solidFill>
                  <a:schemeClr val="dk1"/>
                </a:solidFill>
              </a:defRPr>
            </a:lvl4pPr>
            <a:lvl5pPr rtl="0">
              <a:spcBef>
                <a:spcPts val="360"/>
              </a:spcBef>
              <a:buClr>
                <a:schemeClr val="dk1"/>
              </a:buClr>
              <a:buSzPct val="100000"/>
              <a:defRPr sz="1800">
                <a:solidFill>
                  <a:schemeClr val="dk1"/>
                </a:solidFill>
              </a:defRPr>
            </a:lvl5pPr>
            <a:lvl6pPr rtl="0">
              <a:spcBef>
                <a:spcPts val="360"/>
              </a:spcBef>
              <a:buClr>
                <a:schemeClr val="dk1"/>
              </a:buClr>
              <a:buSzPct val="100000"/>
              <a:defRPr sz="1800">
                <a:solidFill>
                  <a:schemeClr val="dk1"/>
                </a:solidFill>
              </a:defRPr>
            </a:lvl6pPr>
            <a:lvl7pPr rtl="0">
              <a:spcBef>
                <a:spcPts val="360"/>
              </a:spcBef>
              <a:buClr>
                <a:schemeClr val="dk1"/>
              </a:buClr>
              <a:buSzPct val="100000"/>
              <a:defRPr sz="1800">
                <a:solidFill>
                  <a:schemeClr val="dk1"/>
                </a:solidFill>
              </a:defRPr>
            </a:lvl7pPr>
            <a:lvl8pPr rtl="0">
              <a:spcBef>
                <a:spcPts val="360"/>
              </a:spcBef>
              <a:buClr>
                <a:schemeClr val="dk1"/>
              </a:buClr>
              <a:buSzPct val="100000"/>
              <a:defRPr sz="1800">
                <a:solidFill>
                  <a:schemeClr val="dk1"/>
                </a:solidFill>
              </a:defRPr>
            </a:lvl8pPr>
            <a:lvl9pPr rtl="0">
              <a:spcBef>
                <a:spcPts val="360"/>
              </a:spcBef>
              <a:buClr>
                <a:schemeClr val="dk1"/>
              </a:buClr>
              <a:buSzPct val="100000"/>
              <a:defRPr sz="1800">
                <a:solidFill>
                  <a:schemeClr val="dk1"/>
                </a:solidFill>
              </a:defRPr>
            </a:lvl9pPr>
          </a:lstStyle>
          <a:p>
            <a:endParaRPr/>
          </a:p>
        </p:txBody>
      </p:sp>
    </p:spTree>
    <p:extLst>
      <p:ext uri="{BB962C8B-B14F-4D97-AF65-F5344CB8AC3E}">
        <p14:creationId xmlns:p14="http://schemas.microsoft.com/office/powerpoint/2010/main" val="718125932"/>
      </p:ext>
    </p:extLst>
  </p:cSld>
  <p:clrMap bg1="lt1" tx1="dk1" bg2="dk2" tx2="lt2" accent1="accent1" accent2="accent2" accent3="accent3" accent4="accent4" accent5="accent5" accent6="accent6" hlink="hlink" folHlink="folHlink"/>
  <p:sldLayoutIdLst>
    <p:sldLayoutId id="2147483656" r:id="rId1"/>
    <p:sldLayoutId id="2147483657" r:id="rId2"/>
    <p:sldLayoutId id="2147483659" r:id="rId3"/>
    <p:sldLayoutId id="2147483660" r:id="rId4"/>
    <p:sldLayoutId id="2147483665" r:id="rId5"/>
    <p:sldLayoutId id="2147483666"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yalestateengagement.shinyapps.io/YaleStateTrelliscope"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1" Type="http://schemas.microsoft.com/office/2007/relationships/media" Target="../media/media2.mp4"/><Relationship Id="rId2" Type="http://schemas.openxmlformats.org/officeDocument/2006/relationships/video" Target="../media/media2.mp4"/></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image" Target="../media/image9.png"/><Relationship Id="rId1" Type="http://schemas.microsoft.com/office/2007/relationships/media" Target="../media/media1.mov"/><Relationship Id="rId2" Type="http://schemas.openxmlformats.org/officeDocument/2006/relationships/video" Target="../media/media1.mov"/></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ctrTitle"/>
          </p:nvPr>
        </p:nvSpPr>
        <p:spPr>
          <a:xfrm>
            <a:off x="685800" y="1867775"/>
            <a:ext cx="8458200" cy="1648800"/>
          </a:xfrm>
          <a:prstGeom prst="rect">
            <a:avLst/>
          </a:prstGeom>
        </p:spPr>
        <p:txBody>
          <a:bodyPr lIns="91425" tIns="91425" rIns="91425" bIns="91425" anchor="b" anchorCtr="0">
            <a:noAutofit/>
          </a:bodyPr>
          <a:lstStyle/>
          <a:p>
            <a:pPr>
              <a:spcBef>
                <a:spcPts val="0"/>
              </a:spcBef>
              <a:buNone/>
            </a:pPr>
            <a:r>
              <a:rPr lang="en"/>
              <a:t>Multilateral Moneyball</a:t>
            </a:r>
          </a:p>
        </p:txBody>
      </p:sp>
      <p:pic>
        <p:nvPicPr>
          <p:cNvPr id="34" name="Shape 34"/>
          <p:cNvPicPr preferRelativeResize="0"/>
          <p:nvPr/>
        </p:nvPicPr>
        <p:blipFill rotWithShape="1">
          <a:blip r:embed="rId3">
            <a:alphaModFix/>
          </a:blip>
          <a:srcRect t="28361" b="32664"/>
          <a:stretch/>
        </p:blipFill>
        <p:spPr>
          <a:xfrm>
            <a:off x="5923900" y="4356950"/>
            <a:ext cx="3089174" cy="738775"/>
          </a:xfrm>
          <a:prstGeom prst="rect">
            <a:avLst/>
          </a:prstGeom>
          <a:noFill/>
          <a:ln>
            <a:noFill/>
          </a:ln>
        </p:spPr>
      </p:pic>
    </p:spTree>
    <p:extLst>
      <p:ext uri="{BB962C8B-B14F-4D97-AF65-F5344CB8AC3E}">
        <p14:creationId xmlns:p14="http://schemas.microsoft.com/office/powerpoint/2010/main" val="11723125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Trelliscope</a:t>
            </a:r>
          </a:p>
        </p:txBody>
      </p:sp>
      <p:sp>
        <p:nvSpPr>
          <p:cNvPr id="146" name="Shape 146"/>
          <p:cNvSpPr txBox="1">
            <a:spLocks noGrp="1"/>
          </p:cNvSpPr>
          <p:nvPr>
            <p:ph type="body" idx="1"/>
          </p:nvPr>
        </p:nvSpPr>
        <p:spPr>
          <a:xfrm>
            <a:off x="457200" y="1200150"/>
            <a:ext cx="4552500" cy="3725699"/>
          </a:xfrm>
          <a:prstGeom prst="rect">
            <a:avLst/>
          </a:prstGeom>
        </p:spPr>
        <p:txBody>
          <a:bodyPr lIns="91425" tIns="91425" rIns="91425" bIns="91425" anchor="t" anchorCtr="0">
            <a:noAutofit/>
          </a:bodyPr>
          <a:lstStyle/>
          <a:p>
            <a:pPr marL="457200" lvl="0" indent="-355600" rtl="0">
              <a:spcBef>
                <a:spcPts val="0"/>
              </a:spcBef>
              <a:buClr>
                <a:schemeClr val="dk1"/>
              </a:buClr>
              <a:buSzPct val="100000"/>
              <a:buFont typeface="Arial"/>
              <a:buChar char="●"/>
            </a:pPr>
            <a:r>
              <a:rPr lang="en" sz="2000"/>
              <a:t>Flexible data visualization platform developed by DARPA</a:t>
            </a:r>
            <a:br>
              <a:rPr lang="en" sz="2000"/>
            </a:br>
            <a:endParaRPr lang="en" sz="2000"/>
          </a:p>
          <a:p>
            <a:pPr marL="457200" lvl="0" indent="-355600" rtl="0">
              <a:spcBef>
                <a:spcPts val="0"/>
              </a:spcBef>
              <a:buClr>
                <a:schemeClr val="dk1"/>
              </a:buClr>
              <a:buSzPct val="100000"/>
              <a:buFont typeface="Arial"/>
              <a:buChar char="●"/>
            </a:pPr>
            <a:r>
              <a:rPr lang="en" sz="2000"/>
              <a:t>Dynamic, multi-panel viewing</a:t>
            </a:r>
            <a:br>
              <a:rPr lang="en" sz="2000"/>
            </a:br>
            <a:endParaRPr lang="en" sz="2000"/>
          </a:p>
          <a:p>
            <a:pPr marL="457200" lvl="0" indent="-355600" rtl="0">
              <a:spcBef>
                <a:spcPts val="0"/>
              </a:spcBef>
              <a:buClr>
                <a:schemeClr val="dk1"/>
              </a:buClr>
              <a:buSzPct val="100000"/>
              <a:buFont typeface="Arial"/>
              <a:buChar char="●"/>
            </a:pPr>
            <a:r>
              <a:rPr lang="en" sz="2000"/>
              <a:t>Sort &amp; filter through data to identify trends</a:t>
            </a:r>
          </a:p>
          <a:p>
            <a:pPr lvl="0">
              <a:spcBef>
                <a:spcPts val="0"/>
              </a:spcBef>
              <a:buNone/>
            </a:pPr>
            <a:endParaRPr/>
          </a:p>
        </p:txBody>
      </p:sp>
      <p:pic>
        <p:nvPicPr>
          <p:cNvPr id="147" name="Shape 147"/>
          <p:cNvPicPr preferRelativeResize="0"/>
          <p:nvPr/>
        </p:nvPicPr>
        <p:blipFill>
          <a:blip r:embed="rId3">
            <a:alphaModFix/>
          </a:blip>
          <a:stretch>
            <a:fillRect/>
          </a:stretch>
        </p:blipFill>
        <p:spPr>
          <a:xfrm>
            <a:off x="5178625" y="1268849"/>
            <a:ext cx="3529124" cy="3725701"/>
          </a:xfrm>
          <a:prstGeom prst="rect">
            <a:avLst/>
          </a:prstGeom>
          <a:noFill/>
          <a:ln>
            <a:noFill/>
          </a:ln>
        </p:spPr>
      </p:pic>
      <p:sp>
        <p:nvSpPr>
          <p:cNvPr id="148" name="Shape 148"/>
          <p:cNvSpPr/>
          <p:nvPr/>
        </p:nvSpPr>
        <p:spPr>
          <a:xfrm>
            <a:off x="457200" y="3838575"/>
            <a:ext cx="4552500" cy="819000"/>
          </a:xfrm>
          <a:prstGeom prst="roundRect">
            <a:avLst>
              <a:gd name="adj" fmla="val 16667"/>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600"/>
              </a:spcBef>
              <a:buClr>
                <a:schemeClr val="dk1"/>
              </a:buClr>
              <a:buSzPct val="100000"/>
              <a:buFont typeface="Arial"/>
              <a:buNone/>
            </a:pPr>
            <a:r>
              <a:rPr lang="en" sz="1100" u="sng" dirty="0">
                <a:solidFill>
                  <a:schemeClr val="hlink"/>
                </a:solidFill>
                <a:hlinkClick r:id="rId4"/>
              </a:rPr>
              <a:t>http://yalestateengagement.shinyapps.io/YaleStateTrelliscope</a:t>
            </a:r>
            <a:r>
              <a:rPr lang="en" sz="1100" dirty="0">
                <a:solidFill>
                  <a:schemeClr val="dk1"/>
                </a:solidFill>
              </a:rPr>
              <a:t> </a:t>
            </a:r>
          </a:p>
          <a:p>
            <a:pPr lvl="0" rtl="0">
              <a:spcBef>
                <a:spcPts val="600"/>
              </a:spcBef>
              <a:buClr>
                <a:schemeClr val="dk1"/>
              </a:buClr>
              <a:buSzPct val="100000"/>
              <a:buFont typeface="Arial"/>
              <a:buNone/>
            </a:pPr>
            <a:r>
              <a:rPr lang="en" sz="1100" dirty="0">
                <a:solidFill>
                  <a:schemeClr val="dk1"/>
                </a:solidFill>
              </a:rPr>
              <a:t>Username: DoS</a:t>
            </a:r>
          </a:p>
          <a:p>
            <a:pPr lvl="0" rtl="0">
              <a:spcBef>
                <a:spcPts val="600"/>
              </a:spcBef>
              <a:buClr>
                <a:schemeClr val="dk1"/>
              </a:buClr>
              <a:buSzPct val="100000"/>
              <a:buFont typeface="Arial"/>
              <a:buNone/>
            </a:pPr>
            <a:r>
              <a:rPr lang="en" sz="1100" dirty="0">
                <a:solidFill>
                  <a:schemeClr val="dk1"/>
                </a:solidFill>
              </a:rPr>
              <a:t>Password: yalestateengagement</a:t>
            </a:r>
          </a:p>
        </p:txBody>
      </p:sp>
    </p:spTree>
    <p:extLst>
      <p:ext uri="{BB962C8B-B14F-4D97-AF65-F5344CB8AC3E}">
        <p14:creationId xmlns:p14="http://schemas.microsoft.com/office/powerpoint/2010/main" val="223642836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Trelliscope</a:t>
            </a:r>
            <a:r>
              <a:rPr lang="en-US" dirty="0" smtClean="0"/>
              <a:t> Demo</a:t>
            </a:r>
            <a:endParaRPr lang="en-US" dirty="0"/>
          </a:p>
        </p:txBody>
      </p:sp>
      <p:pic>
        <p:nvPicPr>
          <p:cNvPr id="4" name="Yale Jackson Institute - State Department Trelliscope DemoFIN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0600" y="1209004"/>
            <a:ext cx="7162800" cy="3797776"/>
          </a:xfrm>
          <a:prstGeom prst="rect">
            <a:avLst/>
          </a:prstGeom>
        </p:spPr>
      </p:pic>
    </p:spTree>
    <p:extLst>
      <p:ext uri="{BB962C8B-B14F-4D97-AF65-F5344CB8AC3E}">
        <p14:creationId xmlns:p14="http://schemas.microsoft.com/office/powerpoint/2010/main" val="322512735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mute="1">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Text Analysis Objective</a:t>
            </a:r>
          </a:p>
        </p:txBody>
      </p:sp>
      <p:pic>
        <p:nvPicPr>
          <p:cNvPr id="166" name="Shape 166"/>
          <p:cNvPicPr preferRelativeResize="0"/>
          <p:nvPr/>
        </p:nvPicPr>
        <p:blipFill>
          <a:blip r:embed="rId3">
            <a:alphaModFix/>
          </a:blip>
          <a:stretch>
            <a:fillRect/>
          </a:stretch>
        </p:blipFill>
        <p:spPr>
          <a:xfrm>
            <a:off x="125449" y="1280685"/>
            <a:ext cx="8893101" cy="1649439"/>
          </a:xfrm>
          <a:prstGeom prst="rect">
            <a:avLst/>
          </a:prstGeom>
          <a:noFill/>
          <a:ln>
            <a:noFill/>
          </a:ln>
        </p:spPr>
      </p:pic>
      <p:pic>
        <p:nvPicPr>
          <p:cNvPr id="167" name="Shape 167"/>
          <p:cNvPicPr preferRelativeResize="0"/>
          <p:nvPr/>
        </p:nvPicPr>
        <p:blipFill>
          <a:blip r:embed="rId4">
            <a:alphaModFix/>
          </a:blip>
          <a:stretch>
            <a:fillRect/>
          </a:stretch>
        </p:blipFill>
        <p:spPr>
          <a:xfrm>
            <a:off x="250900" y="3147412"/>
            <a:ext cx="3905250" cy="704850"/>
          </a:xfrm>
          <a:prstGeom prst="rect">
            <a:avLst/>
          </a:prstGeom>
          <a:noFill/>
          <a:ln>
            <a:noFill/>
          </a:ln>
        </p:spPr>
      </p:pic>
      <p:pic>
        <p:nvPicPr>
          <p:cNvPr id="168" name="Shape 168"/>
          <p:cNvPicPr preferRelativeResize="0"/>
          <p:nvPr/>
        </p:nvPicPr>
        <p:blipFill>
          <a:blip r:embed="rId5">
            <a:alphaModFix/>
          </a:blip>
          <a:stretch>
            <a:fillRect/>
          </a:stretch>
        </p:blipFill>
        <p:spPr>
          <a:xfrm>
            <a:off x="3641350" y="4069550"/>
            <a:ext cx="5254349" cy="942975"/>
          </a:xfrm>
          <a:prstGeom prst="rect">
            <a:avLst/>
          </a:prstGeom>
          <a:noFill/>
          <a:ln>
            <a:noFill/>
          </a:ln>
        </p:spPr>
      </p:pic>
      <p:pic>
        <p:nvPicPr>
          <p:cNvPr id="169" name="Shape 169"/>
          <p:cNvPicPr preferRelativeResize="0"/>
          <p:nvPr/>
        </p:nvPicPr>
        <p:blipFill>
          <a:blip r:embed="rId6">
            <a:alphaModFix/>
          </a:blip>
          <a:stretch>
            <a:fillRect/>
          </a:stretch>
        </p:blipFill>
        <p:spPr>
          <a:xfrm>
            <a:off x="4480399" y="3021708"/>
            <a:ext cx="4415300" cy="956254"/>
          </a:xfrm>
          <a:prstGeom prst="rect">
            <a:avLst/>
          </a:prstGeom>
          <a:noFill/>
          <a:ln>
            <a:noFill/>
          </a:ln>
        </p:spPr>
      </p:pic>
      <p:pic>
        <p:nvPicPr>
          <p:cNvPr id="170" name="Shape 170"/>
          <p:cNvPicPr preferRelativeResize="0"/>
          <p:nvPr/>
        </p:nvPicPr>
        <p:blipFill>
          <a:blip r:embed="rId7">
            <a:alphaModFix/>
          </a:blip>
          <a:stretch>
            <a:fillRect/>
          </a:stretch>
        </p:blipFill>
        <p:spPr>
          <a:xfrm>
            <a:off x="250900" y="4069575"/>
            <a:ext cx="3209925" cy="942975"/>
          </a:xfrm>
          <a:prstGeom prst="rect">
            <a:avLst/>
          </a:prstGeom>
          <a:noFill/>
          <a:ln>
            <a:noFill/>
          </a:ln>
        </p:spPr>
      </p:pic>
    </p:spTree>
    <p:extLst>
      <p:ext uri="{BB962C8B-B14F-4D97-AF65-F5344CB8AC3E}">
        <p14:creationId xmlns:p14="http://schemas.microsoft.com/office/powerpoint/2010/main" val="28699205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792032" y="1330913"/>
            <a:ext cx="3481045" cy="2565541"/>
          </a:xfrm>
          <a:prstGeom prst="rect">
            <a:avLst/>
          </a:prstGeom>
        </p:spPr>
      </p:pic>
      <p:pic>
        <p:nvPicPr>
          <p:cNvPr id="5" name="Picture 4"/>
          <p:cNvPicPr>
            <a:picLocks noChangeAspect="1"/>
          </p:cNvPicPr>
          <p:nvPr/>
        </p:nvPicPr>
        <p:blipFill>
          <a:blip r:embed="rId4"/>
          <a:stretch>
            <a:fillRect/>
          </a:stretch>
        </p:blipFill>
        <p:spPr>
          <a:xfrm>
            <a:off x="333900" y="1589864"/>
            <a:ext cx="2922024" cy="2607907"/>
          </a:xfrm>
          <a:prstGeom prst="rect">
            <a:avLst/>
          </a:prstGeom>
        </p:spPr>
      </p:pic>
      <p:sp>
        <p:nvSpPr>
          <p:cNvPr id="181" name="Shape 18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l" rtl="0">
              <a:spcBef>
                <a:spcPts val="0"/>
              </a:spcBef>
              <a:buNone/>
            </a:pPr>
            <a:r>
              <a:rPr lang="en" b="1" dirty="0">
                <a:solidFill>
                  <a:schemeClr val="bg1"/>
                </a:solidFill>
              </a:rPr>
              <a:t>LDA Analysis</a:t>
            </a:r>
          </a:p>
        </p:txBody>
      </p:sp>
      <p:pic>
        <p:nvPicPr>
          <p:cNvPr id="2" name="Picture 1"/>
          <p:cNvPicPr>
            <a:picLocks noChangeAspect="1"/>
          </p:cNvPicPr>
          <p:nvPr/>
        </p:nvPicPr>
        <p:blipFill>
          <a:blip r:embed="rId5"/>
          <a:stretch>
            <a:fillRect/>
          </a:stretch>
        </p:blipFill>
        <p:spPr>
          <a:xfrm>
            <a:off x="2108377" y="2477684"/>
            <a:ext cx="2888176" cy="2466984"/>
          </a:xfrm>
          <a:prstGeom prst="rect">
            <a:avLst/>
          </a:prstGeom>
        </p:spPr>
      </p:pic>
      <p:pic>
        <p:nvPicPr>
          <p:cNvPr id="4" name="Picture 3"/>
          <p:cNvPicPr>
            <a:picLocks noChangeAspect="1"/>
          </p:cNvPicPr>
          <p:nvPr/>
        </p:nvPicPr>
        <p:blipFill>
          <a:blip r:embed="rId6"/>
          <a:stretch>
            <a:fillRect/>
          </a:stretch>
        </p:blipFill>
        <p:spPr>
          <a:xfrm>
            <a:off x="6152512" y="2009923"/>
            <a:ext cx="2696965" cy="2596039"/>
          </a:xfrm>
          <a:prstGeom prst="rect">
            <a:avLst/>
          </a:prstGeom>
        </p:spPr>
      </p:pic>
    </p:spTree>
    <p:extLst>
      <p:ext uri="{BB962C8B-B14F-4D97-AF65-F5344CB8AC3E}">
        <p14:creationId xmlns:p14="http://schemas.microsoft.com/office/powerpoint/2010/main" val="32584880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3097228" y="1026385"/>
            <a:ext cx="3030619" cy="956539"/>
          </a:xfrm>
          <a:prstGeom prst="rect">
            <a:avLst/>
          </a:prstGeom>
        </p:spPr>
      </p:pic>
      <p:sp>
        <p:nvSpPr>
          <p:cNvPr id="2" name="Title 1"/>
          <p:cNvSpPr>
            <a:spLocks noGrp="1"/>
          </p:cNvSpPr>
          <p:nvPr>
            <p:ph type="title"/>
          </p:nvPr>
        </p:nvSpPr>
        <p:spPr/>
        <p:txBody>
          <a:bodyPr/>
          <a:lstStyle/>
          <a:p>
            <a:pPr algn="l"/>
            <a:r>
              <a:rPr lang="en-US" b="1" dirty="0" smtClean="0">
                <a:solidFill>
                  <a:srgbClr val="FFFFFF"/>
                </a:solidFill>
              </a:rPr>
              <a:t>LDA Analysis</a:t>
            </a:r>
            <a:endParaRPr lang="en-US" b="1" dirty="0">
              <a:solidFill>
                <a:srgbClr val="FFFFFF"/>
              </a:solidFill>
            </a:endParaRP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998704" y="1552475"/>
            <a:ext cx="7249852" cy="3596970"/>
          </a:xfrm>
          <a:prstGeom prst="rect">
            <a:avLst/>
          </a:prstGeom>
        </p:spPr>
      </p:pic>
    </p:spTree>
    <p:extLst>
      <p:ext uri="{BB962C8B-B14F-4D97-AF65-F5344CB8AC3E}">
        <p14:creationId xmlns:p14="http://schemas.microsoft.com/office/powerpoint/2010/main" val="36427105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solidFill>
                  <a:srgbClr val="FFFFFF"/>
                </a:solidFill>
              </a:rPr>
              <a:t>LDA Analysis</a:t>
            </a:r>
            <a:endParaRPr lang="en-US" b="1" dirty="0">
              <a:solidFill>
                <a:srgbClr val="FFFFFF"/>
              </a:solidFill>
            </a:endParaRPr>
          </a:p>
        </p:txBody>
      </p:sp>
      <p:sp>
        <p:nvSpPr>
          <p:cNvPr id="3" name="Text Placeholder 2"/>
          <p:cNvSpPr>
            <a:spLocks noGrp="1"/>
          </p:cNvSpPr>
          <p:nvPr>
            <p:ph type="body" idx="1"/>
          </p:nvPr>
        </p:nvSpPr>
        <p:spPr>
          <a:xfrm>
            <a:off x="1145220" y="1809751"/>
            <a:ext cx="1295400" cy="1600199"/>
          </a:xfrm>
          <a:ln>
            <a:solidFill>
              <a:schemeClr val="tx1"/>
            </a:solidFill>
          </a:ln>
        </p:spPr>
        <p:txBody>
          <a:bodyPr anchor="ctr" anchorCtr="0">
            <a:noAutofit/>
          </a:bodyPr>
          <a:lstStyle/>
          <a:p>
            <a:pPr marL="0" indent="0" algn="ctr">
              <a:buNone/>
            </a:pPr>
            <a:r>
              <a:rPr lang="en-US" sz="1000" dirty="0" smtClean="0">
                <a:latin typeface="Arial"/>
                <a:cs typeface="Arial"/>
              </a:rPr>
              <a:t>climate</a:t>
            </a:r>
          </a:p>
          <a:p>
            <a:pPr marL="0" indent="0" algn="ctr">
              <a:buNone/>
            </a:pPr>
            <a:r>
              <a:rPr lang="en-US" sz="1000" dirty="0" smtClean="0">
                <a:latin typeface="Arial"/>
                <a:cs typeface="Arial"/>
              </a:rPr>
              <a:t>change</a:t>
            </a:r>
          </a:p>
          <a:p>
            <a:pPr marL="0" indent="0" algn="ctr">
              <a:buNone/>
            </a:pPr>
            <a:r>
              <a:rPr lang="en-US" sz="1000" dirty="0" smtClean="0">
                <a:latin typeface="Arial"/>
                <a:cs typeface="Arial"/>
              </a:rPr>
              <a:t>consumption</a:t>
            </a:r>
          </a:p>
          <a:p>
            <a:pPr marL="0" indent="0" algn="ctr">
              <a:buNone/>
            </a:pPr>
            <a:r>
              <a:rPr lang="en-US" sz="1000" dirty="0" smtClean="0">
                <a:latin typeface="Arial"/>
                <a:cs typeface="Arial"/>
              </a:rPr>
              <a:t>production</a:t>
            </a:r>
          </a:p>
          <a:p>
            <a:pPr marL="0" indent="0" algn="ctr">
              <a:buNone/>
            </a:pPr>
            <a:r>
              <a:rPr lang="en-US" sz="1000" dirty="0" smtClean="0">
                <a:latin typeface="Arial"/>
                <a:cs typeface="Arial"/>
              </a:rPr>
              <a:t>disaster</a:t>
            </a:r>
          </a:p>
          <a:p>
            <a:pPr marL="0" indent="0" algn="ctr">
              <a:buNone/>
            </a:pPr>
            <a:r>
              <a:rPr lang="en-US" sz="1000" dirty="0" smtClean="0">
                <a:latin typeface="Arial"/>
                <a:cs typeface="Arial"/>
              </a:rPr>
              <a:t>risk</a:t>
            </a:r>
          </a:p>
          <a:p>
            <a:pPr marL="0" indent="0" algn="ctr">
              <a:buNone/>
            </a:pPr>
            <a:r>
              <a:rPr lang="en-US" sz="1000" dirty="0" smtClean="0">
                <a:latin typeface="Arial"/>
                <a:cs typeface="Arial"/>
              </a:rPr>
              <a:t>resource</a:t>
            </a:r>
          </a:p>
          <a:p>
            <a:pPr marL="0" indent="0" algn="ctr">
              <a:buNone/>
            </a:pPr>
            <a:r>
              <a:rPr lang="en-US" sz="1000" dirty="0" smtClean="0">
                <a:latin typeface="Arial"/>
                <a:cs typeface="Arial"/>
              </a:rPr>
              <a:t>reduction</a:t>
            </a:r>
          </a:p>
          <a:p>
            <a:pPr marL="0" indent="0" algn="ctr">
              <a:buNone/>
            </a:pPr>
            <a:r>
              <a:rPr lang="en-US" sz="1000" dirty="0" smtClean="0">
                <a:latin typeface="Arial"/>
                <a:cs typeface="Arial"/>
              </a:rPr>
              <a:t>waste</a:t>
            </a:r>
          </a:p>
          <a:p>
            <a:pPr marL="0" indent="0" algn="ctr">
              <a:buNone/>
            </a:pPr>
            <a:r>
              <a:rPr lang="en-US" sz="1000" dirty="0" smtClean="0">
                <a:latin typeface="Arial"/>
                <a:cs typeface="Arial"/>
              </a:rPr>
              <a:t>natural</a:t>
            </a:r>
            <a:endParaRPr lang="en-US" sz="1000" dirty="0">
              <a:latin typeface="Arial"/>
              <a:cs typeface="Arial"/>
            </a:endParaRPr>
          </a:p>
        </p:txBody>
      </p:sp>
      <p:sp>
        <p:nvSpPr>
          <p:cNvPr id="4" name="Text Placeholder 2"/>
          <p:cNvSpPr txBox="1">
            <a:spLocks/>
          </p:cNvSpPr>
          <p:nvPr/>
        </p:nvSpPr>
        <p:spPr>
          <a:xfrm>
            <a:off x="1907220" y="3486150"/>
            <a:ext cx="1295400" cy="1600199"/>
          </a:xfrm>
          <a:prstGeom prst="rect">
            <a:avLst/>
          </a:prstGeom>
          <a:noFill/>
          <a:ln>
            <a:solidFill>
              <a:schemeClr val="tx1"/>
            </a:solidFill>
          </a:ln>
        </p:spPr>
        <p:txBody>
          <a:bodyPr lIns="91425" tIns="91425" rIns="91425" bIns="91425" anchor="ctr"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9pPr>
          </a:lstStyle>
          <a:p>
            <a:pPr algn="ctr"/>
            <a:r>
              <a:rPr lang="en-US" sz="1000" dirty="0" smtClean="0"/>
              <a:t>woman</a:t>
            </a:r>
          </a:p>
          <a:p>
            <a:pPr algn="ctr"/>
            <a:r>
              <a:rPr lang="en-US" sz="1000" dirty="0" smtClean="0"/>
              <a:t>gender</a:t>
            </a:r>
          </a:p>
          <a:p>
            <a:pPr algn="ctr"/>
            <a:r>
              <a:rPr lang="en-US" sz="1000" dirty="0" smtClean="0"/>
              <a:t>equality</a:t>
            </a:r>
          </a:p>
          <a:p>
            <a:pPr algn="ctr"/>
            <a:r>
              <a:rPr lang="en-US" sz="1000" dirty="0" smtClean="0"/>
              <a:t>girl</a:t>
            </a:r>
          </a:p>
          <a:p>
            <a:pPr algn="ctr"/>
            <a:r>
              <a:rPr lang="en-US" sz="1000" dirty="0" smtClean="0"/>
              <a:t>access</a:t>
            </a:r>
          </a:p>
          <a:p>
            <a:pPr algn="ctr"/>
            <a:r>
              <a:rPr lang="en-US" sz="1000" dirty="0" smtClean="0"/>
              <a:t>right</a:t>
            </a:r>
          </a:p>
          <a:p>
            <a:pPr algn="ctr"/>
            <a:r>
              <a:rPr lang="en-US" sz="1000" dirty="0" smtClean="0"/>
              <a:t>equal</a:t>
            </a:r>
          </a:p>
          <a:p>
            <a:pPr algn="ctr"/>
            <a:r>
              <a:rPr lang="en-US" sz="1000" dirty="0" smtClean="0"/>
              <a:t>empowerment</a:t>
            </a:r>
          </a:p>
          <a:p>
            <a:pPr algn="ctr"/>
            <a:r>
              <a:rPr lang="en-US" sz="1000" dirty="0" smtClean="0"/>
              <a:t>violence</a:t>
            </a:r>
          </a:p>
          <a:p>
            <a:pPr algn="ctr"/>
            <a:r>
              <a:rPr lang="en-US" sz="1000" dirty="0" smtClean="0"/>
              <a:t>discrimination</a:t>
            </a:r>
            <a:endParaRPr lang="en-US" sz="1000" dirty="0"/>
          </a:p>
        </p:txBody>
      </p:sp>
      <p:sp>
        <p:nvSpPr>
          <p:cNvPr id="5" name="Text Placeholder 2"/>
          <p:cNvSpPr txBox="1">
            <a:spLocks/>
          </p:cNvSpPr>
          <p:nvPr/>
        </p:nvSpPr>
        <p:spPr>
          <a:xfrm>
            <a:off x="2593020" y="1809750"/>
            <a:ext cx="1295400" cy="1600199"/>
          </a:xfrm>
          <a:prstGeom prst="rect">
            <a:avLst/>
          </a:prstGeom>
          <a:noFill/>
          <a:ln>
            <a:solidFill>
              <a:schemeClr val="tx1"/>
            </a:solidFill>
          </a:ln>
        </p:spPr>
        <p:txBody>
          <a:bodyPr lIns="91425" tIns="91425" rIns="91425" bIns="91425" anchor="ctr"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9pPr>
          </a:lstStyle>
          <a:p>
            <a:pPr algn="ctr"/>
            <a:r>
              <a:rPr lang="en-US" sz="1000" dirty="0" smtClean="0"/>
              <a:t>law</a:t>
            </a:r>
          </a:p>
          <a:p>
            <a:pPr algn="ctr"/>
            <a:r>
              <a:rPr lang="en-US" sz="1000" dirty="0" smtClean="0"/>
              <a:t>rule</a:t>
            </a:r>
          </a:p>
          <a:p>
            <a:pPr algn="ctr"/>
            <a:r>
              <a:rPr lang="en-US" sz="1000" dirty="0" smtClean="0"/>
              <a:t>institution</a:t>
            </a:r>
          </a:p>
          <a:p>
            <a:pPr algn="ctr"/>
            <a:r>
              <a:rPr lang="en-US" sz="1000" dirty="0" smtClean="0"/>
              <a:t>governance</a:t>
            </a:r>
          </a:p>
          <a:p>
            <a:pPr algn="ctr"/>
            <a:r>
              <a:rPr lang="en-US" sz="1000" dirty="0" smtClean="0"/>
              <a:t>society</a:t>
            </a:r>
          </a:p>
          <a:p>
            <a:pPr algn="ctr"/>
            <a:r>
              <a:rPr lang="en-US" sz="1000" dirty="0" smtClean="0"/>
              <a:t>peace</a:t>
            </a:r>
          </a:p>
          <a:p>
            <a:pPr algn="ctr"/>
            <a:r>
              <a:rPr lang="en-US" sz="1000" dirty="0" smtClean="0"/>
              <a:t>conflict</a:t>
            </a:r>
          </a:p>
          <a:p>
            <a:pPr algn="ctr"/>
            <a:r>
              <a:rPr lang="en-US" sz="1000" dirty="0" smtClean="0"/>
              <a:t>violence</a:t>
            </a:r>
          </a:p>
          <a:p>
            <a:pPr algn="ctr"/>
            <a:r>
              <a:rPr lang="en-US" sz="1000" dirty="0" smtClean="0"/>
              <a:t>peaceful</a:t>
            </a:r>
          </a:p>
          <a:p>
            <a:pPr algn="ctr"/>
            <a:r>
              <a:rPr lang="en-US" sz="1000" dirty="0" smtClean="0"/>
              <a:t>public</a:t>
            </a:r>
          </a:p>
        </p:txBody>
      </p:sp>
      <p:sp>
        <p:nvSpPr>
          <p:cNvPr id="6" name="Text Placeholder 2"/>
          <p:cNvSpPr txBox="1">
            <a:spLocks/>
          </p:cNvSpPr>
          <p:nvPr/>
        </p:nvSpPr>
        <p:spPr>
          <a:xfrm>
            <a:off x="3355020" y="3486150"/>
            <a:ext cx="1295400" cy="1600199"/>
          </a:xfrm>
          <a:prstGeom prst="rect">
            <a:avLst/>
          </a:prstGeom>
          <a:noFill/>
          <a:ln>
            <a:solidFill>
              <a:schemeClr val="tx1"/>
            </a:solidFill>
          </a:ln>
        </p:spPr>
        <p:txBody>
          <a:bodyPr lIns="91425" tIns="91425" rIns="91425" bIns="91425" anchor="ctr"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9pPr>
          </a:lstStyle>
          <a:p>
            <a:pPr algn="ctr"/>
            <a:r>
              <a:rPr lang="en-US" sz="1000" dirty="0" smtClean="0"/>
              <a:t>city</a:t>
            </a:r>
          </a:p>
          <a:p>
            <a:pPr algn="ctr"/>
            <a:r>
              <a:rPr lang="en-US" sz="1000" dirty="0" smtClean="0"/>
              <a:t>urban</a:t>
            </a:r>
          </a:p>
          <a:p>
            <a:pPr algn="ctr"/>
            <a:r>
              <a:rPr lang="en-US" sz="1000" dirty="0" smtClean="0"/>
              <a:t>local</a:t>
            </a:r>
          </a:p>
          <a:p>
            <a:pPr algn="ctr"/>
            <a:r>
              <a:rPr lang="en-US" sz="1000" dirty="0" smtClean="0"/>
              <a:t>settlement</a:t>
            </a:r>
          </a:p>
          <a:p>
            <a:pPr algn="ctr"/>
            <a:r>
              <a:rPr lang="en-US" sz="1000" dirty="0" smtClean="0"/>
              <a:t>government</a:t>
            </a:r>
          </a:p>
          <a:p>
            <a:pPr algn="ctr"/>
            <a:r>
              <a:rPr lang="en-US" sz="1000" dirty="0" smtClean="0"/>
              <a:t>human</a:t>
            </a:r>
          </a:p>
          <a:p>
            <a:pPr algn="ctr"/>
            <a:r>
              <a:rPr lang="en-US" sz="1000" dirty="0" smtClean="0"/>
              <a:t>service</a:t>
            </a:r>
          </a:p>
          <a:p>
            <a:pPr algn="ctr"/>
            <a:r>
              <a:rPr lang="en-US" sz="1000" dirty="0" smtClean="0"/>
              <a:t>urbanization</a:t>
            </a:r>
          </a:p>
          <a:p>
            <a:pPr algn="ctr"/>
            <a:r>
              <a:rPr lang="en-US" sz="1000" dirty="0" smtClean="0"/>
              <a:t>rural</a:t>
            </a:r>
          </a:p>
          <a:p>
            <a:pPr algn="ctr"/>
            <a:r>
              <a:rPr lang="en-US" sz="1000" dirty="0" smtClean="0"/>
              <a:t>transport</a:t>
            </a:r>
          </a:p>
        </p:txBody>
      </p:sp>
      <p:sp>
        <p:nvSpPr>
          <p:cNvPr id="7" name="Text Placeholder 2"/>
          <p:cNvSpPr txBox="1">
            <a:spLocks/>
          </p:cNvSpPr>
          <p:nvPr/>
        </p:nvSpPr>
        <p:spPr>
          <a:xfrm>
            <a:off x="4040820" y="1809750"/>
            <a:ext cx="1295400" cy="1600199"/>
          </a:xfrm>
          <a:prstGeom prst="rect">
            <a:avLst/>
          </a:prstGeom>
          <a:noFill/>
          <a:ln>
            <a:solidFill>
              <a:schemeClr val="tx1"/>
            </a:solidFill>
          </a:ln>
        </p:spPr>
        <p:txBody>
          <a:bodyPr lIns="91425" tIns="91425" rIns="91425" bIns="91425" anchor="ctr"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9pPr>
          </a:lstStyle>
          <a:p>
            <a:pPr algn="ctr"/>
            <a:r>
              <a:rPr lang="en-US" sz="1000" dirty="0" smtClean="0"/>
              <a:t>private</a:t>
            </a:r>
          </a:p>
          <a:p>
            <a:pPr algn="ctr"/>
            <a:r>
              <a:rPr lang="en-US" sz="1000" dirty="0" smtClean="0"/>
              <a:t>sector</a:t>
            </a:r>
          </a:p>
          <a:p>
            <a:pPr algn="ctr"/>
            <a:r>
              <a:rPr lang="en-US" sz="1000" dirty="0" smtClean="0"/>
              <a:t>source</a:t>
            </a:r>
          </a:p>
          <a:p>
            <a:pPr algn="ctr"/>
            <a:r>
              <a:rPr lang="en-US" sz="1000" dirty="0" smtClean="0"/>
              <a:t>investment</a:t>
            </a:r>
          </a:p>
          <a:p>
            <a:pPr algn="ctr"/>
            <a:r>
              <a:rPr lang="en-US" sz="1000" dirty="0" smtClean="0"/>
              <a:t>financing</a:t>
            </a:r>
          </a:p>
          <a:p>
            <a:pPr algn="ctr"/>
            <a:r>
              <a:rPr lang="en-US" sz="1000" dirty="0" smtClean="0"/>
              <a:t>world</a:t>
            </a:r>
          </a:p>
          <a:p>
            <a:pPr algn="ctr"/>
            <a:r>
              <a:rPr lang="en-US" sz="1000" dirty="0" err="1" smtClean="0"/>
              <a:t>oda</a:t>
            </a:r>
            <a:endParaRPr lang="en-US" sz="1000" dirty="0" smtClean="0"/>
          </a:p>
          <a:p>
            <a:pPr algn="ctr"/>
            <a:r>
              <a:rPr lang="en-US" sz="1000" dirty="0" smtClean="0"/>
              <a:t>bank</a:t>
            </a:r>
          </a:p>
          <a:p>
            <a:pPr algn="ctr"/>
            <a:r>
              <a:rPr lang="en-US" sz="1000" dirty="0" smtClean="0"/>
              <a:t>finance</a:t>
            </a:r>
          </a:p>
          <a:p>
            <a:pPr algn="ctr"/>
            <a:r>
              <a:rPr lang="en-US" sz="1000" dirty="0" smtClean="0"/>
              <a:t>income</a:t>
            </a:r>
          </a:p>
        </p:txBody>
      </p:sp>
      <p:sp>
        <p:nvSpPr>
          <p:cNvPr id="8" name="Text Placeholder 2"/>
          <p:cNvSpPr txBox="1">
            <a:spLocks/>
          </p:cNvSpPr>
          <p:nvPr/>
        </p:nvSpPr>
        <p:spPr>
          <a:xfrm>
            <a:off x="4802820" y="3486150"/>
            <a:ext cx="1295400" cy="1600199"/>
          </a:xfrm>
          <a:prstGeom prst="rect">
            <a:avLst/>
          </a:prstGeom>
          <a:noFill/>
          <a:ln>
            <a:solidFill>
              <a:schemeClr val="tx1"/>
            </a:solidFill>
          </a:ln>
        </p:spPr>
        <p:txBody>
          <a:bodyPr lIns="91425" tIns="91425" rIns="91425" bIns="91425" anchor="ctr"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9pPr>
          </a:lstStyle>
          <a:p>
            <a:pPr algn="ctr"/>
            <a:r>
              <a:rPr lang="en-US" sz="1000" dirty="0" smtClean="0"/>
              <a:t>health</a:t>
            </a:r>
          </a:p>
          <a:p>
            <a:pPr algn="ctr"/>
            <a:r>
              <a:rPr lang="en-US" sz="1000" dirty="0" smtClean="0"/>
              <a:t>target</a:t>
            </a:r>
          </a:p>
          <a:p>
            <a:pPr algn="ctr"/>
            <a:r>
              <a:rPr lang="en-US" sz="1000" dirty="0" smtClean="0"/>
              <a:t>disease</a:t>
            </a:r>
          </a:p>
          <a:p>
            <a:pPr algn="ctr"/>
            <a:r>
              <a:rPr lang="en-US" sz="1000" dirty="0" smtClean="0"/>
              <a:t>universal</a:t>
            </a:r>
          </a:p>
          <a:p>
            <a:pPr algn="ctr"/>
            <a:r>
              <a:rPr lang="en-US" sz="1000" dirty="0" smtClean="0"/>
              <a:t>death</a:t>
            </a:r>
          </a:p>
          <a:p>
            <a:pPr algn="ctr"/>
            <a:r>
              <a:rPr lang="en-US" sz="1000" dirty="0" smtClean="0"/>
              <a:t>mortality</a:t>
            </a:r>
          </a:p>
          <a:p>
            <a:pPr algn="ctr"/>
            <a:r>
              <a:rPr lang="en-US" sz="1000" dirty="0" smtClean="0"/>
              <a:t>access</a:t>
            </a:r>
          </a:p>
          <a:p>
            <a:pPr algn="ctr"/>
            <a:r>
              <a:rPr lang="en-US" sz="1000" dirty="0" smtClean="0"/>
              <a:t>coverage</a:t>
            </a:r>
          </a:p>
          <a:p>
            <a:pPr algn="ctr"/>
            <a:r>
              <a:rPr lang="en-US" sz="1000" dirty="0" smtClean="0"/>
              <a:t>care</a:t>
            </a:r>
          </a:p>
          <a:p>
            <a:pPr algn="ctr"/>
            <a:r>
              <a:rPr lang="en-US" sz="1000" dirty="0" smtClean="0"/>
              <a:t>surgical</a:t>
            </a:r>
          </a:p>
        </p:txBody>
      </p:sp>
      <p:sp>
        <p:nvSpPr>
          <p:cNvPr id="9" name="Text Placeholder 2"/>
          <p:cNvSpPr txBox="1">
            <a:spLocks/>
          </p:cNvSpPr>
          <p:nvPr/>
        </p:nvSpPr>
        <p:spPr>
          <a:xfrm>
            <a:off x="5488620" y="1809750"/>
            <a:ext cx="1295400" cy="1600199"/>
          </a:xfrm>
          <a:prstGeom prst="rect">
            <a:avLst/>
          </a:prstGeom>
          <a:noFill/>
          <a:ln>
            <a:solidFill>
              <a:schemeClr val="tx1"/>
            </a:solidFill>
          </a:ln>
        </p:spPr>
        <p:txBody>
          <a:bodyPr lIns="91425" tIns="91425" rIns="91425" bIns="91425" anchor="ctr"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9pPr>
          </a:lstStyle>
          <a:p>
            <a:pPr algn="ctr"/>
            <a:r>
              <a:rPr lang="en-US" sz="1000" dirty="0" smtClean="0"/>
              <a:t>water</a:t>
            </a:r>
          </a:p>
          <a:p>
            <a:pPr algn="ctr"/>
            <a:r>
              <a:rPr lang="en-US" sz="1000" dirty="0" smtClean="0"/>
              <a:t>sanitation</a:t>
            </a:r>
          </a:p>
          <a:p>
            <a:pPr algn="ctr"/>
            <a:r>
              <a:rPr lang="en-US" sz="1000" dirty="0" smtClean="0"/>
              <a:t>target</a:t>
            </a:r>
          </a:p>
          <a:p>
            <a:pPr algn="ctr"/>
            <a:r>
              <a:rPr lang="en-US" sz="1000" dirty="0" smtClean="0"/>
              <a:t>ecosystem</a:t>
            </a:r>
          </a:p>
          <a:p>
            <a:pPr algn="ctr"/>
            <a:r>
              <a:rPr lang="en-US" sz="1000" dirty="0" smtClean="0"/>
              <a:t>area</a:t>
            </a:r>
          </a:p>
          <a:p>
            <a:pPr algn="ctr"/>
            <a:r>
              <a:rPr lang="en-US" sz="1000" dirty="0" smtClean="0"/>
              <a:t>focus</a:t>
            </a:r>
          </a:p>
          <a:p>
            <a:pPr algn="ctr"/>
            <a:r>
              <a:rPr lang="en-US" sz="1000" dirty="0" smtClean="0"/>
              <a:t>resource</a:t>
            </a:r>
          </a:p>
          <a:p>
            <a:pPr algn="ctr"/>
            <a:r>
              <a:rPr lang="en-US" sz="1000" dirty="0" smtClean="0"/>
              <a:t>management</a:t>
            </a:r>
          </a:p>
          <a:p>
            <a:pPr algn="ctr"/>
            <a:r>
              <a:rPr lang="en-US" sz="1000" dirty="0" smtClean="0"/>
              <a:t>food</a:t>
            </a:r>
          </a:p>
          <a:p>
            <a:pPr algn="ctr"/>
            <a:r>
              <a:rPr lang="en-US" sz="1000" dirty="0" smtClean="0"/>
              <a:t>service</a:t>
            </a:r>
          </a:p>
        </p:txBody>
      </p:sp>
      <p:sp>
        <p:nvSpPr>
          <p:cNvPr id="10" name="Text Placeholder 2"/>
          <p:cNvSpPr txBox="1">
            <a:spLocks/>
          </p:cNvSpPr>
          <p:nvPr/>
        </p:nvSpPr>
        <p:spPr>
          <a:xfrm>
            <a:off x="6250620" y="3486150"/>
            <a:ext cx="1295400" cy="1600199"/>
          </a:xfrm>
          <a:prstGeom prst="rect">
            <a:avLst/>
          </a:prstGeom>
          <a:noFill/>
          <a:ln>
            <a:solidFill>
              <a:schemeClr val="tx1"/>
            </a:solidFill>
          </a:ln>
        </p:spPr>
        <p:txBody>
          <a:bodyPr lIns="91425" tIns="91425" rIns="91425" bIns="91425" anchor="ctr"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9pPr>
          </a:lstStyle>
          <a:p>
            <a:pPr algn="ctr"/>
            <a:r>
              <a:rPr lang="en-US" sz="1000" dirty="0" smtClean="0"/>
              <a:t>food</a:t>
            </a:r>
          </a:p>
          <a:p>
            <a:pPr algn="ctr"/>
            <a:r>
              <a:rPr lang="en-US" sz="1000" dirty="0" smtClean="0"/>
              <a:t>agriculture</a:t>
            </a:r>
          </a:p>
          <a:p>
            <a:pPr algn="ctr"/>
            <a:r>
              <a:rPr lang="en-US" sz="1000" dirty="0" smtClean="0"/>
              <a:t>security</a:t>
            </a:r>
          </a:p>
          <a:p>
            <a:pPr algn="ctr"/>
            <a:r>
              <a:rPr lang="en-US" sz="1000" dirty="0" smtClean="0"/>
              <a:t>nutrition</a:t>
            </a:r>
          </a:p>
          <a:p>
            <a:pPr algn="ctr"/>
            <a:r>
              <a:rPr lang="en-US" sz="1000" dirty="0" smtClean="0"/>
              <a:t>land</a:t>
            </a:r>
          </a:p>
          <a:p>
            <a:pPr algn="ctr"/>
            <a:r>
              <a:rPr lang="en-US" sz="1000" dirty="0" smtClean="0"/>
              <a:t>system</a:t>
            </a:r>
          </a:p>
          <a:p>
            <a:pPr algn="ctr"/>
            <a:r>
              <a:rPr lang="en-US" sz="1000" dirty="0" smtClean="0"/>
              <a:t>production</a:t>
            </a:r>
          </a:p>
          <a:p>
            <a:pPr algn="ctr"/>
            <a:r>
              <a:rPr lang="en-US" sz="1000" dirty="0" smtClean="0"/>
              <a:t>forest</a:t>
            </a:r>
          </a:p>
          <a:p>
            <a:pPr algn="ctr"/>
            <a:r>
              <a:rPr lang="en-US" sz="1000" dirty="0" smtClean="0"/>
              <a:t>agricultural</a:t>
            </a:r>
          </a:p>
          <a:p>
            <a:pPr algn="ctr"/>
            <a:r>
              <a:rPr lang="en-US" sz="1000" dirty="0" smtClean="0"/>
              <a:t>hunger</a:t>
            </a:r>
          </a:p>
        </p:txBody>
      </p:sp>
      <p:sp>
        <p:nvSpPr>
          <p:cNvPr id="11" name="Text Placeholder 2"/>
          <p:cNvSpPr txBox="1">
            <a:spLocks/>
          </p:cNvSpPr>
          <p:nvPr/>
        </p:nvSpPr>
        <p:spPr>
          <a:xfrm>
            <a:off x="6936420" y="1809750"/>
            <a:ext cx="1295400" cy="1600199"/>
          </a:xfrm>
          <a:prstGeom prst="rect">
            <a:avLst/>
          </a:prstGeom>
          <a:noFill/>
          <a:ln>
            <a:solidFill>
              <a:schemeClr val="tx1"/>
            </a:solidFill>
          </a:ln>
        </p:spPr>
        <p:txBody>
          <a:bodyPr lIns="91425" tIns="91425" rIns="91425" bIns="91425" anchor="ctr"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00" b="0"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2pPr>
            <a:lvl3pPr marR="0" algn="l" rtl="0">
              <a:lnSpc>
                <a:spcPct val="100000"/>
              </a:lnSpc>
              <a:spcBef>
                <a:spcPts val="0"/>
              </a:spcBef>
              <a:spcAft>
                <a:spcPts val="0"/>
              </a:spcAft>
              <a:buClr>
                <a:schemeClr val="dk1"/>
              </a:buClr>
              <a:buSzPct val="100000"/>
              <a:buNone/>
              <a:defRPr sz="2400" b="0" i="0" u="none" strike="noStrike" cap="none" baseline="0">
                <a:solidFill>
                  <a:schemeClr val="dk1"/>
                </a:solidFill>
                <a:latin typeface="Arial"/>
                <a:ea typeface="Arial"/>
                <a:cs typeface="Arial"/>
                <a:sym typeface="Arial"/>
                <a:rtl val="0"/>
              </a:defRPr>
            </a:lvl3pPr>
            <a:lvl4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4pPr>
            <a:lvl5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5pPr>
            <a:lvl6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6pPr>
            <a:lvl7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7pPr>
            <a:lvl8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8pPr>
            <a:lvl9pPr marR="0" algn="l" rtl="0">
              <a:lnSpc>
                <a:spcPct val="100000"/>
              </a:lnSpc>
              <a:spcBef>
                <a:spcPts val="0"/>
              </a:spcBef>
              <a:spcAft>
                <a:spcPts val="0"/>
              </a:spcAft>
              <a:buClr>
                <a:schemeClr val="dk1"/>
              </a:buClr>
              <a:buSzPct val="100000"/>
              <a:buNone/>
              <a:defRPr sz="1800" b="0" i="0" u="none" strike="noStrike" cap="none" baseline="0">
                <a:solidFill>
                  <a:schemeClr val="dk1"/>
                </a:solidFill>
                <a:latin typeface="Arial"/>
                <a:ea typeface="Arial"/>
                <a:cs typeface="Arial"/>
                <a:sym typeface="Arial"/>
                <a:rtl val="0"/>
              </a:defRPr>
            </a:lvl9pPr>
          </a:lstStyle>
          <a:p>
            <a:pPr algn="ctr"/>
            <a:r>
              <a:rPr lang="en-US" sz="1000" dirty="0" smtClean="0"/>
              <a:t>social</a:t>
            </a:r>
          </a:p>
          <a:p>
            <a:pPr algn="ctr"/>
            <a:r>
              <a:rPr lang="en-US" sz="1000" dirty="0" smtClean="0"/>
              <a:t>employment</a:t>
            </a:r>
          </a:p>
          <a:p>
            <a:pPr algn="ctr"/>
            <a:r>
              <a:rPr lang="en-US" sz="1000" dirty="0" smtClean="0"/>
              <a:t>protection</a:t>
            </a:r>
          </a:p>
          <a:p>
            <a:pPr algn="ctr"/>
            <a:r>
              <a:rPr lang="en-US" sz="1000" dirty="0" smtClean="0"/>
              <a:t>work</a:t>
            </a:r>
          </a:p>
          <a:p>
            <a:pPr algn="ctr"/>
            <a:r>
              <a:rPr lang="en-US" sz="1000" dirty="0" smtClean="0"/>
              <a:t>decent</a:t>
            </a:r>
          </a:p>
          <a:p>
            <a:pPr algn="ctr"/>
            <a:r>
              <a:rPr lang="en-US" sz="1000" dirty="0" smtClean="0"/>
              <a:t>worker</a:t>
            </a:r>
          </a:p>
          <a:p>
            <a:pPr algn="ctr"/>
            <a:r>
              <a:rPr lang="en-US" sz="1000" dirty="0" smtClean="0"/>
              <a:t>youth</a:t>
            </a:r>
          </a:p>
          <a:p>
            <a:pPr algn="ctr"/>
            <a:r>
              <a:rPr lang="en-US" sz="1000" dirty="0" smtClean="0"/>
              <a:t>people</a:t>
            </a:r>
          </a:p>
          <a:p>
            <a:pPr algn="ctr"/>
            <a:r>
              <a:rPr lang="en-US" sz="1000" dirty="0" smtClean="0"/>
              <a:t>age</a:t>
            </a:r>
          </a:p>
          <a:p>
            <a:pPr algn="ctr"/>
            <a:r>
              <a:rPr lang="en-US" sz="1000" dirty="0" smtClean="0"/>
              <a:t>labor</a:t>
            </a:r>
          </a:p>
        </p:txBody>
      </p:sp>
      <p:pic>
        <p:nvPicPr>
          <p:cNvPr id="13" name="Picture 12"/>
          <p:cNvPicPr>
            <a:picLocks noChangeAspect="1"/>
          </p:cNvPicPr>
          <p:nvPr/>
        </p:nvPicPr>
        <p:blipFill>
          <a:blip r:embed="rId2"/>
          <a:stretch>
            <a:fillRect/>
          </a:stretch>
        </p:blipFill>
        <p:spPr>
          <a:xfrm>
            <a:off x="2989060" y="1187450"/>
            <a:ext cx="3422376" cy="574303"/>
          </a:xfrm>
          <a:prstGeom prst="rect">
            <a:avLst/>
          </a:prstGeom>
        </p:spPr>
      </p:pic>
    </p:spTree>
    <p:extLst>
      <p:ext uri="{BB962C8B-B14F-4D97-AF65-F5344CB8AC3E}">
        <p14:creationId xmlns:p14="http://schemas.microsoft.com/office/powerpoint/2010/main" val="40510549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lgn="ctr">
              <a:spcBef>
                <a:spcPts val="0"/>
              </a:spcBef>
              <a:buNone/>
            </a:pPr>
            <a:r>
              <a:rPr lang="en" sz="2400"/>
              <a:t>SDG Priority Issues</a:t>
            </a:r>
          </a:p>
        </p:txBody>
      </p:sp>
      <p:sp>
        <p:nvSpPr>
          <p:cNvPr id="194" name="Shape 194"/>
          <p:cNvSpPr/>
          <p:nvPr/>
        </p:nvSpPr>
        <p:spPr>
          <a:xfrm>
            <a:off x="6237050" y="3821125"/>
            <a:ext cx="2597400" cy="815400"/>
          </a:xfrm>
          <a:prstGeom prst="roundRect">
            <a:avLst>
              <a:gd name="adj" fmla="val 16667"/>
            </a:avLst>
          </a:prstGeom>
          <a:solidFill>
            <a:srgbClr val="29D722">
              <a:alpha val="51540"/>
            </a:srgbClr>
          </a:solidFill>
          <a:ln w="19050" cap="flat">
            <a:solidFill>
              <a:srgbClr val="29D722"/>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2400">
                <a:solidFill>
                  <a:schemeClr val="dk1"/>
                </a:solidFill>
              </a:rPr>
              <a:t>Climate Change</a:t>
            </a:r>
          </a:p>
        </p:txBody>
      </p:sp>
      <p:sp>
        <p:nvSpPr>
          <p:cNvPr id="195" name="Shape 195"/>
          <p:cNvSpPr/>
          <p:nvPr/>
        </p:nvSpPr>
        <p:spPr>
          <a:xfrm>
            <a:off x="6208100" y="1429750"/>
            <a:ext cx="2655300" cy="815400"/>
          </a:xfrm>
          <a:prstGeom prst="roundRect">
            <a:avLst>
              <a:gd name="adj" fmla="val 16667"/>
            </a:avLst>
          </a:prstGeom>
          <a:solidFill>
            <a:srgbClr val="EAD1DC"/>
          </a:solidFill>
          <a:ln w="19050" cap="flat">
            <a:solidFill>
              <a:srgbClr val="C27BA0"/>
            </a:solidFill>
            <a:prstDash val="solid"/>
            <a:round/>
            <a:headEnd type="none" w="med" len="med"/>
            <a:tailEnd type="none" w="med" len="med"/>
          </a:ln>
        </p:spPr>
        <p:txBody>
          <a:bodyPr lIns="91425" tIns="91425" rIns="91425" bIns="91425" anchor="ctr" anchorCtr="0">
            <a:noAutofit/>
          </a:bodyPr>
          <a:lstStyle/>
          <a:p>
            <a:pPr lvl="0" algn="ctr" rtl="0">
              <a:lnSpc>
                <a:spcPct val="115000"/>
              </a:lnSpc>
              <a:spcBef>
                <a:spcPts val="600"/>
              </a:spcBef>
              <a:buClr>
                <a:schemeClr val="dk1"/>
              </a:buClr>
              <a:buSzPct val="45833"/>
              <a:buFont typeface="Arial"/>
              <a:buNone/>
            </a:pPr>
            <a:r>
              <a:rPr lang="en" sz="2400">
                <a:solidFill>
                  <a:schemeClr val="dk1"/>
                </a:solidFill>
              </a:rPr>
              <a:t>Development Finance</a:t>
            </a:r>
          </a:p>
        </p:txBody>
      </p:sp>
      <p:sp>
        <p:nvSpPr>
          <p:cNvPr id="196" name="Shape 196"/>
          <p:cNvSpPr/>
          <p:nvPr/>
        </p:nvSpPr>
        <p:spPr>
          <a:xfrm>
            <a:off x="6208100" y="2611525"/>
            <a:ext cx="2597400" cy="815400"/>
          </a:xfrm>
          <a:prstGeom prst="roundRect">
            <a:avLst>
              <a:gd name="adj" fmla="val 16667"/>
            </a:avLst>
          </a:prstGeom>
          <a:solidFill>
            <a:srgbClr val="BBD7F8">
              <a:alpha val="54619"/>
            </a:srgbClr>
          </a:solidFill>
          <a:ln w="19050" cap="flat">
            <a:solidFill>
              <a:srgbClr val="3CA0FF"/>
            </a:solidFill>
            <a:prstDash val="solid"/>
            <a:round/>
            <a:headEnd type="none" w="med" len="med"/>
            <a:tailEnd type="none" w="med" len="med"/>
          </a:ln>
        </p:spPr>
        <p:txBody>
          <a:bodyPr lIns="91425" tIns="91425" rIns="91425" bIns="91425" anchor="ctr" anchorCtr="0">
            <a:noAutofit/>
          </a:bodyPr>
          <a:lstStyle/>
          <a:p>
            <a:pPr lvl="0" algn="ctr" rtl="0">
              <a:lnSpc>
                <a:spcPct val="115000"/>
              </a:lnSpc>
              <a:spcBef>
                <a:spcPts val="600"/>
              </a:spcBef>
              <a:buClr>
                <a:schemeClr val="dk1"/>
              </a:buClr>
              <a:buSzPct val="45833"/>
              <a:buFont typeface="Arial"/>
              <a:buNone/>
            </a:pPr>
            <a:r>
              <a:rPr lang="en" sz="2400">
                <a:solidFill>
                  <a:schemeClr val="dk1"/>
                </a:solidFill>
              </a:rPr>
              <a:t>Gender Equality</a:t>
            </a:r>
          </a:p>
        </p:txBody>
      </p:sp>
      <p:sp>
        <p:nvSpPr>
          <p:cNvPr id="197" name="Shape 197"/>
          <p:cNvSpPr/>
          <p:nvPr/>
        </p:nvSpPr>
        <p:spPr>
          <a:xfrm>
            <a:off x="3416925" y="1401925"/>
            <a:ext cx="2597400" cy="815400"/>
          </a:xfrm>
          <a:prstGeom prst="roundRect">
            <a:avLst>
              <a:gd name="adj" fmla="val 16667"/>
            </a:avLst>
          </a:prstGeom>
          <a:solidFill>
            <a:srgbClr val="FFC32D">
              <a:alpha val="47690"/>
            </a:srgbClr>
          </a:solidFill>
          <a:ln w="19050" cap="flat">
            <a:solidFill>
              <a:srgbClr val="FFC32D"/>
            </a:solidFill>
            <a:prstDash val="solid"/>
            <a:round/>
            <a:headEnd type="none" w="med" len="med"/>
            <a:tailEnd type="none" w="med" len="med"/>
          </a:ln>
        </p:spPr>
        <p:txBody>
          <a:bodyPr lIns="91425" tIns="91425" rIns="91425" bIns="91425" anchor="ctr" anchorCtr="0">
            <a:noAutofit/>
          </a:bodyPr>
          <a:lstStyle/>
          <a:p>
            <a:pPr lvl="0" algn="ctr" rtl="0">
              <a:lnSpc>
                <a:spcPct val="115000"/>
              </a:lnSpc>
              <a:spcBef>
                <a:spcPts val="600"/>
              </a:spcBef>
              <a:buClr>
                <a:schemeClr val="dk1"/>
              </a:buClr>
              <a:buSzPct val="45833"/>
              <a:buFont typeface="Arial"/>
              <a:buNone/>
            </a:pPr>
            <a:r>
              <a:rPr lang="en" sz="2400">
                <a:solidFill>
                  <a:schemeClr val="dk1"/>
                </a:solidFill>
              </a:rPr>
              <a:t>Global Health</a:t>
            </a:r>
          </a:p>
        </p:txBody>
      </p:sp>
      <p:sp>
        <p:nvSpPr>
          <p:cNvPr id="198" name="Shape 198"/>
          <p:cNvSpPr/>
          <p:nvPr/>
        </p:nvSpPr>
        <p:spPr>
          <a:xfrm>
            <a:off x="3416925" y="3821125"/>
            <a:ext cx="2597400" cy="815400"/>
          </a:xfrm>
          <a:prstGeom prst="roundRect">
            <a:avLst>
              <a:gd name="adj" fmla="val 16667"/>
            </a:avLst>
          </a:prstGeom>
          <a:solidFill>
            <a:srgbClr val="FCE5CD"/>
          </a:solidFill>
          <a:ln w="19050" cap="flat">
            <a:solidFill>
              <a:srgbClr val="F6B26B"/>
            </a:solidFill>
            <a:prstDash val="solid"/>
            <a:round/>
            <a:headEnd type="none" w="med" len="med"/>
            <a:tailEnd type="none" w="med" len="med"/>
          </a:ln>
        </p:spPr>
        <p:txBody>
          <a:bodyPr lIns="91425" tIns="91425" rIns="91425" bIns="91425" anchor="ctr" anchorCtr="0">
            <a:noAutofit/>
          </a:bodyPr>
          <a:lstStyle/>
          <a:p>
            <a:pPr lvl="0" algn="ctr" rtl="0">
              <a:lnSpc>
                <a:spcPct val="115000"/>
              </a:lnSpc>
              <a:spcBef>
                <a:spcPts val="600"/>
              </a:spcBef>
              <a:buClr>
                <a:schemeClr val="dk1"/>
              </a:buClr>
              <a:buSzPct val="125000"/>
              <a:buFont typeface="Arial"/>
              <a:buNone/>
            </a:pPr>
            <a:r>
              <a:rPr lang="en" sz="2400">
                <a:solidFill>
                  <a:schemeClr val="dk1"/>
                </a:solidFill>
              </a:rPr>
              <a:t>Governance</a:t>
            </a:r>
          </a:p>
        </p:txBody>
      </p:sp>
      <p:sp>
        <p:nvSpPr>
          <p:cNvPr id="199" name="Shape 199"/>
          <p:cNvSpPr/>
          <p:nvPr/>
        </p:nvSpPr>
        <p:spPr>
          <a:xfrm>
            <a:off x="3416925" y="2611512"/>
            <a:ext cx="2597400" cy="815400"/>
          </a:xfrm>
          <a:prstGeom prst="roundRect">
            <a:avLst>
              <a:gd name="adj" fmla="val 16667"/>
            </a:avLst>
          </a:prstGeom>
          <a:solidFill>
            <a:srgbClr val="FF8FE4">
              <a:alpha val="55380"/>
            </a:srgbClr>
          </a:solidFill>
          <a:ln w="19050" cap="flat">
            <a:solidFill>
              <a:srgbClr val="FF8FE4"/>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2400">
                <a:solidFill>
                  <a:schemeClr val="dk1"/>
                </a:solidFill>
              </a:rPr>
              <a:t>Urbanization</a:t>
            </a:r>
          </a:p>
        </p:txBody>
      </p:sp>
      <p:sp>
        <p:nvSpPr>
          <p:cNvPr id="200" name="Shape 200"/>
          <p:cNvSpPr/>
          <p:nvPr/>
        </p:nvSpPr>
        <p:spPr>
          <a:xfrm>
            <a:off x="625750" y="2593675"/>
            <a:ext cx="2597400" cy="815400"/>
          </a:xfrm>
          <a:prstGeom prst="roundRect">
            <a:avLst>
              <a:gd name="adj" fmla="val 16667"/>
            </a:avLst>
          </a:prstGeom>
          <a:solidFill>
            <a:srgbClr val="3CA0FF">
              <a:alpha val="52310"/>
            </a:srgbClr>
          </a:solidFill>
          <a:ln w="19050" cap="flat">
            <a:solidFill>
              <a:srgbClr val="3CA0FF"/>
            </a:solidFill>
            <a:prstDash val="solid"/>
            <a:round/>
            <a:headEnd type="none" w="med" len="med"/>
            <a:tailEnd type="none" w="med" len="med"/>
          </a:ln>
        </p:spPr>
        <p:txBody>
          <a:bodyPr lIns="91425" tIns="91425" rIns="91425" bIns="91425" anchor="ctr" anchorCtr="0">
            <a:noAutofit/>
          </a:bodyPr>
          <a:lstStyle/>
          <a:p>
            <a:pPr lvl="0" algn="ctr" rtl="0">
              <a:lnSpc>
                <a:spcPct val="115000"/>
              </a:lnSpc>
              <a:spcBef>
                <a:spcPts val="600"/>
              </a:spcBef>
              <a:buClr>
                <a:schemeClr val="dk1"/>
              </a:buClr>
              <a:buSzPct val="125000"/>
              <a:buFont typeface="Arial"/>
              <a:buNone/>
            </a:pPr>
            <a:r>
              <a:rPr lang="en" sz="2400">
                <a:solidFill>
                  <a:schemeClr val="dk1"/>
                </a:solidFill>
              </a:rPr>
              <a:t>Food Security</a:t>
            </a:r>
          </a:p>
        </p:txBody>
      </p:sp>
      <p:sp>
        <p:nvSpPr>
          <p:cNvPr id="201" name="Shape 201"/>
          <p:cNvSpPr/>
          <p:nvPr/>
        </p:nvSpPr>
        <p:spPr>
          <a:xfrm>
            <a:off x="596800" y="3821125"/>
            <a:ext cx="2597400" cy="815400"/>
          </a:xfrm>
          <a:prstGeom prst="roundRect">
            <a:avLst>
              <a:gd name="adj" fmla="val 16667"/>
            </a:avLst>
          </a:prstGeom>
          <a:solidFill>
            <a:srgbClr val="ABEA9E">
              <a:alpha val="55380"/>
            </a:srgbClr>
          </a:solidFill>
          <a:ln w="19050" cap="flat">
            <a:solidFill>
              <a:srgbClr val="ABEA9E"/>
            </a:solidFill>
            <a:prstDash val="solid"/>
            <a:round/>
            <a:headEnd type="none" w="med" len="med"/>
            <a:tailEnd type="none" w="med" len="med"/>
          </a:ln>
        </p:spPr>
        <p:txBody>
          <a:bodyPr lIns="91425" tIns="91425" rIns="91425" bIns="91425" anchor="ctr" anchorCtr="0">
            <a:noAutofit/>
          </a:bodyPr>
          <a:lstStyle/>
          <a:p>
            <a:pPr lvl="0" algn="ctr" rtl="0">
              <a:lnSpc>
                <a:spcPct val="115000"/>
              </a:lnSpc>
              <a:spcBef>
                <a:spcPts val="600"/>
              </a:spcBef>
              <a:buClr>
                <a:schemeClr val="dk1"/>
              </a:buClr>
              <a:buSzPct val="125000"/>
              <a:buFont typeface="Arial"/>
              <a:buNone/>
            </a:pPr>
            <a:r>
              <a:rPr lang="en" sz="2400">
                <a:solidFill>
                  <a:schemeClr val="dk1"/>
                </a:solidFill>
              </a:rPr>
              <a:t>Resource Management</a:t>
            </a:r>
          </a:p>
        </p:txBody>
      </p:sp>
      <p:sp>
        <p:nvSpPr>
          <p:cNvPr id="202" name="Shape 202"/>
          <p:cNvSpPr/>
          <p:nvPr/>
        </p:nvSpPr>
        <p:spPr>
          <a:xfrm>
            <a:off x="625750" y="1366225"/>
            <a:ext cx="2597400" cy="815400"/>
          </a:xfrm>
          <a:prstGeom prst="roundRect">
            <a:avLst>
              <a:gd name="adj" fmla="val 16667"/>
            </a:avLst>
          </a:prstGeom>
          <a:solidFill>
            <a:srgbClr val="999999">
              <a:alpha val="48460"/>
            </a:srgbClr>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solidFill>
                  <a:schemeClr val="dk1"/>
                </a:solidFill>
              </a:rPr>
              <a:t>Employment</a:t>
            </a:r>
          </a:p>
        </p:txBody>
      </p:sp>
    </p:spTree>
    <p:extLst>
      <p:ext uri="{BB962C8B-B14F-4D97-AF65-F5344CB8AC3E}">
        <p14:creationId xmlns:p14="http://schemas.microsoft.com/office/powerpoint/2010/main" val="39219524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lIns="68569" tIns="68569" rIns="68569" bIns="68569" anchor="b" anchorCtr="0">
            <a:noAutofit/>
          </a:bodyPr>
          <a:lstStyle/>
          <a:p>
            <a:r>
              <a:rPr lang="en" dirty="0"/>
              <a:t>G77 </a:t>
            </a:r>
            <a:r>
              <a:rPr lang="en-US" dirty="0" smtClean="0"/>
              <a:t>on </a:t>
            </a:r>
            <a:r>
              <a:rPr lang="en" dirty="0" smtClean="0"/>
              <a:t>SDG </a:t>
            </a:r>
            <a:r>
              <a:rPr lang="en-US" dirty="0" smtClean="0"/>
              <a:t>Topic Priorities</a:t>
            </a:r>
            <a:endParaRPr lang="en" dirty="0"/>
          </a:p>
        </p:txBody>
      </p:sp>
      <p:pic>
        <p:nvPicPr>
          <p:cNvPr id="9" name="Picture 8" descr="G77 Topics Graph_April 16.png"/>
          <p:cNvPicPr>
            <a:picLocks noChangeAspect="1"/>
          </p:cNvPicPr>
          <p:nvPr/>
        </p:nvPicPr>
        <p:blipFill rotWithShape="1">
          <a:blip r:embed="rId3">
            <a:extLst>
              <a:ext uri="{28A0092B-C50C-407E-A947-70E740481C1C}">
                <a14:useLocalDpi xmlns:a14="http://schemas.microsoft.com/office/drawing/2010/main" val="0"/>
              </a:ext>
            </a:extLst>
          </a:blip>
          <a:srcRect l="5846" r="9200" b="4337"/>
          <a:stretch/>
        </p:blipFill>
        <p:spPr>
          <a:xfrm>
            <a:off x="1524000" y="1166677"/>
            <a:ext cx="6115558" cy="3843473"/>
          </a:xfrm>
          <a:prstGeom prst="rect">
            <a:avLst/>
          </a:prstGeom>
        </p:spPr>
      </p:pic>
    </p:spTree>
    <p:extLst>
      <p:ext uri="{BB962C8B-B14F-4D97-AF65-F5344CB8AC3E}">
        <p14:creationId xmlns:p14="http://schemas.microsoft.com/office/powerpoint/2010/main" val="135589227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lIns="68569" tIns="68569" rIns="68569" bIns="68569" anchor="b" anchorCtr="0">
            <a:noAutofit/>
          </a:bodyPr>
          <a:lstStyle/>
          <a:p>
            <a:r>
              <a:rPr lang="en-US" dirty="0" smtClean="0"/>
              <a:t>G77 on </a:t>
            </a:r>
            <a:r>
              <a:rPr lang="en-US" dirty="0" smtClean="0"/>
              <a:t>Gender Equality</a:t>
            </a:r>
            <a:endParaRPr lang="en" dirty="0"/>
          </a:p>
        </p:txBody>
      </p:sp>
      <p:pic>
        <p:nvPicPr>
          <p:cNvPr id="2" name="Picture 1" descr="india gender equality words frequencies.png"/>
          <p:cNvPicPr>
            <a:picLocks noChangeAspect="1"/>
          </p:cNvPicPr>
          <p:nvPr/>
        </p:nvPicPr>
        <p:blipFill rotWithShape="1">
          <a:blip r:embed="rId3">
            <a:extLst>
              <a:ext uri="{28A0092B-C50C-407E-A947-70E740481C1C}">
                <a14:useLocalDpi xmlns:a14="http://schemas.microsoft.com/office/drawing/2010/main" val="0"/>
              </a:ext>
            </a:extLst>
          </a:blip>
          <a:srcRect l="6294" t="5151" r="9225" b="4655"/>
          <a:stretch/>
        </p:blipFill>
        <p:spPr>
          <a:xfrm>
            <a:off x="1514222" y="1289847"/>
            <a:ext cx="6115557" cy="3644103"/>
          </a:xfrm>
          <a:prstGeom prst="rect">
            <a:avLst/>
          </a:prstGeom>
        </p:spPr>
      </p:pic>
    </p:spTree>
    <p:extLst>
      <p:ext uri="{BB962C8B-B14F-4D97-AF65-F5344CB8AC3E}">
        <p14:creationId xmlns:p14="http://schemas.microsoft.com/office/powerpoint/2010/main" val="265639595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lIns="68569" tIns="68569" rIns="68569" bIns="68569" anchor="b" anchorCtr="0">
            <a:noAutofit/>
          </a:bodyPr>
          <a:lstStyle/>
          <a:p>
            <a:pPr lvl="0"/>
            <a:r>
              <a:rPr lang="en" dirty="0"/>
              <a:t>India </a:t>
            </a:r>
            <a:r>
              <a:rPr lang="en-US" dirty="0" smtClean="0"/>
              <a:t>on </a:t>
            </a:r>
            <a:r>
              <a:rPr lang="en" dirty="0" smtClean="0"/>
              <a:t>SDG </a:t>
            </a:r>
            <a:r>
              <a:rPr lang="en-US" dirty="0" smtClean="0"/>
              <a:t>Topic Priorities</a:t>
            </a:r>
            <a:endParaRPr lang="en" dirty="0"/>
          </a:p>
        </p:txBody>
      </p:sp>
      <p:pic>
        <p:nvPicPr>
          <p:cNvPr id="3" name="Picture 2" descr="India Topic Priorit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315879"/>
            <a:ext cx="6858000" cy="3827621"/>
          </a:xfrm>
          <a:prstGeom prst="rect">
            <a:avLst/>
          </a:prstGeom>
        </p:spPr>
      </p:pic>
      <p:sp>
        <p:nvSpPr>
          <p:cNvPr id="4" name="Rectangle 3"/>
          <p:cNvSpPr/>
          <p:nvPr/>
        </p:nvSpPr>
        <p:spPr>
          <a:xfrm>
            <a:off x="6781800" y="1733550"/>
            <a:ext cx="457200" cy="304800"/>
          </a:xfrm>
          <a:prstGeom prst="rect">
            <a:avLst/>
          </a:prstGeom>
          <a:solidFill>
            <a:srgbClr val="FFFFFF"/>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705600" y="1691640"/>
            <a:ext cx="685800" cy="348813"/>
          </a:xfrm>
          <a:prstGeom prst="rect">
            <a:avLst/>
          </a:prstGeom>
          <a:noFill/>
        </p:spPr>
        <p:txBody>
          <a:bodyPr wrap="square" rtlCol="0">
            <a:spAutoFit/>
          </a:bodyPr>
          <a:lstStyle/>
          <a:p>
            <a:pPr>
              <a:spcAft>
                <a:spcPts val="100"/>
              </a:spcAft>
            </a:pPr>
            <a:r>
              <a:rPr lang="en-US" sz="500" dirty="0" smtClean="0"/>
              <a:t>Gender Equality</a:t>
            </a:r>
          </a:p>
          <a:p>
            <a:pPr>
              <a:spcAft>
                <a:spcPts val="100"/>
              </a:spcAft>
            </a:pPr>
            <a:r>
              <a:rPr lang="en-US" sz="500" dirty="0" smtClean="0"/>
              <a:t>Climate Change</a:t>
            </a:r>
          </a:p>
          <a:p>
            <a:pPr>
              <a:spcAft>
                <a:spcPts val="100"/>
              </a:spcAft>
            </a:pPr>
            <a:r>
              <a:rPr lang="en-US" sz="500" dirty="0" smtClean="0"/>
              <a:t>Food Security</a:t>
            </a:r>
            <a:endParaRPr lang="en-US" sz="500" dirty="0"/>
          </a:p>
        </p:txBody>
      </p:sp>
    </p:spTree>
    <p:extLst>
      <p:ext uri="{BB962C8B-B14F-4D97-AF65-F5344CB8AC3E}">
        <p14:creationId xmlns:p14="http://schemas.microsoft.com/office/powerpoint/2010/main" val="21840793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The </a:t>
            </a:r>
            <a:r>
              <a:rPr lang="en" dirty="0" smtClean="0"/>
              <a:t>Inspiration</a:t>
            </a:r>
            <a:endParaRPr lang="en" dirty="0"/>
          </a:p>
        </p:txBody>
      </p:sp>
      <p:pic>
        <p:nvPicPr>
          <p:cNvPr id="2" name="Picture 1"/>
          <p:cNvPicPr>
            <a:picLocks noChangeAspect="1"/>
          </p:cNvPicPr>
          <p:nvPr/>
        </p:nvPicPr>
        <p:blipFill>
          <a:blip r:embed="rId3"/>
          <a:stretch>
            <a:fillRect/>
          </a:stretch>
        </p:blipFill>
        <p:spPr>
          <a:xfrm>
            <a:off x="2025650" y="1244630"/>
            <a:ext cx="5092700" cy="3841720"/>
          </a:xfrm>
          <a:prstGeom prst="rect">
            <a:avLst/>
          </a:prstGeom>
        </p:spPr>
      </p:pic>
    </p:spTree>
    <p:extLst>
      <p:ext uri="{BB962C8B-B14F-4D97-AF65-F5344CB8AC3E}">
        <p14:creationId xmlns:p14="http://schemas.microsoft.com/office/powerpoint/2010/main" val="30603971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lIns="68569" tIns="68569" rIns="68569" bIns="68569" anchor="b" anchorCtr="0">
            <a:noAutofit/>
          </a:bodyPr>
          <a:lstStyle/>
          <a:p>
            <a:r>
              <a:rPr lang="en-US" dirty="0" smtClean="0"/>
              <a:t>G77 Collocations</a:t>
            </a:r>
            <a:endParaRPr lang="en" dirty="0"/>
          </a:p>
        </p:txBody>
      </p:sp>
      <p:sp>
        <p:nvSpPr>
          <p:cNvPr id="3" name="Text Placeholder 2"/>
          <p:cNvSpPr>
            <a:spLocks noGrp="1"/>
          </p:cNvSpPr>
          <p:nvPr>
            <p:ph type="body" idx="1"/>
          </p:nvPr>
        </p:nvSpPr>
        <p:spPr>
          <a:xfrm>
            <a:off x="1295399" y="1276350"/>
            <a:ext cx="6553200" cy="2582701"/>
          </a:xfrm>
        </p:spPr>
        <p:txBody>
          <a:bodyPr/>
          <a:lstStyle/>
          <a:p>
            <a:r>
              <a:rPr lang="en-US" sz="2200" dirty="0" smtClean="0"/>
              <a:t>Collocations are words that frequently appear in close proximity.</a:t>
            </a:r>
          </a:p>
          <a:p>
            <a:pPr marL="342900" indent="-342900">
              <a:buFont typeface="Arial"/>
              <a:buChar char="•"/>
            </a:pPr>
            <a:r>
              <a:rPr lang="en-US" sz="2200" dirty="0" smtClean="0"/>
              <a:t>Determined through probability calculations</a:t>
            </a:r>
          </a:p>
          <a:p>
            <a:pPr marL="342900" indent="-342900">
              <a:buFont typeface="Arial"/>
              <a:buChar char="•"/>
            </a:pPr>
            <a:r>
              <a:rPr lang="en-US" sz="2200" dirty="0" smtClean="0"/>
              <a:t>Describe topics and contexts related to a search term</a:t>
            </a:r>
          </a:p>
          <a:p>
            <a:pPr marL="342900" indent="-342900">
              <a:buFont typeface="Arial"/>
              <a:buChar char="•"/>
            </a:pPr>
            <a:r>
              <a:rPr lang="en-US" sz="2200" dirty="0" smtClean="0"/>
              <a:t>Show how dialogues around particular terms have changed over time</a:t>
            </a:r>
            <a:endParaRPr lang="en-US" sz="2200" dirty="0"/>
          </a:p>
        </p:txBody>
      </p:sp>
      <p:pic>
        <p:nvPicPr>
          <p:cNvPr id="5" name="Picture 4" descr="Screen Shot 2014-12-10 at 10.16.40 AM.png"/>
          <p:cNvPicPr>
            <a:picLocks noChangeAspect="1"/>
          </p:cNvPicPr>
          <p:nvPr/>
        </p:nvPicPr>
        <p:blipFill rotWithShape="1">
          <a:blip r:embed="rId3">
            <a:extLst>
              <a:ext uri="{28A0092B-C50C-407E-A947-70E740481C1C}">
                <a14:useLocalDpi xmlns:a14="http://schemas.microsoft.com/office/drawing/2010/main" val="0"/>
              </a:ext>
            </a:extLst>
          </a:blip>
          <a:srcRect t="9574" b="8794"/>
          <a:stretch/>
        </p:blipFill>
        <p:spPr>
          <a:xfrm>
            <a:off x="1652587" y="3752299"/>
            <a:ext cx="5838825" cy="1259633"/>
          </a:xfrm>
          <a:prstGeom prst="rect">
            <a:avLst/>
          </a:prstGeom>
        </p:spPr>
      </p:pic>
    </p:spTree>
    <p:extLst>
      <p:ext uri="{BB962C8B-B14F-4D97-AF65-F5344CB8AC3E}">
        <p14:creationId xmlns:p14="http://schemas.microsoft.com/office/powerpoint/2010/main" val="15295778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G77 Collocations: Food</a:t>
            </a:r>
          </a:p>
        </p:txBody>
      </p:sp>
      <p:pic>
        <p:nvPicPr>
          <p:cNvPr id="4" name="Picture 3" descr="Screen Shot 2014-12-10 at 9.35.59 AM.png"/>
          <p:cNvPicPr>
            <a:picLocks noChangeAspect="1"/>
          </p:cNvPicPr>
          <p:nvPr/>
        </p:nvPicPr>
        <p:blipFill rotWithShape="1">
          <a:blip r:embed="rId2">
            <a:extLst>
              <a:ext uri="{28A0092B-C50C-407E-A947-70E740481C1C}">
                <a14:useLocalDpi xmlns:a14="http://schemas.microsoft.com/office/drawing/2010/main" val="0"/>
              </a:ext>
            </a:extLst>
          </a:blip>
          <a:srcRect l="2390" t="18000" b="13713"/>
          <a:stretch/>
        </p:blipFill>
        <p:spPr>
          <a:xfrm>
            <a:off x="1306864" y="1599557"/>
            <a:ext cx="6694136" cy="2926939"/>
          </a:xfrm>
          <a:prstGeom prst="rect">
            <a:avLst/>
          </a:prstGeom>
        </p:spPr>
      </p:pic>
    </p:spTree>
    <p:extLst>
      <p:ext uri="{BB962C8B-B14F-4D97-AF65-F5344CB8AC3E}">
        <p14:creationId xmlns:p14="http://schemas.microsoft.com/office/powerpoint/2010/main" val="21304473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lIns="68569" tIns="68569" rIns="68569" bIns="68569" anchor="b" anchorCtr="0">
            <a:noAutofit/>
          </a:bodyPr>
          <a:lstStyle/>
          <a:p>
            <a:pPr lvl="0"/>
            <a:r>
              <a:rPr lang="en-US" dirty="0"/>
              <a:t>G77 Collocations: Food</a:t>
            </a:r>
            <a:endParaRPr lang="en" dirty="0"/>
          </a:p>
        </p:txBody>
      </p:sp>
      <p:pic>
        <p:nvPicPr>
          <p:cNvPr id="3" name="Picture 2" descr="Screen Shot 2014-12-10 at 9.37.29 AM.png"/>
          <p:cNvPicPr>
            <a:picLocks noChangeAspect="1"/>
          </p:cNvPicPr>
          <p:nvPr/>
        </p:nvPicPr>
        <p:blipFill rotWithShape="1">
          <a:blip r:embed="rId3">
            <a:extLst>
              <a:ext uri="{28A0092B-C50C-407E-A947-70E740481C1C}">
                <a14:useLocalDpi xmlns:a14="http://schemas.microsoft.com/office/drawing/2010/main" val="0"/>
              </a:ext>
            </a:extLst>
          </a:blip>
          <a:srcRect l="2391" t="16516" b="10572"/>
          <a:stretch/>
        </p:blipFill>
        <p:spPr>
          <a:xfrm>
            <a:off x="1306864" y="1534459"/>
            <a:ext cx="6694136" cy="3125157"/>
          </a:xfrm>
          <a:prstGeom prst="rect">
            <a:avLst/>
          </a:prstGeom>
        </p:spPr>
      </p:pic>
    </p:spTree>
    <p:extLst>
      <p:ext uri="{BB962C8B-B14F-4D97-AF65-F5344CB8AC3E}">
        <p14:creationId xmlns:p14="http://schemas.microsoft.com/office/powerpoint/2010/main" val="13901117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p:spPr>
        <p:txBody>
          <a:bodyPr lIns="68569" tIns="68569" rIns="68569" bIns="68569" anchor="b" anchorCtr="0">
            <a:noAutofit/>
          </a:bodyPr>
          <a:lstStyle/>
          <a:p>
            <a:r>
              <a:rPr lang="en-US" dirty="0" smtClean="0"/>
              <a:t>G77 Collocations: Food</a:t>
            </a:r>
            <a:endParaRPr lang="en" dirty="0"/>
          </a:p>
        </p:txBody>
      </p:sp>
      <p:pic>
        <p:nvPicPr>
          <p:cNvPr id="2" name="Picture 1" descr="Screen Shot 2014-12-10 at 9.38.13 AM.png"/>
          <p:cNvPicPr>
            <a:picLocks noChangeAspect="1"/>
          </p:cNvPicPr>
          <p:nvPr/>
        </p:nvPicPr>
        <p:blipFill rotWithShape="1">
          <a:blip r:embed="rId3">
            <a:extLst>
              <a:ext uri="{28A0092B-C50C-407E-A947-70E740481C1C}">
                <a14:useLocalDpi xmlns:a14="http://schemas.microsoft.com/office/drawing/2010/main" val="0"/>
              </a:ext>
            </a:extLst>
          </a:blip>
          <a:srcRect l="2240" t="26322" b="10780"/>
          <a:stretch/>
        </p:blipFill>
        <p:spPr>
          <a:xfrm>
            <a:off x="1296624" y="1956015"/>
            <a:ext cx="6704377" cy="269592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1504950"/>
            <a:ext cx="2286000" cy="305933"/>
          </a:xfrm>
          <a:prstGeom prst="rect">
            <a:avLst/>
          </a:prstGeom>
        </p:spPr>
      </p:pic>
    </p:spTree>
    <p:extLst>
      <p:ext uri="{BB962C8B-B14F-4D97-AF65-F5344CB8AC3E}">
        <p14:creationId xmlns:p14="http://schemas.microsoft.com/office/powerpoint/2010/main" val="11074693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G77 Collocations: </a:t>
            </a:r>
            <a:r>
              <a:rPr lang="en-US" dirty="0" smtClean="0"/>
              <a:t>Equality</a:t>
            </a:r>
            <a:endParaRPr lang="en-US" dirty="0"/>
          </a:p>
        </p:txBody>
      </p:sp>
      <p:pic>
        <p:nvPicPr>
          <p:cNvPr id="4" name="Picture 3" descr="Screen Shot 2014-12-10 at 9.27.15 AM.png"/>
          <p:cNvPicPr>
            <a:picLocks noChangeAspect="1"/>
          </p:cNvPicPr>
          <p:nvPr/>
        </p:nvPicPr>
        <p:blipFill rotWithShape="1">
          <a:blip r:embed="rId2">
            <a:extLst>
              <a:ext uri="{28A0092B-C50C-407E-A947-70E740481C1C}">
                <a14:useLocalDpi xmlns:a14="http://schemas.microsoft.com/office/drawing/2010/main" val="0"/>
              </a:ext>
            </a:extLst>
          </a:blip>
          <a:srcRect l="2987" t="18000" b="12996"/>
          <a:stretch/>
        </p:blipFill>
        <p:spPr>
          <a:xfrm>
            <a:off x="1347831" y="1599543"/>
            <a:ext cx="6653169" cy="2957662"/>
          </a:xfrm>
          <a:prstGeom prst="rect">
            <a:avLst/>
          </a:prstGeom>
        </p:spPr>
      </p:pic>
    </p:spTree>
    <p:extLst>
      <p:ext uri="{BB962C8B-B14F-4D97-AF65-F5344CB8AC3E}">
        <p14:creationId xmlns:p14="http://schemas.microsoft.com/office/powerpoint/2010/main" val="25248614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G77 Collocations: </a:t>
            </a:r>
            <a:r>
              <a:rPr lang="en-US" dirty="0" smtClean="0"/>
              <a:t>Equity</a:t>
            </a:r>
            <a:endParaRPr lang="en-US" dirty="0"/>
          </a:p>
        </p:txBody>
      </p:sp>
      <p:pic>
        <p:nvPicPr>
          <p:cNvPr id="4" name="Picture 3" descr="Screen Shot 2014-12-10 at 9.27.40 AM.png"/>
          <p:cNvPicPr>
            <a:picLocks noChangeAspect="1"/>
          </p:cNvPicPr>
          <p:nvPr/>
        </p:nvPicPr>
        <p:blipFill rotWithShape="1">
          <a:blip r:embed="rId2">
            <a:extLst>
              <a:ext uri="{28A0092B-C50C-407E-A947-70E740481C1C}">
                <a14:useLocalDpi xmlns:a14="http://schemas.microsoft.com/office/drawing/2010/main" val="0"/>
              </a:ext>
            </a:extLst>
          </a:blip>
          <a:srcRect l="2688" t="18000" b="13713"/>
          <a:stretch/>
        </p:blipFill>
        <p:spPr>
          <a:xfrm>
            <a:off x="1327348" y="1599544"/>
            <a:ext cx="6673652" cy="2926939"/>
          </a:xfrm>
          <a:prstGeom prst="rect">
            <a:avLst/>
          </a:prstGeom>
        </p:spPr>
      </p:pic>
    </p:spTree>
    <p:extLst>
      <p:ext uri="{BB962C8B-B14F-4D97-AF65-F5344CB8AC3E}">
        <p14:creationId xmlns:p14="http://schemas.microsoft.com/office/powerpoint/2010/main" val="266593041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G77 Collocations: </a:t>
            </a:r>
            <a:r>
              <a:rPr lang="en-US" dirty="0" smtClean="0"/>
              <a:t>Equality</a:t>
            </a:r>
            <a:endParaRPr lang="en-US" dirty="0"/>
          </a:p>
        </p:txBody>
      </p:sp>
      <p:pic>
        <p:nvPicPr>
          <p:cNvPr id="4" name="Picture 3" descr="Screen Shot 2014-12-10 at 9.29.29 AM.png"/>
          <p:cNvPicPr>
            <a:picLocks noChangeAspect="1"/>
          </p:cNvPicPr>
          <p:nvPr/>
        </p:nvPicPr>
        <p:blipFill rotWithShape="1">
          <a:blip r:embed="rId2">
            <a:extLst>
              <a:ext uri="{28A0092B-C50C-407E-A947-70E740481C1C}">
                <a14:useLocalDpi xmlns:a14="http://schemas.microsoft.com/office/drawing/2010/main" val="0"/>
              </a:ext>
            </a:extLst>
          </a:blip>
          <a:srcRect l="3434" t="18000" b="12518"/>
          <a:stretch/>
        </p:blipFill>
        <p:spPr>
          <a:xfrm>
            <a:off x="1378555" y="1599547"/>
            <a:ext cx="6622445" cy="2978144"/>
          </a:xfrm>
          <a:prstGeom prst="rect">
            <a:avLst/>
          </a:prstGeom>
        </p:spPr>
      </p:pic>
    </p:spTree>
    <p:extLst>
      <p:ext uri="{BB962C8B-B14F-4D97-AF65-F5344CB8AC3E}">
        <p14:creationId xmlns:p14="http://schemas.microsoft.com/office/powerpoint/2010/main" val="362429916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G77 Collocations: </a:t>
            </a:r>
            <a:r>
              <a:rPr lang="en-US" dirty="0" smtClean="0"/>
              <a:t>Equity</a:t>
            </a:r>
            <a:endParaRPr lang="en-US" dirty="0"/>
          </a:p>
        </p:txBody>
      </p:sp>
      <p:pic>
        <p:nvPicPr>
          <p:cNvPr id="4" name="Picture 3" descr="Screen Shot 2014-12-10 at 9.29.20 AM.png"/>
          <p:cNvPicPr>
            <a:picLocks noChangeAspect="1"/>
          </p:cNvPicPr>
          <p:nvPr/>
        </p:nvPicPr>
        <p:blipFill rotWithShape="1">
          <a:blip r:embed="rId2">
            <a:extLst>
              <a:ext uri="{28A0092B-C50C-407E-A947-70E740481C1C}">
                <a14:useLocalDpi xmlns:a14="http://schemas.microsoft.com/office/drawing/2010/main" val="0"/>
              </a:ext>
            </a:extLst>
          </a:blip>
          <a:srcRect l="2240" t="18000" b="14430"/>
          <a:stretch/>
        </p:blipFill>
        <p:spPr>
          <a:xfrm>
            <a:off x="1296624" y="1599546"/>
            <a:ext cx="6704377" cy="2896217"/>
          </a:xfrm>
          <a:prstGeom prst="rect">
            <a:avLst/>
          </a:prstGeom>
        </p:spPr>
      </p:pic>
    </p:spTree>
    <p:extLst>
      <p:ext uri="{BB962C8B-B14F-4D97-AF65-F5344CB8AC3E}">
        <p14:creationId xmlns:p14="http://schemas.microsoft.com/office/powerpoint/2010/main" val="186564697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smtClean="0"/>
              <a:t>Conclusion</a:t>
            </a:r>
            <a:endParaRPr lang="en" dirty="0"/>
          </a:p>
        </p:txBody>
      </p:sp>
      <p:pic>
        <p:nvPicPr>
          <p:cNvPr id="58" name="Shape 58"/>
          <p:cNvPicPr preferRelativeResize="0"/>
          <p:nvPr/>
        </p:nvPicPr>
        <p:blipFill>
          <a:blip r:embed="rId3">
            <a:alphaModFix/>
          </a:blip>
          <a:stretch>
            <a:fillRect/>
          </a:stretch>
        </p:blipFill>
        <p:spPr>
          <a:xfrm>
            <a:off x="0" y="2337600"/>
            <a:ext cx="3095674" cy="2008549"/>
          </a:xfrm>
          <a:prstGeom prst="rect">
            <a:avLst/>
          </a:prstGeom>
          <a:noFill/>
          <a:ln>
            <a:noFill/>
          </a:ln>
        </p:spPr>
      </p:pic>
      <p:sp>
        <p:nvSpPr>
          <p:cNvPr id="59" name="Shape 59"/>
          <p:cNvSpPr/>
          <p:nvPr/>
        </p:nvSpPr>
        <p:spPr>
          <a:xfrm>
            <a:off x="1219200" y="1516150"/>
            <a:ext cx="389999" cy="389999"/>
          </a:xfrm>
          <a:prstGeom prst="ellipse">
            <a:avLst/>
          </a:prstGeom>
          <a:solidFill>
            <a:srgbClr val="FFFFFF"/>
          </a:solidFill>
          <a:ln w="28575" cap="flat">
            <a:solidFill>
              <a:srgbClr val="073763"/>
            </a:solidFill>
            <a:prstDash val="solid"/>
            <a:round/>
            <a:headEnd type="none" w="med" len="med"/>
            <a:tailEnd type="none" w="med" len="med"/>
          </a:ln>
        </p:spPr>
        <p:txBody>
          <a:bodyPr lIns="91425" tIns="91425" rIns="91425" bIns="91425" anchor="ctr" anchorCtr="0">
            <a:noAutofit/>
          </a:bodyPr>
          <a:lstStyle/>
          <a:p>
            <a:pPr algn="ctr"/>
            <a:r>
              <a:rPr lang="en" b="1">
                <a:solidFill>
                  <a:srgbClr val="073763"/>
                </a:solidFill>
              </a:rPr>
              <a:t>1</a:t>
            </a:r>
          </a:p>
        </p:txBody>
      </p:sp>
      <p:sp>
        <p:nvSpPr>
          <p:cNvPr id="60" name="Shape 60"/>
          <p:cNvSpPr/>
          <p:nvPr/>
        </p:nvSpPr>
        <p:spPr>
          <a:xfrm>
            <a:off x="4410601" y="1516150"/>
            <a:ext cx="389999" cy="389999"/>
          </a:xfrm>
          <a:prstGeom prst="ellipse">
            <a:avLst/>
          </a:prstGeom>
          <a:solidFill>
            <a:srgbClr val="FFFFFF"/>
          </a:solidFill>
          <a:ln w="28575" cap="flat">
            <a:solidFill>
              <a:srgbClr val="073763"/>
            </a:solidFill>
            <a:prstDash val="solid"/>
            <a:round/>
            <a:headEnd type="none" w="med" len="med"/>
            <a:tailEnd type="none" w="med" len="med"/>
          </a:ln>
        </p:spPr>
        <p:txBody>
          <a:bodyPr lIns="91425" tIns="91425" rIns="91425" bIns="91425" anchor="ctr" anchorCtr="0">
            <a:noAutofit/>
          </a:bodyPr>
          <a:lstStyle/>
          <a:p>
            <a:pPr algn="ctr"/>
            <a:r>
              <a:rPr lang="en" b="1" dirty="0">
                <a:solidFill>
                  <a:srgbClr val="073763"/>
                </a:solidFill>
              </a:rPr>
              <a:t>2</a:t>
            </a:r>
          </a:p>
        </p:txBody>
      </p:sp>
      <p:sp>
        <p:nvSpPr>
          <p:cNvPr id="61" name="Shape 61"/>
          <p:cNvSpPr/>
          <p:nvPr/>
        </p:nvSpPr>
        <p:spPr>
          <a:xfrm>
            <a:off x="7391400" y="1516150"/>
            <a:ext cx="389999" cy="389999"/>
          </a:xfrm>
          <a:prstGeom prst="ellipse">
            <a:avLst/>
          </a:prstGeom>
          <a:solidFill>
            <a:srgbClr val="FFFFFF"/>
          </a:solidFill>
          <a:ln w="28575" cap="flat">
            <a:solidFill>
              <a:srgbClr val="073763"/>
            </a:solidFill>
            <a:prstDash val="solid"/>
            <a:round/>
            <a:headEnd type="none" w="med" len="med"/>
            <a:tailEnd type="none" w="med" len="med"/>
          </a:ln>
        </p:spPr>
        <p:txBody>
          <a:bodyPr lIns="91425" tIns="91425" rIns="91425" bIns="91425" anchor="ctr" anchorCtr="0">
            <a:noAutofit/>
          </a:bodyPr>
          <a:lstStyle/>
          <a:p>
            <a:pPr algn="ctr"/>
            <a:r>
              <a:rPr lang="en" b="1" dirty="0">
                <a:solidFill>
                  <a:srgbClr val="073763"/>
                </a:solidFill>
              </a:rPr>
              <a:t>3</a:t>
            </a:r>
          </a:p>
        </p:txBody>
      </p:sp>
      <p:pic>
        <p:nvPicPr>
          <p:cNvPr id="63" name="Shape 63"/>
          <p:cNvPicPr preferRelativeResize="0"/>
          <p:nvPr/>
        </p:nvPicPr>
        <p:blipFill>
          <a:blip r:embed="rId4">
            <a:alphaModFix/>
          </a:blip>
          <a:stretch>
            <a:fillRect/>
          </a:stretch>
        </p:blipFill>
        <p:spPr>
          <a:xfrm>
            <a:off x="3401989" y="2331225"/>
            <a:ext cx="2465411" cy="2602725"/>
          </a:xfrm>
          <a:prstGeom prst="rect">
            <a:avLst/>
          </a:prstGeom>
          <a:noFill/>
          <a:ln>
            <a:noFill/>
          </a:ln>
        </p:spPr>
      </p:pic>
      <p:pic>
        <p:nvPicPr>
          <p:cNvPr id="10" name="Picture 9" descr="Screen Shot 2014-12-10 at 9.27.15 AM.png"/>
          <p:cNvPicPr>
            <a:picLocks noChangeAspect="1"/>
          </p:cNvPicPr>
          <p:nvPr/>
        </p:nvPicPr>
        <p:blipFill rotWithShape="1">
          <a:blip r:embed="rId5">
            <a:extLst>
              <a:ext uri="{28A0092B-C50C-407E-A947-70E740481C1C}">
                <a14:useLocalDpi xmlns:a14="http://schemas.microsoft.com/office/drawing/2010/main" val="0"/>
              </a:ext>
            </a:extLst>
          </a:blip>
          <a:srcRect l="2987" t="17571" r="34445" b="12995"/>
          <a:stretch/>
        </p:blipFill>
        <p:spPr>
          <a:xfrm>
            <a:off x="6173715" y="2331225"/>
            <a:ext cx="2806467" cy="1946460"/>
          </a:xfrm>
          <a:prstGeom prst="rect">
            <a:avLst/>
          </a:prstGeom>
        </p:spPr>
      </p:pic>
    </p:spTree>
    <p:extLst>
      <p:ext uri="{BB962C8B-B14F-4D97-AF65-F5344CB8AC3E}">
        <p14:creationId xmlns:p14="http://schemas.microsoft.com/office/powerpoint/2010/main" val="148560133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Thanks</a:t>
            </a:r>
            <a:endParaRPr lang="en-US" dirty="0"/>
          </a:p>
        </p:txBody>
      </p:sp>
      <p:sp>
        <p:nvSpPr>
          <p:cNvPr id="4" name="Rounded Rectangle 3"/>
          <p:cNvSpPr/>
          <p:nvPr/>
        </p:nvSpPr>
        <p:spPr>
          <a:xfrm>
            <a:off x="4536440" y="1657350"/>
            <a:ext cx="3962400" cy="1981200"/>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ysClr val="windowText" lastClr="000000"/>
              </a:solidFill>
            </a:endParaRPr>
          </a:p>
          <a:p>
            <a:pPr algn="ctr"/>
            <a:r>
              <a:rPr lang="en-US" sz="2000" dirty="0" smtClean="0">
                <a:solidFill>
                  <a:sysClr val="windowText" lastClr="000000"/>
                </a:solidFill>
              </a:rPr>
              <a:t>Professor </a:t>
            </a:r>
            <a:r>
              <a:rPr lang="en-US" sz="2000" dirty="0">
                <a:solidFill>
                  <a:sysClr val="windowText" lastClr="000000"/>
                </a:solidFill>
              </a:rPr>
              <a:t>Casey King</a:t>
            </a:r>
          </a:p>
          <a:p>
            <a:pPr algn="ctr"/>
            <a:r>
              <a:rPr lang="en-US" sz="2000" dirty="0">
                <a:solidFill>
                  <a:sysClr val="windowText" lastClr="000000"/>
                </a:solidFill>
              </a:rPr>
              <a:t>Ben Johnson</a:t>
            </a:r>
          </a:p>
          <a:p>
            <a:pPr algn="ctr"/>
            <a:r>
              <a:rPr lang="en-US" sz="2000" dirty="0">
                <a:solidFill>
                  <a:sysClr val="windowText" lastClr="000000"/>
                </a:solidFill>
              </a:rPr>
              <a:t>Ryan Hafen</a:t>
            </a:r>
          </a:p>
          <a:p>
            <a:pPr algn="ctr"/>
            <a:r>
              <a:rPr lang="en-US" sz="2000" dirty="0" err="1">
                <a:solidFill>
                  <a:sysClr val="windowText" lastClr="000000"/>
                </a:solidFill>
              </a:rPr>
              <a:t>Owais</a:t>
            </a:r>
            <a:r>
              <a:rPr lang="en-US" sz="2000" dirty="0">
                <a:solidFill>
                  <a:sysClr val="windowText" lastClr="000000"/>
                </a:solidFill>
              </a:rPr>
              <a:t> </a:t>
            </a:r>
            <a:r>
              <a:rPr lang="en-US" sz="2000" dirty="0" err="1">
                <a:solidFill>
                  <a:sysClr val="windowText" lastClr="000000"/>
                </a:solidFill>
              </a:rPr>
              <a:t>Gilani</a:t>
            </a:r>
            <a:endParaRPr lang="en-US" sz="2000" dirty="0">
              <a:solidFill>
                <a:sysClr val="windowText" lastClr="000000"/>
              </a:solidFill>
            </a:endParaRPr>
          </a:p>
        </p:txBody>
      </p:sp>
      <p:sp>
        <p:nvSpPr>
          <p:cNvPr id="5" name="Rounded Rectangle 4"/>
          <p:cNvSpPr/>
          <p:nvPr/>
        </p:nvSpPr>
        <p:spPr>
          <a:xfrm>
            <a:off x="304800" y="1657350"/>
            <a:ext cx="4114800" cy="1981200"/>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ysClr val="windowText" lastClr="000000"/>
              </a:solidFill>
            </a:endParaRPr>
          </a:p>
          <a:p>
            <a:pPr algn="ctr"/>
            <a:r>
              <a:rPr lang="en-US" sz="2000" dirty="0" smtClean="0">
                <a:solidFill>
                  <a:sysClr val="windowText" lastClr="000000"/>
                </a:solidFill>
              </a:rPr>
              <a:t>Joe </a:t>
            </a:r>
            <a:r>
              <a:rPr lang="en-US" sz="2000" dirty="0">
                <a:solidFill>
                  <a:sysClr val="windowText" lastClr="000000"/>
                </a:solidFill>
              </a:rPr>
              <a:t>Cassidy</a:t>
            </a:r>
          </a:p>
          <a:p>
            <a:pPr algn="ctr"/>
            <a:r>
              <a:rPr lang="en-US" sz="2000" dirty="0" err="1">
                <a:solidFill>
                  <a:sysClr val="windowText" lastClr="000000"/>
                </a:solidFill>
              </a:rPr>
              <a:t>Maryum</a:t>
            </a:r>
            <a:r>
              <a:rPr lang="en-US" sz="2000" dirty="0">
                <a:solidFill>
                  <a:sysClr val="windowText" lastClr="000000"/>
                </a:solidFill>
              </a:rPr>
              <a:t> </a:t>
            </a:r>
            <a:r>
              <a:rPr lang="en-US" sz="2000" dirty="0" err="1">
                <a:solidFill>
                  <a:sysClr val="windowText" lastClr="000000"/>
                </a:solidFill>
              </a:rPr>
              <a:t>Saifee</a:t>
            </a:r>
            <a:endParaRPr lang="en-US" sz="2000" dirty="0">
              <a:solidFill>
                <a:sysClr val="windowText" lastClr="000000"/>
              </a:solidFill>
            </a:endParaRPr>
          </a:p>
        </p:txBody>
      </p:sp>
      <p:sp>
        <p:nvSpPr>
          <p:cNvPr id="6" name="TextBox 5"/>
          <p:cNvSpPr txBox="1"/>
          <p:nvPr/>
        </p:nvSpPr>
        <p:spPr>
          <a:xfrm>
            <a:off x="685800" y="1749280"/>
            <a:ext cx="3276600" cy="769441"/>
          </a:xfrm>
          <a:prstGeom prst="rect">
            <a:avLst/>
          </a:prstGeom>
          <a:noFill/>
        </p:spPr>
        <p:txBody>
          <a:bodyPr wrap="square" rtlCol="0">
            <a:spAutoFit/>
          </a:bodyPr>
          <a:lstStyle/>
          <a:p>
            <a:pPr algn="ctr"/>
            <a:r>
              <a:rPr lang="en-US" sz="2200" b="1" dirty="0" smtClean="0"/>
              <a:t>US Department of State </a:t>
            </a:r>
            <a:endParaRPr lang="en-US" sz="2200" b="1" dirty="0"/>
          </a:p>
        </p:txBody>
      </p:sp>
      <p:sp>
        <p:nvSpPr>
          <p:cNvPr id="7" name="TextBox 6"/>
          <p:cNvSpPr txBox="1"/>
          <p:nvPr/>
        </p:nvSpPr>
        <p:spPr>
          <a:xfrm>
            <a:off x="4800600" y="1749280"/>
            <a:ext cx="3276600" cy="430887"/>
          </a:xfrm>
          <a:prstGeom prst="rect">
            <a:avLst/>
          </a:prstGeom>
          <a:noFill/>
        </p:spPr>
        <p:txBody>
          <a:bodyPr wrap="square" rtlCol="0">
            <a:spAutoFit/>
          </a:bodyPr>
          <a:lstStyle/>
          <a:p>
            <a:pPr algn="ctr"/>
            <a:r>
              <a:rPr lang="en-US" sz="2200" b="1" dirty="0" smtClean="0"/>
              <a:t>Yale Affiliates</a:t>
            </a:r>
            <a:endParaRPr lang="en-US" sz="2200" b="1" dirty="0"/>
          </a:p>
        </p:txBody>
      </p:sp>
    </p:spTree>
    <p:extLst>
      <p:ext uri="{BB962C8B-B14F-4D97-AF65-F5344CB8AC3E}">
        <p14:creationId xmlns:p14="http://schemas.microsoft.com/office/powerpoint/2010/main" val="335336931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State Department Requests</a:t>
            </a:r>
          </a:p>
        </p:txBody>
      </p:sp>
      <p:sp>
        <p:nvSpPr>
          <p:cNvPr id="46" name="Shape 46"/>
          <p:cNvSpPr/>
          <p:nvPr/>
        </p:nvSpPr>
        <p:spPr>
          <a:xfrm>
            <a:off x="2928600" y="1513925"/>
            <a:ext cx="3286800" cy="1184099"/>
          </a:xfrm>
          <a:prstGeom prst="flowChartAlternateProcess">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lgn="ctr"/>
            <a:r>
              <a:rPr lang="en"/>
              <a:t>Data Visualization Tools</a:t>
            </a:r>
          </a:p>
        </p:txBody>
      </p:sp>
      <p:sp>
        <p:nvSpPr>
          <p:cNvPr id="48" name="Shape 48"/>
          <p:cNvSpPr/>
          <p:nvPr/>
        </p:nvSpPr>
        <p:spPr>
          <a:xfrm>
            <a:off x="895450" y="3733200"/>
            <a:ext cx="2251500" cy="1184099"/>
          </a:xfrm>
          <a:prstGeom prst="flowChartAlternateProcess">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lgn="ctr"/>
            <a:r>
              <a:rPr lang="en"/>
              <a:t>G77 Bloc Dynamics</a:t>
            </a:r>
          </a:p>
        </p:txBody>
      </p:sp>
      <p:cxnSp>
        <p:nvCxnSpPr>
          <p:cNvPr id="49" name="Shape 49"/>
          <p:cNvCxnSpPr>
            <a:stCxn id="46" idx="2"/>
            <a:endCxn id="50" idx="0"/>
          </p:cNvCxnSpPr>
          <p:nvPr/>
        </p:nvCxnSpPr>
        <p:spPr>
          <a:xfrm>
            <a:off x="4572000" y="2698024"/>
            <a:ext cx="0" cy="1035300"/>
          </a:xfrm>
          <a:prstGeom prst="straightConnector1">
            <a:avLst/>
          </a:prstGeom>
          <a:noFill/>
          <a:ln w="19050" cap="flat">
            <a:solidFill>
              <a:schemeClr val="dk2"/>
            </a:solidFill>
            <a:prstDash val="solid"/>
            <a:round/>
            <a:headEnd type="none" w="med" len="med"/>
            <a:tailEnd type="triangle" w="med" len="med"/>
          </a:ln>
        </p:spPr>
      </p:cxnSp>
      <p:sp>
        <p:nvSpPr>
          <p:cNvPr id="50" name="Shape 50"/>
          <p:cNvSpPr/>
          <p:nvPr/>
        </p:nvSpPr>
        <p:spPr>
          <a:xfrm>
            <a:off x="3446250" y="3733200"/>
            <a:ext cx="2251500" cy="1184099"/>
          </a:xfrm>
          <a:prstGeom prst="flowChartAlternateProcess">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lgn="ctr"/>
            <a:r>
              <a:rPr lang="en"/>
              <a:t>BRICS</a:t>
            </a:r>
          </a:p>
        </p:txBody>
      </p:sp>
      <p:sp>
        <p:nvSpPr>
          <p:cNvPr id="51" name="Shape 51"/>
          <p:cNvSpPr/>
          <p:nvPr/>
        </p:nvSpPr>
        <p:spPr>
          <a:xfrm>
            <a:off x="6009975" y="3733350"/>
            <a:ext cx="2251500" cy="1184099"/>
          </a:xfrm>
          <a:prstGeom prst="flowChartAlternateProcess">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lgn="ctr"/>
            <a:r>
              <a:rPr lang="en"/>
              <a:t>Post-2015 Development Goals</a:t>
            </a:r>
          </a:p>
        </p:txBody>
      </p:sp>
      <p:cxnSp>
        <p:nvCxnSpPr>
          <p:cNvPr id="3" name="Straight Arrow Connector 2"/>
          <p:cNvCxnSpPr>
            <a:endCxn id="48" idx="0"/>
          </p:cNvCxnSpPr>
          <p:nvPr/>
        </p:nvCxnSpPr>
        <p:spPr>
          <a:xfrm flipH="1">
            <a:off x="2021200" y="2698024"/>
            <a:ext cx="1026800" cy="1035176"/>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endCxn id="51" idx="0"/>
          </p:cNvCxnSpPr>
          <p:nvPr/>
        </p:nvCxnSpPr>
        <p:spPr>
          <a:xfrm>
            <a:off x="6009975" y="2698024"/>
            <a:ext cx="1125750" cy="1035326"/>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03982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P spid="50" grpId="0" animBg="1"/>
      <p:bldP spid="5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smtClean="0"/>
              <a:t>Overview of Web Apps</a:t>
            </a:r>
            <a:endParaRPr lang="en" dirty="0"/>
          </a:p>
        </p:txBody>
      </p:sp>
      <p:pic>
        <p:nvPicPr>
          <p:cNvPr id="58" name="Shape 58"/>
          <p:cNvPicPr preferRelativeResize="0"/>
          <p:nvPr/>
        </p:nvPicPr>
        <p:blipFill>
          <a:blip r:embed="rId3">
            <a:alphaModFix/>
          </a:blip>
          <a:stretch>
            <a:fillRect/>
          </a:stretch>
        </p:blipFill>
        <p:spPr>
          <a:xfrm>
            <a:off x="0" y="2337600"/>
            <a:ext cx="3095674" cy="2008549"/>
          </a:xfrm>
          <a:prstGeom prst="rect">
            <a:avLst/>
          </a:prstGeom>
          <a:noFill/>
          <a:ln>
            <a:noFill/>
          </a:ln>
        </p:spPr>
      </p:pic>
      <p:sp>
        <p:nvSpPr>
          <p:cNvPr id="59" name="Shape 59"/>
          <p:cNvSpPr/>
          <p:nvPr/>
        </p:nvSpPr>
        <p:spPr>
          <a:xfrm>
            <a:off x="1219200" y="1516150"/>
            <a:ext cx="389999" cy="389999"/>
          </a:xfrm>
          <a:prstGeom prst="ellipse">
            <a:avLst/>
          </a:prstGeom>
          <a:solidFill>
            <a:srgbClr val="FFFFFF"/>
          </a:solidFill>
          <a:ln w="28575" cap="flat">
            <a:solidFill>
              <a:srgbClr val="073763"/>
            </a:solidFill>
            <a:prstDash val="solid"/>
            <a:round/>
            <a:headEnd type="none" w="med" len="med"/>
            <a:tailEnd type="none" w="med" len="med"/>
          </a:ln>
        </p:spPr>
        <p:txBody>
          <a:bodyPr lIns="91425" tIns="91425" rIns="91425" bIns="91425" anchor="ctr" anchorCtr="0">
            <a:noAutofit/>
          </a:bodyPr>
          <a:lstStyle/>
          <a:p>
            <a:pPr algn="ctr"/>
            <a:r>
              <a:rPr lang="en" b="1">
                <a:solidFill>
                  <a:srgbClr val="073763"/>
                </a:solidFill>
              </a:rPr>
              <a:t>1</a:t>
            </a:r>
          </a:p>
        </p:txBody>
      </p:sp>
      <p:sp>
        <p:nvSpPr>
          <p:cNvPr id="60" name="Shape 60"/>
          <p:cNvSpPr/>
          <p:nvPr/>
        </p:nvSpPr>
        <p:spPr>
          <a:xfrm>
            <a:off x="4410601" y="1516150"/>
            <a:ext cx="389999" cy="389999"/>
          </a:xfrm>
          <a:prstGeom prst="ellipse">
            <a:avLst/>
          </a:prstGeom>
          <a:solidFill>
            <a:srgbClr val="FFFFFF"/>
          </a:solidFill>
          <a:ln w="28575" cap="flat">
            <a:solidFill>
              <a:srgbClr val="073763"/>
            </a:solidFill>
            <a:prstDash val="solid"/>
            <a:round/>
            <a:headEnd type="none" w="med" len="med"/>
            <a:tailEnd type="none" w="med" len="med"/>
          </a:ln>
        </p:spPr>
        <p:txBody>
          <a:bodyPr lIns="91425" tIns="91425" rIns="91425" bIns="91425" anchor="ctr" anchorCtr="0">
            <a:noAutofit/>
          </a:bodyPr>
          <a:lstStyle/>
          <a:p>
            <a:pPr algn="ctr"/>
            <a:r>
              <a:rPr lang="en" b="1" dirty="0">
                <a:solidFill>
                  <a:srgbClr val="073763"/>
                </a:solidFill>
              </a:rPr>
              <a:t>2</a:t>
            </a:r>
          </a:p>
        </p:txBody>
      </p:sp>
      <p:sp>
        <p:nvSpPr>
          <p:cNvPr id="61" name="Shape 61"/>
          <p:cNvSpPr/>
          <p:nvPr/>
        </p:nvSpPr>
        <p:spPr>
          <a:xfrm>
            <a:off x="7391400" y="1516150"/>
            <a:ext cx="389999" cy="389999"/>
          </a:xfrm>
          <a:prstGeom prst="ellipse">
            <a:avLst/>
          </a:prstGeom>
          <a:solidFill>
            <a:srgbClr val="FFFFFF"/>
          </a:solidFill>
          <a:ln w="28575" cap="flat">
            <a:solidFill>
              <a:srgbClr val="073763"/>
            </a:solidFill>
            <a:prstDash val="solid"/>
            <a:round/>
            <a:headEnd type="none" w="med" len="med"/>
            <a:tailEnd type="none" w="med" len="med"/>
          </a:ln>
        </p:spPr>
        <p:txBody>
          <a:bodyPr lIns="91425" tIns="91425" rIns="91425" bIns="91425" anchor="ctr" anchorCtr="0">
            <a:noAutofit/>
          </a:bodyPr>
          <a:lstStyle/>
          <a:p>
            <a:pPr algn="ctr"/>
            <a:r>
              <a:rPr lang="en" b="1" dirty="0">
                <a:solidFill>
                  <a:srgbClr val="073763"/>
                </a:solidFill>
              </a:rPr>
              <a:t>3</a:t>
            </a:r>
          </a:p>
        </p:txBody>
      </p:sp>
      <p:pic>
        <p:nvPicPr>
          <p:cNvPr id="63" name="Shape 63"/>
          <p:cNvPicPr preferRelativeResize="0"/>
          <p:nvPr/>
        </p:nvPicPr>
        <p:blipFill>
          <a:blip r:embed="rId4">
            <a:alphaModFix/>
          </a:blip>
          <a:stretch>
            <a:fillRect/>
          </a:stretch>
        </p:blipFill>
        <p:spPr>
          <a:xfrm>
            <a:off x="3401989" y="2331225"/>
            <a:ext cx="2465411" cy="2602725"/>
          </a:xfrm>
          <a:prstGeom prst="rect">
            <a:avLst/>
          </a:prstGeom>
          <a:noFill/>
          <a:ln>
            <a:noFill/>
          </a:ln>
        </p:spPr>
      </p:pic>
      <p:pic>
        <p:nvPicPr>
          <p:cNvPr id="10" name="Picture 9" descr="Screen Shot 2014-12-10 at 9.27.15 AM.png"/>
          <p:cNvPicPr>
            <a:picLocks noChangeAspect="1"/>
          </p:cNvPicPr>
          <p:nvPr/>
        </p:nvPicPr>
        <p:blipFill rotWithShape="1">
          <a:blip r:embed="rId5">
            <a:extLst>
              <a:ext uri="{28A0092B-C50C-407E-A947-70E740481C1C}">
                <a14:useLocalDpi xmlns:a14="http://schemas.microsoft.com/office/drawing/2010/main" val="0"/>
              </a:ext>
            </a:extLst>
          </a:blip>
          <a:srcRect l="2987" t="17571" r="34445" b="12995"/>
          <a:stretch/>
        </p:blipFill>
        <p:spPr>
          <a:xfrm>
            <a:off x="6173715" y="2331225"/>
            <a:ext cx="2806467" cy="1946460"/>
          </a:xfrm>
          <a:prstGeom prst="rect">
            <a:avLst/>
          </a:prstGeom>
        </p:spPr>
      </p:pic>
    </p:spTree>
    <p:extLst>
      <p:ext uri="{BB962C8B-B14F-4D97-AF65-F5344CB8AC3E}">
        <p14:creationId xmlns:p14="http://schemas.microsoft.com/office/powerpoint/2010/main" val="12802993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Uses of </a:t>
            </a:r>
            <a:r>
              <a:rPr lang="en-US" dirty="0" err="1" smtClean="0"/>
              <a:t>Votester</a:t>
            </a:r>
            <a:r>
              <a:rPr lang="en-US" dirty="0" smtClean="0"/>
              <a:t> Database</a:t>
            </a:r>
            <a:endParaRPr lang="en-US" dirty="0"/>
          </a:p>
        </p:txBody>
      </p:sp>
      <p:sp>
        <p:nvSpPr>
          <p:cNvPr id="6" name="Rectangle 5"/>
          <p:cNvSpPr/>
          <p:nvPr/>
        </p:nvSpPr>
        <p:spPr>
          <a:xfrm>
            <a:off x="685800" y="4702373"/>
            <a:ext cx="3724096" cy="307777"/>
          </a:xfrm>
          <a:prstGeom prst="rect">
            <a:avLst/>
          </a:prstGeom>
        </p:spPr>
        <p:txBody>
          <a:bodyPr wrap="none">
            <a:spAutoFit/>
          </a:bodyPr>
          <a:lstStyle/>
          <a:p>
            <a:r>
              <a:rPr lang="en-US" b="1" dirty="0" smtClean="0">
                <a:solidFill>
                  <a:srgbClr val="12446D"/>
                </a:solidFill>
              </a:rPr>
              <a:t>Annual Voting Practices in the UN Report</a:t>
            </a:r>
            <a:endParaRPr lang="en-US" b="1" dirty="0">
              <a:solidFill>
                <a:srgbClr val="12446D"/>
              </a:solidFill>
            </a:endParaRPr>
          </a:p>
        </p:txBody>
      </p:sp>
      <p:sp>
        <p:nvSpPr>
          <p:cNvPr id="7" name="Rectangle 6"/>
          <p:cNvSpPr/>
          <p:nvPr/>
        </p:nvSpPr>
        <p:spPr>
          <a:xfrm>
            <a:off x="6096000" y="4702373"/>
            <a:ext cx="2399678" cy="307777"/>
          </a:xfrm>
          <a:prstGeom prst="rect">
            <a:avLst/>
          </a:prstGeom>
        </p:spPr>
        <p:txBody>
          <a:bodyPr wrap="none">
            <a:spAutoFit/>
          </a:bodyPr>
          <a:lstStyle/>
          <a:p>
            <a:r>
              <a:rPr lang="en-US" b="1" dirty="0" err="1">
                <a:solidFill>
                  <a:schemeClr val="bg2">
                    <a:lumMod val="50000"/>
                  </a:schemeClr>
                </a:solidFill>
              </a:rPr>
              <a:t>Moneyball</a:t>
            </a:r>
            <a:r>
              <a:rPr lang="en-US" b="1" dirty="0">
                <a:solidFill>
                  <a:schemeClr val="bg2">
                    <a:lumMod val="50000"/>
                  </a:schemeClr>
                </a:solidFill>
              </a:rPr>
              <a:t> (Summer 2014)</a:t>
            </a:r>
          </a:p>
        </p:txBody>
      </p:sp>
      <p:pic>
        <p:nvPicPr>
          <p:cNvPr id="8" name="Picture 7"/>
          <p:cNvPicPr>
            <a:picLocks noChangeAspect="1"/>
          </p:cNvPicPr>
          <p:nvPr/>
        </p:nvPicPr>
        <p:blipFill>
          <a:blip r:embed="rId2"/>
          <a:stretch>
            <a:fillRect/>
          </a:stretch>
        </p:blipFill>
        <p:spPr>
          <a:xfrm>
            <a:off x="5791200" y="1352550"/>
            <a:ext cx="2971800" cy="3096023"/>
          </a:xfrm>
          <a:prstGeom prst="rect">
            <a:avLst/>
          </a:prstGeom>
        </p:spPr>
      </p:pic>
      <p:pic>
        <p:nvPicPr>
          <p:cNvPr id="9" name="Picture 8"/>
          <p:cNvPicPr>
            <a:picLocks noChangeAspect="1"/>
          </p:cNvPicPr>
          <p:nvPr/>
        </p:nvPicPr>
        <p:blipFill rotWithShape="1">
          <a:blip r:embed="rId3"/>
          <a:srcRect t="7827"/>
          <a:stretch/>
        </p:blipFill>
        <p:spPr>
          <a:xfrm>
            <a:off x="381000" y="1352550"/>
            <a:ext cx="4460682" cy="3283500"/>
          </a:xfrm>
          <a:prstGeom prst="rect">
            <a:avLst/>
          </a:prstGeom>
        </p:spPr>
      </p:pic>
    </p:spTree>
    <p:extLst>
      <p:ext uri="{BB962C8B-B14F-4D97-AF65-F5344CB8AC3E}">
        <p14:creationId xmlns:p14="http://schemas.microsoft.com/office/powerpoint/2010/main" val="35096478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Cohesion Matrix &amp; Trelliscope </a:t>
            </a:r>
          </a:p>
        </p:txBody>
      </p:sp>
      <p:sp>
        <p:nvSpPr>
          <p:cNvPr id="78" name="Shape 78"/>
          <p:cNvSpPr/>
          <p:nvPr/>
        </p:nvSpPr>
        <p:spPr>
          <a:xfrm>
            <a:off x="2206800" y="1524750"/>
            <a:ext cx="2506500" cy="2580299"/>
          </a:xfrm>
          <a:prstGeom prst="chevron">
            <a:avLst>
              <a:gd name="adj" fmla="val 26334"/>
            </a:avLst>
          </a:prstGeom>
          <a:solidFill>
            <a:srgbClr val="FFFFFF"/>
          </a:solidFill>
          <a:ln w="28575" cap="flat">
            <a:solidFill>
              <a:srgbClr val="07376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300"/>
          </a:p>
        </p:txBody>
      </p:sp>
      <p:sp>
        <p:nvSpPr>
          <p:cNvPr id="79" name="Shape 79"/>
          <p:cNvSpPr/>
          <p:nvPr/>
        </p:nvSpPr>
        <p:spPr>
          <a:xfrm>
            <a:off x="4288675" y="1524750"/>
            <a:ext cx="2445300" cy="2580299"/>
          </a:xfrm>
          <a:prstGeom prst="chevron">
            <a:avLst>
              <a:gd name="adj" fmla="val 28236"/>
            </a:avLst>
          </a:prstGeom>
          <a:solidFill>
            <a:srgbClr val="FFFFFF"/>
          </a:solidFill>
          <a:ln w="28575" cap="flat">
            <a:solidFill>
              <a:srgbClr val="07376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300"/>
          </a:p>
        </p:txBody>
      </p:sp>
      <p:sp>
        <p:nvSpPr>
          <p:cNvPr id="80" name="Shape 80"/>
          <p:cNvSpPr/>
          <p:nvPr/>
        </p:nvSpPr>
        <p:spPr>
          <a:xfrm>
            <a:off x="609600" y="1533951"/>
            <a:ext cx="1993800" cy="2561999"/>
          </a:xfrm>
          <a:prstGeom prst="homePlate">
            <a:avLst>
              <a:gd name="adj" fmla="val 28628"/>
            </a:avLst>
          </a:prstGeom>
          <a:solidFill>
            <a:srgbClr val="FFFFFF"/>
          </a:solidFill>
          <a:ln w="28575" cap="flat">
            <a:solidFill>
              <a:srgbClr val="07376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300">
              <a:solidFill>
                <a:srgbClr val="000000"/>
              </a:solidFill>
            </a:endParaRPr>
          </a:p>
        </p:txBody>
      </p:sp>
      <p:sp>
        <p:nvSpPr>
          <p:cNvPr id="81" name="Shape 81"/>
          <p:cNvSpPr txBox="1"/>
          <p:nvPr/>
        </p:nvSpPr>
        <p:spPr>
          <a:xfrm>
            <a:off x="724500" y="1912001"/>
            <a:ext cx="1634700" cy="2438399"/>
          </a:xfrm>
          <a:prstGeom prst="rect">
            <a:avLst/>
          </a:prstGeom>
          <a:noFill/>
          <a:ln>
            <a:noFill/>
          </a:ln>
        </p:spPr>
        <p:txBody>
          <a:bodyPr lIns="91425" tIns="91425" rIns="91425" bIns="91425" anchor="ctr" anchorCtr="0">
            <a:noAutofit/>
          </a:bodyPr>
          <a:lstStyle/>
          <a:p>
            <a:pPr lvl="0" rtl="0">
              <a:spcBef>
                <a:spcPts val="0"/>
              </a:spcBef>
              <a:buNone/>
            </a:pPr>
            <a:endParaRPr sz="1200" b="1" dirty="0">
              <a:solidFill>
                <a:srgbClr val="073763"/>
              </a:solidFill>
            </a:endParaRPr>
          </a:p>
          <a:p>
            <a:pPr lvl="0" rtl="0">
              <a:spcBef>
                <a:spcPts val="0"/>
              </a:spcBef>
              <a:buNone/>
            </a:pPr>
            <a:endParaRPr sz="1200" b="1" dirty="0">
              <a:solidFill>
                <a:srgbClr val="073763"/>
              </a:solidFill>
            </a:endParaRPr>
          </a:p>
          <a:p>
            <a:pPr lvl="0" rtl="0">
              <a:spcBef>
                <a:spcPts val="0"/>
              </a:spcBef>
              <a:buNone/>
            </a:pPr>
            <a:r>
              <a:rPr lang="en" sz="1200" b="1" dirty="0">
                <a:solidFill>
                  <a:srgbClr val="073763"/>
                </a:solidFill>
              </a:rPr>
              <a:t>Utilize </a:t>
            </a:r>
            <a:r>
              <a:rPr lang="en" sz="1200" dirty="0"/>
              <a:t>existing records of country votes in the United Nations (Votester</a:t>
            </a:r>
            <a:r>
              <a:rPr lang="en" sz="1200" dirty="0" smtClean="0"/>
              <a:t>)</a:t>
            </a:r>
            <a:endParaRPr lang="en" sz="1200" dirty="0"/>
          </a:p>
          <a:p>
            <a:pPr lvl="0" rtl="0">
              <a:spcBef>
                <a:spcPts val="0"/>
              </a:spcBef>
              <a:buNone/>
            </a:pPr>
            <a:endParaRPr sz="1200" dirty="0"/>
          </a:p>
          <a:p>
            <a:pPr lvl="0" rtl="0">
              <a:spcBef>
                <a:spcPts val="0"/>
              </a:spcBef>
              <a:buNone/>
            </a:pPr>
            <a:endParaRPr sz="1200" dirty="0"/>
          </a:p>
          <a:p>
            <a:pPr lvl="0" rtl="0">
              <a:spcBef>
                <a:spcPts val="0"/>
              </a:spcBef>
              <a:buNone/>
            </a:pPr>
            <a:endParaRPr sz="1200" dirty="0"/>
          </a:p>
          <a:p>
            <a:pPr lvl="0" rtl="0">
              <a:spcBef>
                <a:spcPts val="0"/>
              </a:spcBef>
              <a:buNone/>
            </a:pPr>
            <a:endParaRPr sz="1200" dirty="0"/>
          </a:p>
          <a:p>
            <a:pPr lvl="0" rtl="0">
              <a:spcBef>
                <a:spcPts val="0"/>
              </a:spcBef>
              <a:buNone/>
            </a:pPr>
            <a:endParaRPr sz="1200" dirty="0"/>
          </a:p>
          <a:p>
            <a:pPr lvl="0" rtl="0">
              <a:spcBef>
                <a:spcPts val="0"/>
              </a:spcBef>
              <a:buNone/>
            </a:pPr>
            <a:endParaRPr sz="1200" dirty="0">
              <a:solidFill>
                <a:srgbClr val="000000"/>
              </a:solidFill>
            </a:endParaRPr>
          </a:p>
        </p:txBody>
      </p:sp>
      <p:sp>
        <p:nvSpPr>
          <p:cNvPr id="82" name="Shape 82"/>
          <p:cNvSpPr/>
          <p:nvPr/>
        </p:nvSpPr>
        <p:spPr>
          <a:xfrm>
            <a:off x="1159400" y="1814700"/>
            <a:ext cx="389999" cy="389999"/>
          </a:xfrm>
          <a:prstGeom prst="ellipse">
            <a:avLst/>
          </a:prstGeom>
          <a:solidFill>
            <a:srgbClr val="FFFFFF"/>
          </a:solidFill>
          <a:ln w="28575" cap="flat">
            <a:solidFill>
              <a:srgbClr val="07376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dirty="0">
                <a:solidFill>
                  <a:srgbClr val="073763"/>
                </a:solidFill>
              </a:rPr>
              <a:t>1</a:t>
            </a:r>
          </a:p>
        </p:txBody>
      </p:sp>
      <p:sp>
        <p:nvSpPr>
          <p:cNvPr id="83" name="Shape 83"/>
          <p:cNvSpPr/>
          <p:nvPr/>
        </p:nvSpPr>
        <p:spPr>
          <a:xfrm>
            <a:off x="3315000" y="1814700"/>
            <a:ext cx="389999" cy="389999"/>
          </a:xfrm>
          <a:prstGeom prst="ellipse">
            <a:avLst/>
          </a:prstGeom>
          <a:solidFill>
            <a:srgbClr val="FFFFFF"/>
          </a:solidFill>
          <a:ln w="28575" cap="flat">
            <a:solidFill>
              <a:srgbClr val="07376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073763"/>
                </a:solidFill>
              </a:rPr>
              <a:t>2</a:t>
            </a:r>
          </a:p>
        </p:txBody>
      </p:sp>
      <p:sp>
        <p:nvSpPr>
          <p:cNvPr id="84" name="Shape 84"/>
          <p:cNvSpPr/>
          <p:nvPr/>
        </p:nvSpPr>
        <p:spPr>
          <a:xfrm>
            <a:off x="5318200" y="1814700"/>
            <a:ext cx="389999" cy="389999"/>
          </a:xfrm>
          <a:prstGeom prst="ellipse">
            <a:avLst/>
          </a:prstGeom>
          <a:solidFill>
            <a:srgbClr val="FFFFFF"/>
          </a:solidFill>
          <a:ln w="28575" cap="flat">
            <a:solidFill>
              <a:srgbClr val="07376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073763"/>
                </a:solidFill>
              </a:rPr>
              <a:t>3</a:t>
            </a:r>
          </a:p>
        </p:txBody>
      </p:sp>
      <p:sp>
        <p:nvSpPr>
          <p:cNvPr id="85" name="Shape 85"/>
          <p:cNvSpPr/>
          <p:nvPr/>
        </p:nvSpPr>
        <p:spPr>
          <a:xfrm>
            <a:off x="6902350" y="1533951"/>
            <a:ext cx="1634700" cy="2561999"/>
          </a:xfrm>
          <a:prstGeom prst="homePlate">
            <a:avLst>
              <a:gd name="adj" fmla="val 0"/>
            </a:avLst>
          </a:prstGeom>
          <a:solidFill>
            <a:srgbClr val="FFFFFF"/>
          </a:solidFill>
          <a:ln w="28575" cap="flat">
            <a:solidFill>
              <a:srgbClr val="07376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300">
              <a:solidFill>
                <a:srgbClr val="000000"/>
              </a:solidFill>
            </a:endParaRPr>
          </a:p>
        </p:txBody>
      </p:sp>
      <p:sp>
        <p:nvSpPr>
          <p:cNvPr id="86" name="Shape 86"/>
          <p:cNvSpPr/>
          <p:nvPr/>
        </p:nvSpPr>
        <p:spPr>
          <a:xfrm>
            <a:off x="7572125" y="1814700"/>
            <a:ext cx="389999" cy="389999"/>
          </a:xfrm>
          <a:prstGeom prst="ellipse">
            <a:avLst/>
          </a:prstGeom>
          <a:solidFill>
            <a:srgbClr val="FFFFFF"/>
          </a:solidFill>
          <a:ln w="28575" cap="flat">
            <a:solidFill>
              <a:srgbClr val="07376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073763"/>
                </a:solidFill>
              </a:rPr>
              <a:t>4</a:t>
            </a:r>
          </a:p>
        </p:txBody>
      </p:sp>
      <p:sp>
        <p:nvSpPr>
          <p:cNvPr id="87" name="Shape 87"/>
          <p:cNvSpPr txBox="1"/>
          <p:nvPr/>
        </p:nvSpPr>
        <p:spPr>
          <a:xfrm>
            <a:off x="7032875" y="1911999"/>
            <a:ext cx="1468499" cy="1938900"/>
          </a:xfrm>
          <a:prstGeom prst="rect">
            <a:avLst/>
          </a:prstGeom>
          <a:noFill/>
          <a:ln>
            <a:noFill/>
          </a:ln>
        </p:spPr>
        <p:txBody>
          <a:bodyPr lIns="91425" tIns="91425" rIns="91425" bIns="91425" anchor="t" anchorCtr="0">
            <a:noAutofit/>
          </a:bodyPr>
          <a:lstStyle/>
          <a:p>
            <a:pPr lvl="0" rtl="0">
              <a:spcBef>
                <a:spcPts val="0"/>
              </a:spcBef>
              <a:buNone/>
            </a:pPr>
            <a:endParaRPr sz="1200" b="1">
              <a:solidFill>
                <a:srgbClr val="073763"/>
              </a:solidFill>
            </a:endParaRPr>
          </a:p>
          <a:p>
            <a:pPr lvl="0" rtl="0">
              <a:spcBef>
                <a:spcPts val="0"/>
              </a:spcBef>
              <a:buNone/>
            </a:pPr>
            <a:endParaRPr sz="1200" b="1">
              <a:solidFill>
                <a:srgbClr val="073763"/>
              </a:solidFill>
            </a:endParaRPr>
          </a:p>
          <a:p>
            <a:pPr lvl="0" rtl="0">
              <a:spcBef>
                <a:spcPts val="0"/>
              </a:spcBef>
              <a:buNone/>
            </a:pPr>
            <a:r>
              <a:rPr lang="en" sz="1200" b="1">
                <a:solidFill>
                  <a:srgbClr val="073763"/>
                </a:solidFill>
              </a:rPr>
              <a:t>Display</a:t>
            </a:r>
            <a:r>
              <a:rPr lang="en" sz="1200">
                <a:solidFill>
                  <a:srgbClr val="000000"/>
                </a:solidFill>
              </a:rPr>
              <a:t> </a:t>
            </a:r>
            <a:r>
              <a:rPr lang="en" sz="1200">
                <a:solidFill>
                  <a:schemeClr val="dk1"/>
                </a:solidFill>
              </a:rPr>
              <a:t>data in dynamic voting cohesion matrix and trellis displays</a:t>
            </a:r>
          </a:p>
          <a:p>
            <a:pPr lvl="0" rtl="0">
              <a:spcBef>
                <a:spcPts val="0"/>
              </a:spcBef>
              <a:buNone/>
            </a:pPr>
            <a:endParaRPr sz="1200">
              <a:solidFill>
                <a:schemeClr val="dk1"/>
              </a:solidFill>
            </a:endParaRPr>
          </a:p>
        </p:txBody>
      </p:sp>
      <p:sp>
        <p:nvSpPr>
          <p:cNvPr id="88" name="Shape 88"/>
          <p:cNvSpPr txBox="1"/>
          <p:nvPr/>
        </p:nvSpPr>
        <p:spPr>
          <a:xfrm>
            <a:off x="5005175" y="1912000"/>
            <a:ext cx="1669200" cy="2438399"/>
          </a:xfrm>
          <a:prstGeom prst="rect">
            <a:avLst/>
          </a:prstGeom>
          <a:noFill/>
          <a:ln>
            <a:noFill/>
          </a:ln>
        </p:spPr>
        <p:txBody>
          <a:bodyPr lIns="91425" tIns="91425" rIns="91425" bIns="91425" anchor="t" anchorCtr="0">
            <a:noAutofit/>
          </a:bodyPr>
          <a:lstStyle/>
          <a:p>
            <a:pPr lvl="0" rtl="0">
              <a:spcBef>
                <a:spcPts val="0"/>
              </a:spcBef>
              <a:buNone/>
            </a:pPr>
            <a:endParaRPr sz="1200" b="1" dirty="0">
              <a:solidFill>
                <a:srgbClr val="073763"/>
              </a:solidFill>
            </a:endParaRPr>
          </a:p>
          <a:p>
            <a:pPr lvl="0"/>
            <a:endParaRPr lang="en-US" sz="1200" b="1" dirty="0" smtClean="0">
              <a:solidFill>
                <a:srgbClr val="073763"/>
              </a:solidFill>
            </a:endParaRPr>
          </a:p>
          <a:p>
            <a:pPr lvl="0"/>
            <a:r>
              <a:rPr lang="en-US" sz="1200" b="1" dirty="0" smtClean="0">
                <a:solidFill>
                  <a:srgbClr val="073763"/>
                </a:solidFill>
              </a:rPr>
              <a:t>Identify</a:t>
            </a:r>
            <a:r>
              <a:rPr lang="en-US" sz="1200" dirty="0" smtClean="0"/>
              <a:t> </a:t>
            </a:r>
            <a:r>
              <a:rPr lang="en-US" sz="1200" dirty="0"/>
              <a:t>filters of interest for group </a:t>
            </a:r>
            <a:r>
              <a:rPr lang="en-US" sz="1200" dirty="0" smtClean="0"/>
              <a:t>cohesion e.g.:</a:t>
            </a:r>
            <a:endParaRPr lang="en-US" sz="1200" dirty="0"/>
          </a:p>
          <a:p>
            <a:pPr lvl="0"/>
            <a:endParaRPr lang="en-US" sz="1200" dirty="0"/>
          </a:p>
          <a:p>
            <a:pPr lvl="0"/>
            <a:r>
              <a:rPr lang="en-US" sz="1200" dirty="0"/>
              <a:t>-</a:t>
            </a:r>
            <a:r>
              <a:rPr lang="en-US" sz="1200" dirty="0" smtClean="0"/>
              <a:t>Blocs</a:t>
            </a:r>
            <a:endParaRPr lang="en-US" sz="1200" dirty="0"/>
          </a:p>
          <a:p>
            <a:r>
              <a:rPr lang="en-US" sz="1200" dirty="0"/>
              <a:t>-Issue Areas</a:t>
            </a:r>
          </a:p>
          <a:p>
            <a:pPr lvl="0"/>
            <a:r>
              <a:rPr lang="en-US" sz="1200" dirty="0"/>
              <a:t>-Time</a:t>
            </a:r>
          </a:p>
          <a:p>
            <a:pPr lvl="0" rtl="0">
              <a:spcBef>
                <a:spcPts val="0"/>
              </a:spcBef>
              <a:buNone/>
            </a:pPr>
            <a:endParaRPr sz="1200" dirty="0"/>
          </a:p>
        </p:txBody>
      </p:sp>
      <p:sp>
        <p:nvSpPr>
          <p:cNvPr id="89" name="Shape 89"/>
          <p:cNvSpPr txBox="1"/>
          <p:nvPr/>
        </p:nvSpPr>
        <p:spPr>
          <a:xfrm>
            <a:off x="2827150" y="1759600"/>
            <a:ext cx="1761900" cy="2438399"/>
          </a:xfrm>
          <a:prstGeom prst="rect">
            <a:avLst/>
          </a:prstGeom>
          <a:noFill/>
          <a:ln>
            <a:noFill/>
          </a:ln>
        </p:spPr>
        <p:txBody>
          <a:bodyPr lIns="91425" tIns="91425" rIns="91425" bIns="91425" anchor="ctr" anchorCtr="0">
            <a:noAutofit/>
          </a:bodyPr>
          <a:lstStyle/>
          <a:p>
            <a:endParaRPr lang="en" sz="1200" b="1" dirty="0" smtClean="0">
              <a:solidFill>
                <a:srgbClr val="073763"/>
              </a:solidFill>
            </a:endParaRPr>
          </a:p>
          <a:p>
            <a:endParaRPr lang="en" sz="1200" b="1" dirty="0">
              <a:solidFill>
                <a:srgbClr val="073763"/>
              </a:solidFill>
            </a:endParaRPr>
          </a:p>
          <a:p>
            <a:r>
              <a:rPr lang="en" sz="1200" b="1" dirty="0" smtClean="0">
                <a:solidFill>
                  <a:srgbClr val="073763"/>
                </a:solidFill>
              </a:rPr>
              <a:t>Construct </a:t>
            </a:r>
            <a:r>
              <a:rPr lang="en" sz="1200" dirty="0">
                <a:solidFill>
                  <a:schemeClr val="dk1"/>
                </a:solidFill>
              </a:rPr>
              <a:t>relevant clusters of countries for analysis from Votester data</a:t>
            </a:r>
            <a:r>
              <a:rPr lang="en" sz="1200" dirty="0"/>
              <a:t> </a:t>
            </a:r>
          </a:p>
          <a:p>
            <a:pPr lvl="0" rtl="0">
              <a:spcBef>
                <a:spcPts val="0"/>
              </a:spcBef>
              <a:buNone/>
            </a:pPr>
            <a:endParaRPr sz="1200" b="1" dirty="0">
              <a:solidFill>
                <a:srgbClr val="073763"/>
              </a:solidFill>
            </a:endParaRPr>
          </a:p>
          <a:p>
            <a:pPr lvl="0" rtl="0">
              <a:spcBef>
                <a:spcPts val="0"/>
              </a:spcBef>
              <a:buNone/>
            </a:pPr>
            <a:endParaRPr sz="1200" b="1" dirty="0">
              <a:solidFill>
                <a:srgbClr val="073763"/>
              </a:solidFill>
            </a:endParaRPr>
          </a:p>
          <a:p>
            <a:pPr lvl="0" rtl="0">
              <a:spcBef>
                <a:spcPts val="0"/>
              </a:spcBef>
              <a:buNone/>
            </a:pPr>
            <a:endParaRPr sz="1200" b="1" dirty="0">
              <a:solidFill>
                <a:srgbClr val="073763"/>
              </a:solidFill>
            </a:endParaRPr>
          </a:p>
          <a:p>
            <a:pPr lvl="0" rtl="0">
              <a:spcBef>
                <a:spcPts val="0"/>
              </a:spcBef>
              <a:buNone/>
            </a:pPr>
            <a:endParaRPr sz="1200" dirty="0"/>
          </a:p>
          <a:p>
            <a:pPr lvl="0" rtl="0">
              <a:spcBef>
                <a:spcPts val="0"/>
              </a:spcBef>
              <a:buNone/>
            </a:pPr>
            <a:endParaRPr sz="1200" dirty="0">
              <a:solidFill>
                <a:srgbClr val="000000"/>
              </a:solidFill>
            </a:endParaRPr>
          </a:p>
        </p:txBody>
      </p:sp>
      <p:sp>
        <p:nvSpPr>
          <p:cNvPr id="90" name="Shape 90"/>
          <p:cNvSpPr/>
          <p:nvPr/>
        </p:nvSpPr>
        <p:spPr>
          <a:xfrm>
            <a:off x="1905000" y="4324350"/>
            <a:ext cx="5405675" cy="700700"/>
          </a:xfrm>
          <a:prstGeom prst="roundRect">
            <a:avLst>
              <a:gd name="adj" fmla="val 16667"/>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dirty="0"/>
              <a:t>Both tools are accessible online and can be filtered in real-time</a:t>
            </a:r>
          </a:p>
        </p:txBody>
      </p:sp>
    </p:spTree>
    <p:extLst>
      <p:ext uri="{BB962C8B-B14F-4D97-AF65-F5344CB8AC3E}">
        <p14:creationId xmlns:p14="http://schemas.microsoft.com/office/powerpoint/2010/main" val="247697936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500"/>
                                        <p:tgtEl>
                                          <p:spTgt spid="7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0"/>
                                        </p:tgtEl>
                                        <p:attrNameLst>
                                          <p:attrName>style.visibility</p:attrName>
                                        </p:attrNameLst>
                                      </p:cBhvr>
                                      <p:to>
                                        <p:strVal val="visible"/>
                                      </p:to>
                                    </p:set>
                                    <p:animEffect transition="in" filter="fade">
                                      <p:cBhvr>
                                        <p:cTn id="5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p:bldP spid="82" grpId="0" animBg="1"/>
      <p:bldP spid="83" grpId="0" animBg="1"/>
      <p:bldP spid="84" grpId="0" animBg="1"/>
      <p:bldP spid="85" grpId="0" animBg="1"/>
      <p:bldP spid="86" grpId="0" animBg="1"/>
      <p:bldP spid="87" grpId="0"/>
      <p:bldP spid="88" grpId="0"/>
      <p:bldP spid="89" grpId="0"/>
      <p:bldP spid="9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6" name="Shape 9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Cohesion Matrix</a:t>
            </a:r>
          </a:p>
        </p:txBody>
      </p:sp>
      <p:sp>
        <p:nvSpPr>
          <p:cNvPr id="101" name="Shape 101"/>
          <p:cNvSpPr txBox="1">
            <a:spLocks noGrp="1"/>
          </p:cNvSpPr>
          <p:nvPr>
            <p:ph type="body" idx="1"/>
          </p:nvPr>
        </p:nvSpPr>
        <p:spPr>
          <a:xfrm>
            <a:off x="568200" y="1276350"/>
            <a:ext cx="4537200" cy="3196736"/>
          </a:xfrm>
          <a:prstGeom prst="rect">
            <a:avLst/>
          </a:prstGeom>
        </p:spPr>
        <p:txBody>
          <a:bodyPr lIns="91425" tIns="91425" rIns="91425" bIns="91425" anchor="t" anchorCtr="0">
            <a:noAutofit/>
          </a:bodyPr>
          <a:lstStyle/>
          <a:p>
            <a:pPr marL="457200" lvl="0" indent="-342900" rtl="0">
              <a:spcBef>
                <a:spcPts val="0"/>
              </a:spcBef>
              <a:buClr>
                <a:schemeClr val="dk1"/>
              </a:buClr>
              <a:buSzPct val="100000"/>
              <a:buFont typeface="Arial"/>
              <a:buChar char="●"/>
            </a:pPr>
            <a:r>
              <a:rPr lang="en" sz="1800" b="1" dirty="0" smtClean="0"/>
              <a:t>Color</a:t>
            </a:r>
            <a:r>
              <a:rPr lang="en" sz="1800" b="1" dirty="0"/>
              <a:t>:</a:t>
            </a:r>
            <a:r>
              <a:rPr lang="en" sz="1800" dirty="0"/>
              <a:t> </a:t>
            </a:r>
          </a:p>
          <a:p>
            <a:pPr marL="914400" lvl="1" indent="-342900" rtl="0">
              <a:spcBef>
                <a:spcPts val="0"/>
              </a:spcBef>
              <a:buClr>
                <a:schemeClr val="dk1"/>
              </a:buClr>
              <a:buSzPct val="100000"/>
              <a:buFont typeface="Courier New"/>
              <a:buChar char="o"/>
            </a:pPr>
            <a:r>
              <a:rPr lang="en" sz="1800" dirty="0"/>
              <a:t>Dark blue signals complete agreement</a:t>
            </a:r>
          </a:p>
          <a:p>
            <a:pPr marL="914400" lvl="1" indent="-342900" rtl="0">
              <a:spcBef>
                <a:spcPts val="0"/>
              </a:spcBef>
              <a:buClr>
                <a:schemeClr val="dk1"/>
              </a:buClr>
              <a:buSzPct val="100000"/>
              <a:buFont typeface="Courier New"/>
              <a:buChar char="o"/>
            </a:pPr>
            <a:r>
              <a:rPr lang="en" sz="1800" dirty="0"/>
              <a:t>Dark red signals complete disagreement</a:t>
            </a:r>
          </a:p>
          <a:p>
            <a:pPr marL="114300" lvl="0"/>
            <a:endParaRPr lang="en" sz="1800" b="1" dirty="0" smtClean="0"/>
          </a:p>
          <a:p>
            <a:pPr marL="457200" lvl="0" indent="-342900">
              <a:buFont typeface="Arial"/>
              <a:buChar char="●"/>
            </a:pPr>
            <a:r>
              <a:rPr lang="en" sz="1800" b="1" dirty="0" smtClean="0"/>
              <a:t>Clustering</a:t>
            </a:r>
            <a:r>
              <a:rPr lang="en" sz="1800" b="1" dirty="0"/>
              <a:t>:</a:t>
            </a:r>
            <a:r>
              <a:rPr lang="en" sz="1800" dirty="0"/>
              <a:t> </a:t>
            </a:r>
          </a:p>
          <a:p>
            <a:pPr marL="914400" lvl="1" indent="-342900">
              <a:buFont typeface="Courier New"/>
              <a:buChar char="o"/>
            </a:pPr>
            <a:r>
              <a:rPr lang="en-US" sz="1800" dirty="0" smtClean="0"/>
              <a:t>Statistical f</a:t>
            </a:r>
            <a:r>
              <a:rPr lang="en" sz="1800" dirty="0" smtClean="0"/>
              <a:t>requency </a:t>
            </a:r>
            <a:r>
              <a:rPr lang="en" sz="1800" dirty="0"/>
              <a:t>of voting </a:t>
            </a:r>
            <a:r>
              <a:rPr lang="en-US" sz="1800" dirty="0" smtClean="0"/>
              <a:t>cohesion</a:t>
            </a:r>
            <a:r>
              <a:rPr lang="en" sz="1800" dirty="0" smtClean="0"/>
              <a:t> </a:t>
            </a:r>
            <a:endParaRPr lang="en" sz="1800" dirty="0"/>
          </a:p>
          <a:p>
            <a:pPr lvl="0" rtl="0">
              <a:spcBef>
                <a:spcPts val="0"/>
              </a:spcBef>
              <a:buNone/>
            </a:pPr>
            <a:endParaRPr sz="2200" dirty="0"/>
          </a:p>
        </p:txBody>
      </p:sp>
      <p:pic>
        <p:nvPicPr>
          <p:cNvPr id="1026" name="Picture 2" descr="C:\Users\Feras\Downloads\Screen Shot 2014-12-06 at 9.30.55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118" y="2790888"/>
            <a:ext cx="3119658"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Feras\Downloads\Screen Shot 2014-12-06 at 9.30.55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3974" t="15875" r="63936" b="47725"/>
          <a:stretch/>
        </p:blipFill>
        <p:spPr bwMode="auto">
          <a:xfrm>
            <a:off x="5030536" y="1200150"/>
            <a:ext cx="1600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hape 97"/>
          <p:cNvCxnSpPr/>
          <p:nvPr/>
        </p:nvCxnSpPr>
        <p:spPr>
          <a:xfrm flipH="1" flipV="1">
            <a:off x="5254487" y="2419350"/>
            <a:ext cx="1087274" cy="1060500"/>
          </a:xfrm>
          <a:prstGeom prst="straightConnector1">
            <a:avLst/>
          </a:prstGeom>
          <a:noFill/>
          <a:ln w="9525" cap="flat">
            <a:solidFill>
              <a:srgbClr val="B7B7B7"/>
            </a:solidFill>
            <a:prstDash val="solid"/>
            <a:round/>
            <a:headEnd type="none" w="lg" len="lg"/>
            <a:tailEnd type="none" w="lg" len="lg"/>
          </a:ln>
        </p:spPr>
      </p:cxnSp>
      <p:cxnSp>
        <p:nvCxnSpPr>
          <p:cNvPr id="97" name="Shape 97"/>
          <p:cNvCxnSpPr>
            <a:endCxn id="14" idx="3"/>
          </p:cNvCxnSpPr>
          <p:nvPr/>
        </p:nvCxnSpPr>
        <p:spPr>
          <a:xfrm flipH="1" flipV="1">
            <a:off x="6630736" y="1809750"/>
            <a:ext cx="76868" cy="1447800"/>
          </a:xfrm>
          <a:prstGeom prst="straightConnector1">
            <a:avLst/>
          </a:prstGeom>
          <a:noFill/>
          <a:ln w="9525" cap="flat">
            <a:solidFill>
              <a:srgbClr val="B7B7B7"/>
            </a:solidFill>
            <a:prstDash val="solid"/>
            <a:round/>
            <a:headEnd type="none" w="lg" len="lg"/>
            <a:tailEnd type="none" w="lg" len="lg"/>
          </a:ln>
        </p:spPr>
      </p:cxnSp>
      <p:sp>
        <p:nvSpPr>
          <p:cNvPr id="8" name="Shape 90"/>
          <p:cNvSpPr/>
          <p:nvPr/>
        </p:nvSpPr>
        <p:spPr>
          <a:xfrm>
            <a:off x="533400" y="4233250"/>
            <a:ext cx="4724399" cy="548300"/>
          </a:xfrm>
          <a:prstGeom prst="roundRect">
            <a:avLst>
              <a:gd name="adj" fmla="val 16667"/>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dirty="0"/>
              <a:t>e</a:t>
            </a:r>
            <a:r>
              <a:rPr lang="en-US" dirty="0" smtClean="0"/>
              <a:t>c2-54-69-111-237.us-west-2.compute.amazonaws.com</a:t>
            </a:r>
            <a:endParaRPr lang="en" dirty="0"/>
          </a:p>
        </p:txBody>
      </p:sp>
    </p:spTree>
    <p:extLst>
      <p:ext uri="{BB962C8B-B14F-4D97-AF65-F5344CB8AC3E}">
        <p14:creationId xmlns:p14="http://schemas.microsoft.com/office/powerpoint/2010/main" val="1012809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hesion Matrix 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5144256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2" name="Shape 13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sz="3200" dirty="0" smtClean="0"/>
              <a:t>Cohesion Matrix: African Union + BRICS</a:t>
            </a:r>
            <a:endParaRPr lang="en" sz="3200" dirty="0"/>
          </a:p>
        </p:txBody>
      </p:sp>
      <p:pic>
        <p:nvPicPr>
          <p:cNvPr id="13" name="Picture 2" descr="C:\Users\Feras\Downloads\Screen Shot 2014-12-06 at 9.36.08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1775" r="32254" b="1471"/>
          <a:stretch/>
        </p:blipFill>
        <p:spPr bwMode="auto">
          <a:xfrm>
            <a:off x="211113" y="1199662"/>
            <a:ext cx="3967093" cy="388804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3048000" y="3955774"/>
            <a:ext cx="556589" cy="5632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014331" y="2955235"/>
            <a:ext cx="1027043" cy="10005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617844" y="4518990"/>
            <a:ext cx="417444" cy="42641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p:cNvCxnSpPr/>
          <p:nvPr/>
        </p:nvCxnSpPr>
        <p:spPr>
          <a:xfrm>
            <a:off x="177983" y="1740176"/>
            <a:ext cx="255150" cy="0"/>
          </a:xfrm>
          <a:prstGeom prst="straightConnector1">
            <a:avLst/>
          </a:prstGeom>
          <a:ln w="158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97861" y="3055455"/>
            <a:ext cx="255150" cy="0"/>
          </a:xfrm>
          <a:prstGeom prst="straightConnector1">
            <a:avLst/>
          </a:prstGeom>
          <a:ln w="158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11113" y="5043280"/>
            <a:ext cx="255150" cy="0"/>
          </a:xfrm>
          <a:prstGeom prst="straightConnector1">
            <a:avLst/>
          </a:prstGeom>
          <a:ln w="158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23757" y="4983645"/>
            <a:ext cx="255150" cy="0"/>
          </a:xfrm>
          <a:prstGeom prst="straightConnector1">
            <a:avLst/>
          </a:prstGeom>
          <a:ln w="158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50261" y="1882636"/>
            <a:ext cx="255150" cy="0"/>
          </a:xfrm>
          <a:prstGeom prst="straightConnector1">
            <a:avLst/>
          </a:prstGeom>
          <a:ln w="158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77374" y="4605958"/>
            <a:ext cx="255150" cy="0"/>
          </a:xfrm>
          <a:prstGeom prst="straightConnector1">
            <a:avLst/>
          </a:prstGeom>
          <a:ln w="158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938770" y="1848679"/>
            <a:ext cx="1062506" cy="10535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4" name="Group 563"/>
          <p:cNvGrpSpPr/>
          <p:nvPr/>
        </p:nvGrpSpPr>
        <p:grpSpPr>
          <a:xfrm>
            <a:off x="4740014" y="1212322"/>
            <a:ext cx="4022306" cy="3925432"/>
            <a:chOff x="4588294" y="1200150"/>
            <a:chExt cx="4022306" cy="3925432"/>
          </a:xfrm>
        </p:grpSpPr>
        <p:sp>
          <p:nvSpPr>
            <p:cNvPr id="565" name="SUDAN"/>
            <p:cNvSpPr>
              <a:spLocks/>
            </p:cNvSpPr>
            <p:nvPr/>
          </p:nvSpPr>
          <p:spPr bwMode="auto">
            <a:xfrm>
              <a:off x="7036887" y="2003079"/>
              <a:ext cx="896216" cy="776407"/>
            </a:xfrm>
            <a:custGeom>
              <a:avLst/>
              <a:gdLst>
                <a:gd name="T0" fmla="*/ 12 w 672"/>
                <a:gd name="T1" fmla="*/ 450 h 644"/>
                <a:gd name="T2" fmla="*/ 14 w 672"/>
                <a:gd name="T3" fmla="*/ 414 h 644"/>
                <a:gd name="T4" fmla="*/ 24 w 672"/>
                <a:gd name="T5" fmla="*/ 388 h 644"/>
                <a:gd name="T6" fmla="*/ 42 w 672"/>
                <a:gd name="T7" fmla="*/ 360 h 644"/>
                <a:gd name="T8" fmla="*/ 62 w 672"/>
                <a:gd name="T9" fmla="*/ 336 h 644"/>
                <a:gd name="T10" fmla="*/ 90 w 672"/>
                <a:gd name="T11" fmla="*/ 144 h 644"/>
                <a:gd name="T12" fmla="*/ 360 w 672"/>
                <a:gd name="T13" fmla="*/ 52 h 644"/>
                <a:gd name="T14" fmla="*/ 386 w 672"/>
                <a:gd name="T15" fmla="*/ 44 h 644"/>
                <a:gd name="T16" fmla="*/ 446 w 672"/>
                <a:gd name="T17" fmla="*/ 52 h 644"/>
                <a:gd name="T18" fmla="*/ 484 w 672"/>
                <a:gd name="T19" fmla="*/ 64 h 644"/>
                <a:gd name="T20" fmla="*/ 506 w 672"/>
                <a:gd name="T21" fmla="*/ 44 h 644"/>
                <a:gd name="T22" fmla="*/ 522 w 672"/>
                <a:gd name="T23" fmla="*/ 26 h 644"/>
                <a:gd name="T24" fmla="*/ 542 w 672"/>
                <a:gd name="T25" fmla="*/ 12 h 644"/>
                <a:gd name="T26" fmla="*/ 574 w 672"/>
                <a:gd name="T27" fmla="*/ 22 h 644"/>
                <a:gd name="T28" fmla="*/ 602 w 672"/>
                <a:gd name="T29" fmla="*/ 56 h 644"/>
                <a:gd name="T30" fmla="*/ 616 w 672"/>
                <a:gd name="T31" fmla="*/ 88 h 644"/>
                <a:gd name="T32" fmla="*/ 610 w 672"/>
                <a:gd name="T33" fmla="*/ 94 h 644"/>
                <a:gd name="T34" fmla="*/ 616 w 672"/>
                <a:gd name="T35" fmla="*/ 118 h 644"/>
                <a:gd name="T36" fmla="*/ 620 w 672"/>
                <a:gd name="T37" fmla="*/ 184 h 644"/>
                <a:gd name="T38" fmla="*/ 636 w 672"/>
                <a:gd name="T39" fmla="*/ 206 h 644"/>
                <a:gd name="T40" fmla="*/ 660 w 672"/>
                <a:gd name="T41" fmla="*/ 224 h 644"/>
                <a:gd name="T42" fmla="*/ 670 w 672"/>
                <a:gd name="T43" fmla="*/ 238 h 644"/>
                <a:gd name="T44" fmla="*/ 630 w 672"/>
                <a:gd name="T45" fmla="*/ 264 h 644"/>
                <a:gd name="T46" fmla="*/ 614 w 672"/>
                <a:gd name="T47" fmla="*/ 276 h 644"/>
                <a:gd name="T48" fmla="*/ 604 w 672"/>
                <a:gd name="T49" fmla="*/ 308 h 644"/>
                <a:gd name="T50" fmla="*/ 586 w 672"/>
                <a:gd name="T51" fmla="*/ 372 h 644"/>
                <a:gd name="T52" fmla="*/ 580 w 672"/>
                <a:gd name="T53" fmla="*/ 438 h 644"/>
                <a:gd name="T54" fmla="*/ 570 w 672"/>
                <a:gd name="T55" fmla="*/ 468 h 644"/>
                <a:gd name="T56" fmla="*/ 546 w 672"/>
                <a:gd name="T57" fmla="*/ 490 h 644"/>
                <a:gd name="T58" fmla="*/ 530 w 672"/>
                <a:gd name="T59" fmla="*/ 514 h 644"/>
                <a:gd name="T60" fmla="*/ 524 w 672"/>
                <a:gd name="T61" fmla="*/ 550 h 644"/>
                <a:gd name="T62" fmla="*/ 510 w 672"/>
                <a:gd name="T63" fmla="*/ 550 h 644"/>
                <a:gd name="T64" fmla="*/ 496 w 672"/>
                <a:gd name="T65" fmla="*/ 584 h 644"/>
                <a:gd name="T66" fmla="*/ 472 w 672"/>
                <a:gd name="T67" fmla="*/ 616 h 644"/>
                <a:gd name="T68" fmla="*/ 466 w 672"/>
                <a:gd name="T69" fmla="*/ 572 h 644"/>
                <a:gd name="T70" fmla="*/ 448 w 672"/>
                <a:gd name="T71" fmla="*/ 508 h 644"/>
                <a:gd name="T72" fmla="*/ 426 w 672"/>
                <a:gd name="T73" fmla="*/ 478 h 644"/>
                <a:gd name="T74" fmla="*/ 412 w 672"/>
                <a:gd name="T75" fmla="*/ 496 h 644"/>
                <a:gd name="T76" fmla="*/ 412 w 672"/>
                <a:gd name="T77" fmla="*/ 506 h 644"/>
                <a:gd name="T78" fmla="*/ 402 w 672"/>
                <a:gd name="T79" fmla="*/ 554 h 644"/>
                <a:gd name="T80" fmla="*/ 350 w 672"/>
                <a:gd name="T81" fmla="*/ 588 h 644"/>
                <a:gd name="T82" fmla="*/ 304 w 672"/>
                <a:gd name="T83" fmla="*/ 598 h 644"/>
                <a:gd name="T84" fmla="*/ 282 w 672"/>
                <a:gd name="T85" fmla="*/ 578 h 644"/>
                <a:gd name="T86" fmla="*/ 236 w 672"/>
                <a:gd name="T87" fmla="*/ 600 h 644"/>
                <a:gd name="T88" fmla="*/ 206 w 672"/>
                <a:gd name="T89" fmla="*/ 602 h 644"/>
                <a:gd name="T90" fmla="*/ 166 w 672"/>
                <a:gd name="T91" fmla="*/ 590 h 644"/>
                <a:gd name="T92" fmla="*/ 130 w 672"/>
                <a:gd name="T93" fmla="*/ 576 h 644"/>
                <a:gd name="T94" fmla="*/ 102 w 672"/>
                <a:gd name="T95" fmla="*/ 632 h 644"/>
                <a:gd name="T96" fmla="*/ 68 w 672"/>
                <a:gd name="T97" fmla="*/ 642 h 644"/>
                <a:gd name="T98" fmla="*/ 68 w 672"/>
                <a:gd name="T99" fmla="*/ 626 h 644"/>
                <a:gd name="T100" fmla="*/ 78 w 672"/>
                <a:gd name="T101" fmla="*/ 602 h 644"/>
                <a:gd name="T102" fmla="*/ 42 w 672"/>
                <a:gd name="T103" fmla="*/ 548 h 644"/>
                <a:gd name="T104" fmla="*/ 38 w 672"/>
                <a:gd name="T105" fmla="*/ 522 h 644"/>
                <a:gd name="T106" fmla="*/ 30 w 672"/>
                <a:gd name="T107" fmla="*/ 502 h 644"/>
                <a:gd name="T108" fmla="*/ 24 w 672"/>
                <a:gd name="T109" fmla="*/ 480 h 644"/>
                <a:gd name="T110" fmla="*/ 24 w 672"/>
                <a:gd name="T111" fmla="*/ 468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2" h="644">
                  <a:moveTo>
                    <a:pt x="0" y="466"/>
                  </a:moveTo>
                  <a:lnTo>
                    <a:pt x="0" y="466"/>
                  </a:lnTo>
                  <a:lnTo>
                    <a:pt x="0" y="466"/>
                  </a:lnTo>
                  <a:lnTo>
                    <a:pt x="8" y="454"/>
                  </a:lnTo>
                  <a:lnTo>
                    <a:pt x="8" y="454"/>
                  </a:lnTo>
                  <a:lnTo>
                    <a:pt x="12" y="450"/>
                  </a:lnTo>
                  <a:lnTo>
                    <a:pt x="12" y="450"/>
                  </a:lnTo>
                  <a:lnTo>
                    <a:pt x="12" y="450"/>
                  </a:lnTo>
                  <a:lnTo>
                    <a:pt x="18" y="442"/>
                  </a:lnTo>
                  <a:lnTo>
                    <a:pt x="18" y="440"/>
                  </a:lnTo>
                  <a:lnTo>
                    <a:pt x="18" y="436"/>
                  </a:lnTo>
                  <a:lnTo>
                    <a:pt x="18" y="436"/>
                  </a:lnTo>
                  <a:lnTo>
                    <a:pt x="18" y="436"/>
                  </a:lnTo>
                  <a:lnTo>
                    <a:pt x="12" y="426"/>
                  </a:lnTo>
                  <a:lnTo>
                    <a:pt x="12" y="426"/>
                  </a:lnTo>
                  <a:lnTo>
                    <a:pt x="14" y="414"/>
                  </a:lnTo>
                  <a:lnTo>
                    <a:pt x="14" y="414"/>
                  </a:lnTo>
                  <a:lnTo>
                    <a:pt x="22" y="410"/>
                  </a:lnTo>
                  <a:lnTo>
                    <a:pt x="30" y="402"/>
                  </a:lnTo>
                  <a:lnTo>
                    <a:pt x="30" y="402"/>
                  </a:lnTo>
                  <a:lnTo>
                    <a:pt x="30" y="402"/>
                  </a:lnTo>
                  <a:lnTo>
                    <a:pt x="24" y="396"/>
                  </a:lnTo>
                  <a:lnTo>
                    <a:pt x="24" y="388"/>
                  </a:lnTo>
                  <a:lnTo>
                    <a:pt x="24" y="388"/>
                  </a:lnTo>
                  <a:lnTo>
                    <a:pt x="28" y="382"/>
                  </a:lnTo>
                  <a:lnTo>
                    <a:pt x="28" y="382"/>
                  </a:lnTo>
                  <a:lnTo>
                    <a:pt x="34" y="380"/>
                  </a:lnTo>
                  <a:lnTo>
                    <a:pt x="34" y="380"/>
                  </a:lnTo>
                  <a:lnTo>
                    <a:pt x="38" y="372"/>
                  </a:lnTo>
                  <a:lnTo>
                    <a:pt x="38" y="372"/>
                  </a:lnTo>
                  <a:lnTo>
                    <a:pt x="42" y="360"/>
                  </a:lnTo>
                  <a:lnTo>
                    <a:pt x="42" y="360"/>
                  </a:lnTo>
                  <a:lnTo>
                    <a:pt x="42" y="360"/>
                  </a:lnTo>
                  <a:lnTo>
                    <a:pt x="44" y="356"/>
                  </a:lnTo>
                  <a:lnTo>
                    <a:pt x="44" y="348"/>
                  </a:lnTo>
                  <a:lnTo>
                    <a:pt x="44" y="342"/>
                  </a:lnTo>
                  <a:lnTo>
                    <a:pt x="44" y="342"/>
                  </a:lnTo>
                  <a:lnTo>
                    <a:pt x="52" y="336"/>
                  </a:lnTo>
                  <a:lnTo>
                    <a:pt x="52" y="336"/>
                  </a:lnTo>
                  <a:lnTo>
                    <a:pt x="62" y="336"/>
                  </a:lnTo>
                  <a:lnTo>
                    <a:pt x="62" y="336"/>
                  </a:lnTo>
                  <a:lnTo>
                    <a:pt x="68" y="334"/>
                  </a:lnTo>
                  <a:lnTo>
                    <a:pt x="68" y="334"/>
                  </a:lnTo>
                  <a:lnTo>
                    <a:pt x="78" y="334"/>
                  </a:lnTo>
                  <a:lnTo>
                    <a:pt x="90" y="336"/>
                  </a:lnTo>
                  <a:lnTo>
                    <a:pt x="90" y="336"/>
                  </a:lnTo>
                  <a:lnTo>
                    <a:pt x="90" y="238"/>
                  </a:lnTo>
                  <a:lnTo>
                    <a:pt x="90" y="144"/>
                  </a:lnTo>
                  <a:lnTo>
                    <a:pt x="90" y="144"/>
                  </a:lnTo>
                  <a:lnTo>
                    <a:pt x="130" y="144"/>
                  </a:lnTo>
                  <a:lnTo>
                    <a:pt x="130" y="144"/>
                  </a:lnTo>
                  <a:lnTo>
                    <a:pt x="130" y="52"/>
                  </a:lnTo>
                  <a:lnTo>
                    <a:pt x="130" y="52"/>
                  </a:lnTo>
                  <a:lnTo>
                    <a:pt x="282" y="52"/>
                  </a:lnTo>
                  <a:lnTo>
                    <a:pt x="282" y="52"/>
                  </a:lnTo>
                  <a:lnTo>
                    <a:pt x="360" y="52"/>
                  </a:lnTo>
                  <a:lnTo>
                    <a:pt x="360" y="52"/>
                  </a:lnTo>
                  <a:lnTo>
                    <a:pt x="372" y="52"/>
                  </a:lnTo>
                  <a:lnTo>
                    <a:pt x="376" y="52"/>
                  </a:lnTo>
                  <a:lnTo>
                    <a:pt x="376" y="52"/>
                  </a:lnTo>
                  <a:lnTo>
                    <a:pt x="384" y="46"/>
                  </a:lnTo>
                  <a:lnTo>
                    <a:pt x="384" y="46"/>
                  </a:lnTo>
                  <a:lnTo>
                    <a:pt x="384" y="46"/>
                  </a:lnTo>
                  <a:lnTo>
                    <a:pt x="386" y="44"/>
                  </a:lnTo>
                  <a:lnTo>
                    <a:pt x="386" y="44"/>
                  </a:lnTo>
                  <a:lnTo>
                    <a:pt x="386" y="52"/>
                  </a:lnTo>
                  <a:lnTo>
                    <a:pt x="386" y="52"/>
                  </a:lnTo>
                  <a:lnTo>
                    <a:pt x="404" y="56"/>
                  </a:lnTo>
                  <a:lnTo>
                    <a:pt x="422" y="56"/>
                  </a:lnTo>
                  <a:lnTo>
                    <a:pt x="422" y="56"/>
                  </a:lnTo>
                  <a:lnTo>
                    <a:pt x="440" y="52"/>
                  </a:lnTo>
                  <a:lnTo>
                    <a:pt x="446" y="52"/>
                  </a:lnTo>
                  <a:lnTo>
                    <a:pt x="456" y="56"/>
                  </a:lnTo>
                  <a:lnTo>
                    <a:pt x="456" y="56"/>
                  </a:lnTo>
                  <a:lnTo>
                    <a:pt x="456" y="56"/>
                  </a:lnTo>
                  <a:lnTo>
                    <a:pt x="462" y="58"/>
                  </a:lnTo>
                  <a:lnTo>
                    <a:pt x="474" y="64"/>
                  </a:lnTo>
                  <a:lnTo>
                    <a:pt x="480" y="64"/>
                  </a:lnTo>
                  <a:lnTo>
                    <a:pt x="484" y="64"/>
                  </a:lnTo>
                  <a:lnTo>
                    <a:pt x="484" y="64"/>
                  </a:lnTo>
                  <a:lnTo>
                    <a:pt x="486" y="62"/>
                  </a:lnTo>
                  <a:lnTo>
                    <a:pt x="486" y="62"/>
                  </a:lnTo>
                  <a:lnTo>
                    <a:pt x="490" y="56"/>
                  </a:lnTo>
                  <a:lnTo>
                    <a:pt x="490" y="56"/>
                  </a:lnTo>
                  <a:lnTo>
                    <a:pt x="490" y="56"/>
                  </a:lnTo>
                  <a:lnTo>
                    <a:pt x="494" y="46"/>
                  </a:lnTo>
                  <a:lnTo>
                    <a:pt x="506" y="44"/>
                  </a:lnTo>
                  <a:lnTo>
                    <a:pt x="506" y="44"/>
                  </a:lnTo>
                  <a:lnTo>
                    <a:pt x="506" y="44"/>
                  </a:lnTo>
                  <a:lnTo>
                    <a:pt x="512" y="38"/>
                  </a:lnTo>
                  <a:lnTo>
                    <a:pt x="512" y="38"/>
                  </a:lnTo>
                  <a:lnTo>
                    <a:pt x="514" y="36"/>
                  </a:lnTo>
                  <a:lnTo>
                    <a:pt x="514" y="36"/>
                  </a:lnTo>
                  <a:lnTo>
                    <a:pt x="522" y="26"/>
                  </a:lnTo>
                  <a:lnTo>
                    <a:pt x="522" y="26"/>
                  </a:lnTo>
                  <a:lnTo>
                    <a:pt x="522" y="26"/>
                  </a:lnTo>
                  <a:lnTo>
                    <a:pt x="524" y="20"/>
                  </a:lnTo>
                  <a:lnTo>
                    <a:pt x="524" y="20"/>
                  </a:lnTo>
                  <a:lnTo>
                    <a:pt x="526" y="16"/>
                  </a:lnTo>
                  <a:lnTo>
                    <a:pt x="534" y="16"/>
                  </a:lnTo>
                  <a:lnTo>
                    <a:pt x="534" y="16"/>
                  </a:lnTo>
                  <a:lnTo>
                    <a:pt x="538" y="16"/>
                  </a:lnTo>
                  <a:lnTo>
                    <a:pt x="538" y="16"/>
                  </a:lnTo>
                  <a:lnTo>
                    <a:pt x="542" y="12"/>
                  </a:lnTo>
                  <a:lnTo>
                    <a:pt x="542" y="12"/>
                  </a:lnTo>
                  <a:lnTo>
                    <a:pt x="552" y="0"/>
                  </a:lnTo>
                  <a:lnTo>
                    <a:pt x="552" y="0"/>
                  </a:lnTo>
                  <a:lnTo>
                    <a:pt x="552" y="0"/>
                  </a:lnTo>
                  <a:lnTo>
                    <a:pt x="554" y="8"/>
                  </a:lnTo>
                  <a:lnTo>
                    <a:pt x="562" y="16"/>
                  </a:lnTo>
                  <a:lnTo>
                    <a:pt x="574" y="22"/>
                  </a:lnTo>
                  <a:lnTo>
                    <a:pt x="574" y="22"/>
                  </a:lnTo>
                  <a:lnTo>
                    <a:pt x="574" y="22"/>
                  </a:lnTo>
                  <a:lnTo>
                    <a:pt x="580" y="26"/>
                  </a:lnTo>
                  <a:lnTo>
                    <a:pt x="580" y="26"/>
                  </a:lnTo>
                  <a:lnTo>
                    <a:pt x="582" y="34"/>
                  </a:lnTo>
                  <a:lnTo>
                    <a:pt x="594" y="44"/>
                  </a:lnTo>
                  <a:lnTo>
                    <a:pt x="594" y="44"/>
                  </a:lnTo>
                  <a:lnTo>
                    <a:pt x="602" y="48"/>
                  </a:lnTo>
                  <a:lnTo>
                    <a:pt x="602" y="56"/>
                  </a:lnTo>
                  <a:lnTo>
                    <a:pt x="602" y="56"/>
                  </a:lnTo>
                  <a:lnTo>
                    <a:pt x="604" y="66"/>
                  </a:lnTo>
                  <a:lnTo>
                    <a:pt x="604" y="66"/>
                  </a:lnTo>
                  <a:lnTo>
                    <a:pt x="604" y="66"/>
                  </a:lnTo>
                  <a:lnTo>
                    <a:pt x="606" y="76"/>
                  </a:lnTo>
                  <a:lnTo>
                    <a:pt x="606" y="76"/>
                  </a:lnTo>
                  <a:lnTo>
                    <a:pt x="610" y="84"/>
                  </a:lnTo>
                  <a:lnTo>
                    <a:pt x="616" y="88"/>
                  </a:lnTo>
                  <a:lnTo>
                    <a:pt x="616" y="88"/>
                  </a:lnTo>
                  <a:lnTo>
                    <a:pt x="620" y="94"/>
                  </a:lnTo>
                  <a:lnTo>
                    <a:pt x="620" y="94"/>
                  </a:lnTo>
                  <a:lnTo>
                    <a:pt x="620" y="94"/>
                  </a:lnTo>
                  <a:lnTo>
                    <a:pt x="616" y="92"/>
                  </a:lnTo>
                  <a:lnTo>
                    <a:pt x="614" y="92"/>
                  </a:lnTo>
                  <a:lnTo>
                    <a:pt x="614" y="92"/>
                  </a:lnTo>
                  <a:lnTo>
                    <a:pt x="610" y="94"/>
                  </a:lnTo>
                  <a:lnTo>
                    <a:pt x="610" y="94"/>
                  </a:lnTo>
                  <a:lnTo>
                    <a:pt x="614" y="102"/>
                  </a:lnTo>
                  <a:lnTo>
                    <a:pt x="614" y="102"/>
                  </a:lnTo>
                  <a:lnTo>
                    <a:pt x="614" y="102"/>
                  </a:lnTo>
                  <a:lnTo>
                    <a:pt x="616" y="112"/>
                  </a:lnTo>
                  <a:lnTo>
                    <a:pt x="616" y="118"/>
                  </a:lnTo>
                  <a:lnTo>
                    <a:pt x="616" y="118"/>
                  </a:lnTo>
                  <a:lnTo>
                    <a:pt x="616" y="118"/>
                  </a:lnTo>
                  <a:lnTo>
                    <a:pt x="614" y="132"/>
                  </a:lnTo>
                  <a:lnTo>
                    <a:pt x="614" y="132"/>
                  </a:lnTo>
                  <a:lnTo>
                    <a:pt x="616" y="140"/>
                  </a:lnTo>
                  <a:lnTo>
                    <a:pt x="616" y="162"/>
                  </a:lnTo>
                  <a:lnTo>
                    <a:pt x="616" y="162"/>
                  </a:lnTo>
                  <a:lnTo>
                    <a:pt x="616" y="162"/>
                  </a:lnTo>
                  <a:lnTo>
                    <a:pt x="620" y="184"/>
                  </a:lnTo>
                  <a:lnTo>
                    <a:pt x="620" y="184"/>
                  </a:lnTo>
                  <a:lnTo>
                    <a:pt x="624" y="196"/>
                  </a:lnTo>
                  <a:lnTo>
                    <a:pt x="624" y="196"/>
                  </a:lnTo>
                  <a:lnTo>
                    <a:pt x="630" y="198"/>
                  </a:lnTo>
                  <a:lnTo>
                    <a:pt x="630" y="198"/>
                  </a:lnTo>
                  <a:lnTo>
                    <a:pt x="632" y="202"/>
                  </a:lnTo>
                  <a:lnTo>
                    <a:pt x="632" y="202"/>
                  </a:lnTo>
                  <a:lnTo>
                    <a:pt x="632" y="202"/>
                  </a:lnTo>
                  <a:lnTo>
                    <a:pt x="636" y="206"/>
                  </a:lnTo>
                  <a:lnTo>
                    <a:pt x="646" y="210"/>
                  </a:lnTo>
                  <a:lnTo>
                    <a:pt x="646" y="210"/>
                  </a:lnTo>
                  <a:lnTo>
                    <a:pt x="654" y="220"/>
                  </a:lnTo>
                  <a:lnTo>
                    <a:pt x="656" y="220"/>
                  </a:lnTo>
                  <a:lnTo>
                    <a:pt x="660" y="220"/>
                  </a:lnTo>
                  <a:lnTo>
                    <a:pt x="660" y="220"/>
                  </a:lnTo>
                  <a:lnTo>
                    <a:pt x="660" y="224"/>
                  </a:lnTo>
                  <a:lnTo>
                    <a:pt x="660" y="224"/>
                  </a:lnTo>
                  <a:lnTo>
                    <a:pt x="664" y="226"/>
                  </a:lnTo>
                  <a:lnTo>
                    <a:pt x="670" y="226"/>
                  </a:lnTo>
                  <a:lnTo>
                    <a:pt x="670" y="226"/>
                  </a:lnTo>
                  <a:lnTo>
                    <a:pt x="672" y="234"/>
                  </a:lnTo>
                  <a:lnTo>
                    <a:pt x="672" y="234"/>
                  </a:lnTo>
                  <a:lnTo>
                    <a:pt x="672" y="234"/>
                  </a:lnTo>
                  <a:lnTo>
                    <a:pt x="670" y="238"/>
                  </a:lnTo>
                  <a:lnTo>
                    <a:pt x="670" y="238"/>
                  </a:lnTo>
                  <a:lnTo>
                    <a:pt x="662" y="248"/>
                  </a:lnTo>
                  <a:lnTo>
                    <a:pt x="662" y="248"/>
                  </a:lnTo>
                  <a:lnTo>
                    <a:pt x="650" y="254"/>
                  </a:lnTo>
                  <a:lnTo>
                    <a:pt x="636" y="258"/>
                  </a:lnTo>
                  <a:lnTo>
                    <a:pt x="636" y="258"/>
                  </a:lnTo>
                  <a:lnTo>
                    <a:pt x="636" y="258"/>
                  </a:lnTo>
                  <a:lnTo>
                    <a:pt x="630" y="264"/>
                  </a:lnTo>
                  <a:lnTo>
                    <a:pt x="630" y="264"/>
                  </a:lnTo>
                  <a:lnTo>
                    <a:pt x="624" y="274"/>
                  </a:lnTo>
                  <a:lnTo>
                    <a:pt x="624" y="274"/>
                  </a:lnTo>
                  <a:lnTo>
                    <a:pt x="624" y="274"/>
                  </a:lnTo>
                  <a:lnTo>
                    <a:pt x="622" y="276"/>
                  </a:lnTo>
                  <a:lnTo>
                    <a:pt x="620" y="276"/>
                  </a:lnTo>
                  <a:lnTo>
                    <a:pt x="614" y="276"/>
                  </a:lnTo>
                  <a:lnTo>
                    <a:pt x="614" y="276"/>
                  </a:lnTo>
                  <a:lnTo>
                    <a:pt x="614" y="276"/>
                  </a:lnTo>
                  <a:lnTo>
                    <a:pt x="606" y="278"/>
                  </a:lnTo>
                  <a:lnTo>
                    <a:pt x="606" y="286"/>
                  </a:lnTo>
                  <a:lnTo>
                    <a:pt x="606" y="286"/>
                  </a:lnTo>
                  <a:lnTo>
                    <a:pt x="604" y="298"/>
                  </a:lnTo>
                  <a:lnTo>
                    <a:pt x="604" y="298"/>
                  </a:lnTo>
                  <a:lnTo>
                    <a:pt x="604" y="304"/>
                  </a:lnTo>
                  <a:lnTo>
                    <a:pt x="604" y="308"/>
                  </a:lnTo>
                  <a:lnTo>
                    <a:pt x="604" y="308"/>
                  </a:lnTo>
                  <a:lnTo>
                    <a:pt x="596" y="326"/>
                  </a:lnTo>
                  <a:lnTo>
                    <a:pt x="596" y="326"/>
                  </a:lnTo>
                  <a:lnTo>
                    <a:pt x="596" y="326"/>
                  </a:lnTo>
                  <a:lnTo>
                    <a:pt x="586" y="358"/>
                  </a:lnTo>
                  <a:lnTo>
                    <a:pt x="586" y="358"/>
                  </a:lnTo>
                  <a:lnTo>
                    <a:pt x="586" y="368"/>
                  </a:lnTo>
                  <a:lnTo>
                    <a:pt x="586" y="372"/>
                  </a:lnTo>
                  <a:lnTo>
                    <a:pt x="586" y="372"/>
                  </a:lnTo>
                  <a:lnTo>
                    <a:pt x="590" y="388"/>
                  </a:lnTo>
                  <a:lnTo>
                    <a:pt x="590" y="388"/>
                  </a:lnTo>
                  <a:lnTo>
                    <a:pt x="590" y="408"/>
                  </a:lnTo>
                  <a:lnTo>
                    <a:pt x="590" y="408"/>
                  </a:lnTo>
                  <a:lnTo>
                    <a:pt x="586" y="426"/>
                  </a:lnTo>
                  <a:lnTo>
                    <a:pt x="586" y="426"/>
                  </a:lnTo>
                  <a:lnTo>
                    <a:pt x="580" y="438"/>
                  </a:lnTo>
                  <a:lnTo>
                    <a:pt x="580" y="438"/>
                  </a:lnTo>
                  <a:lnTo>
                    <a:pt x="576" y="442"/>
                  </a:lnTo>
                  <a:lnTo>
                    <a:pt x="576" y="442"/>
                  </a:lnTo>
                  <a:lnTo>
                    <a:pt x="574" y="450"/>
                  </a:lnTo>
                  <a:lnTo>
                    <a:pt x="574" y="450"/>
                  </a:lnTo>
                  <a:lnTo>
                    <a:pt x="574" y="462"/>
                  </a:lnTo>
                  <a:lnTo>
                    <a:pt x="574" y="466"/>
                  </a:lnTo>
                  <a:lnTo>
                    <a:pt x="574" y="466"/>
                  </a:lnTo>
                  <a:lnTo>
                    <a:pt x="570" y="468"/>
                  </a:lnTo>
                  <a:lnTo>
                    <a:pt x="570" y="468"/>
                  </a:lnTo>
                  <a:lnTo>
                    <a:pt x="562" y="468"/>
                  </a:lnTo>
                  <a:lnTo>
                    <a:pt x="554" y="470"/>
                  </a:lnTo>
                  <a:lnTo>
                    <a:pt x="554" y="470"/>
                  </a:lnTo>
                  <a:lnTo>
                    <a:pt x="552" y="474"/>
                  </a:lnTo>
                  <a:lnTo>
                    <a:pt x="552" y="474"/>
                  </a:lnTo>
                  <a:lnTo>
                    <a:pt x="552" y="474"/>
                  </a:lnTo>
                  <a:lnTo>
                    <a:pt x="546" y="490"/>
                  </a:lnTo>
                  <a:lnTo>
                    <a:pt x="546" y="490"/>
                  </a:lnTo>
                  <a:lnTo>
                    <a:pt x="542" y="500"/>
                  </a:lnTo>
                  <a:lnTo>
                    <a:pt x="542" y="500"/>
                  </a:lnTo>
                  <a:lnTo>
                    <a:pt x="538" y="502"/>
                  </a:lnTo>
                  <a:lnTo>
                    <a:pt x="538" y="502"/>
                  </a:lnTo>
                  <a:lnTo>
                    <a:pt x="538" y="502"/>
                  </a:lnTo>
                  <a:lnTo>
                    <a:pt x="530" y="508"/>
                  </a:lnTo>
                  <a:lnTo>
                    <a:pt x="530" y="514"/>
                  </a:lnTo>
                  <a:lnTo>
                    <a:pt x="530" y="514"/>
                  </a:lnTo>
                  <a:lnTo>
                    <a:pt x="526" y="530"/>
                  </a:lnTo>
                  <a:lnTo>
                    <a:pt x="526" y="530"/>
                  </a:lnTo>
                  <a:lnTo>
                    <a:pt x="526" y="530"/>
                  </a:lnTo>
                  <a:lnTo>
                    <a:pt x="524" y="538"/>
                  </a:lnTo>
                  <a:lnTo>
                    <a:pt x="524" y="548"/>
                  </a:lnTo>
                  <a:lnTo>
                    <a:pt x="524" y="548"/>
                  </a:lnTo>
                  <a:lnTo>
                    <a:pt x="524" y="550"/>
                  </a:lnTo>
                  <a:lnTo>
                    <a:pt x="524" y="554"/>
                  </a:lnTo>
                  <a:lnTo>
                    <a:pt x="524" y="554"/>
                  </a:lnTo>
                  <a:lnTo>
                    <a:pt x="520" y="558"/>
                  </a:lnTo>
                  <a:lnTo>
                    <a:pt x="520" y="558"/>
                  </a:lnTo>
                  <a:lnTo>
                    <a:pt x="520" y="554"/>
                  </a:lnTo>
                  <a:lnTo>
                    <a:pt x="520" y="554"/>
                  </a:lnTo>
                  <a:lnTo>
                    <a:pt x="514" y="550"/>
                  </a:lnTo>
                  <a:lnTo>
                    <a:pt x="510" y="550"/>
                  </a:lnTo>
                  <a:lnTo>
                    <a:pt x="506" y="550"/>
                  </a:lnTo>
                  <a:lnTo>
                    <a:pt x="506" y="550"/>
                  </a:lnTo>
                  <a:lnTo>
                    <a:pt x="500" y="562"/>
                  </a:lnTo>
                  <a:lnTo>
                    <a:pt x="500" y="572"/>
                  </a:lnTo>
                  <a:lnTo>
                    <a:pt x="500" y="572"/>
                  </a:lnTo>
                  <a:lnTo>
                    <a:pt x="500" y="572"/>
                  </a:lnTo>
                  <a:lnTo>
                    <a:pt x="496" y="584"/>
                  </a:lnTo>
                  <a:lnTo>
                    <a:pt x="496" y="584"/>
                  </a:lnTo>
                  <a:lnTo>
                    <a:pt x="494" y="594"/>
                  </a:lnTo>
                  <a:lnTo>
                    <a:pt x="494" y="594"/>
                  </a:lnTo>
                  <a:lnTo>
                    <a:pt x="494" y="594"/>
                  </a:lnTo>
                  <a:lnTo>
                    <a:pt x="490" y="610"/>
                  </a:lnTo>
                  <a:lnTo>
                    <a:pt x="490" y="610"/>
                  </a:lnTo>
                  <a:lnTo>
                    <a:pt x="480" y="612"/>
                  </a:lnTo>
                  <a:lnTo>
                    <a:pt x="474" y="614"/>
                  </a:lnTo>
                  <a:lnTo>
                    <a:pt x="472" y="616"/>
                  </a:lnTo>
                  <a:lnTo>
                    <a:pt x="472" y="616"/>
                  </a:lnTo>
                  <a:lnTo>
                    <a:pt x="472" y="604"/>
                  </a:lnTo>
                  <a:lnTo>
                    <a:pt x="474" y="590"/>
                  </a:lnTo>
                  <a:lnTo>
                    <a:pt x="474" y="590"/>
                  </a:lnTo>
                  <a:lnTo>
                    <a:pt x="472" y="582"/>
                  </a:lnTo>
                  <a:lnTo>
                    <a:pt x="470" y="576"/>
                  </a:lnTo>
                  <a:lnTo>
                    <a:pt x="466" y="572"/>
                  </a:lnTo>
                  <a:lnTo>
                    <a:pt x="466" y="572"/>
                  </a:lnTo>
                  <a:lnTo>
                    <a:pt x="462" y="570"/>
                  </a:lnTo>
                  <a:lnTo>
                    <a:pt x="460" y="568"/>
                  </a:lnTo>
                  <a:lnTo>
                    <a:pt x="454" y="568"/>
                  </a:lnTo>
                  <a:lnTo>
                    <a:pt x="450" y="564"/>
                  </a:lnTo>
                  <a:lnTo>
                    <a:pt x="450" y="564"/>
                  </a:lnTo>
                  <a:lnTo>
                    <a:pt x="448" y="532"/>
                  </a:lnTo>
                  <a:lnTo>
                    <a:pt x="448" y="508"/>
                  </a:lnTo>
                  <a:lnTo>
                    <a:pt x="448" y="508"/>
                  </a:lnTo>
                  <a:lnTo>
                    <a:pt x="448" y="494"/>
                  </a:lnTo>
                  <a:lnTo>
                    <a:pt x="446" y="486"/>
                  </a:lnTo>
                  <a:lnTo>
                    <a:pt x="446" y="486"/>
                  </a:lnTo>
                  <a:lnTo>
                    <a:pt x="436" y="482"/>
                  </a:lnTo>
                  <a:lnTo>
                    <a:pt x="430" y="478"/>
                  </a:lnTo>
                  <a:lnTo>
                    <a:pt x="428" y="476"/>
                  </a:lnTo>
                  <a:lnTo>
                    <a:pt x="428" y="476"/>
                  </a:lnTo>
                  <a:lnTo>
                    <a:pt x="426" y="478"/>
                  </a:lnTo>
                  <a:lnTo>
                    <a:pt x="428" y="484"/>
                  </a:lnTo>
                  <a:lnTo>
                    <a:pt x="428" y="488"/>
                  </a:lnTo>
                  <a:lnTo>
                    <a:pt x="428" y="494"/>
                  </a:lnTo>
                  <a:lnTo>
                    <a:pt x="428" y="494"/>
                  </a:lnTo>
                  <a:lnTo>
                    <a:pt x="426" y="496"/>
                  </a:lnTo>
                  <a:lnTo>
                    <a:pt x="424" y="496"/>
                  </a:lnTo>
                  <a:lnTo>
                    <a:pt x="418" y="496"/>
                  </a:lnTo>
                  <a:lnTo>
                    <a:pt x="412" y="496"/>
                  </a:lnTo>
                  <a:lnTo>
                    <a:pt x="410" y="496"/>
                  </a:lnTo>
                  <a:lnTo>
                    <a:pt x="408" y="498"/>
                  </a:lnTo>
                  <a:lnTo>
                    <a:pt x="408" y="498"/>
                  </a:lnTo>
                  <a:lnTo>
                    <a:pt x="408" y="500"/>
                  </a:lnTo>
                  <a:lnTo>
                    <a:pt x="410" y="500"/>
                  </a:lnTo>
                  <a:lnTo>
                    <a:pt x="412" y="502"/>
                  </a:lnTo>
                  <a:lnTo>
                    <a:pt x="412" y="506"/>
                  </a:lnTo>
                  <a:lnTo>
                    <a:pt x="412" y="506"/>
                  </a:lnTo>
                  <a:lnTo>
                    <a:pt x="414" y="514"/>
                  </a:lnTo>
                  <a:lnTo>
                    <a:pt x="412" y="520"/>
                  </a:lnTo>
                  <a:lnTo>
                    <a:pt x="412" y="520"/>
                  </a:lnTo>
                  <a:lnTo>
                    <a:pt x="414" y="530"/>
                  </a:lnTo>
                  <a:lnTo>
                    <a:pt x="412" y="540"/>
                  </a:lnTo>
                  <a:lnTo>
                    <a:pt x="412" y="540"/>
                  </a:lnTo>
                  <a:lnTo>
                    <a:pt x="408" y="546"/>
                  </a:lnTo>
                  <a:lnTo>
                    <a:pt x="402" y="554"/>
                  </a:lnTo>
                  <a:lnTo>
                    <a:pt x="402" y="554"/>
                  </a:lnTo>
                  <a:lnTo>
                    <a:pt x="388" y="572"/>
                  </a:lnTo>
                  <a:lnTo>
                    <a:pt x="380" y="584"/>
                  </a:lnTo>
                  <a:lnTo>
                    <a:pt x="380" y="584"/>
                  </a:lnTo>
                  <a:lnTo>
                    <a:pt x="374" y="594"/>
                  </a:lnTo>
                  <a:lnTo>
                    <a:pt x="368" y="602"/>
                  </a:lnTo>
                  <a:lnTo>
                    <a:pt x="368" y="602"/>
                  </a:lnTo>
                  <a:lnTo>
                    <a:pt x="350" y="588"/>
                  </a:lnTo>
                  <a:lnTo>
                    <a:pt x="336" y="578"/>
                  </a:lnTo>
                  <a:lnTo>
                    <a:pt x="326" y="572"/>
                  </a:lnTo>
                  <a:lnTo>
                    <a:pt x="326" y="572"/>
                  </a:lnTo>
                  <a:lnTo>
                    <a:pt x="304" y="582"/>
                  </a:lnTo>
                  <a:lnTo>
                    <a:pt x="304" y="582"/>
                  </a:lnTo>
                  <a:lnTo>
                    <a:pt x="304" y="586"/>
                  </a:lnTo>
                  <a:lnTo>
                    <a:pt x="304" y="590"/>
                  </a:lnTo>
                  <a:lnTo>
                    <a:pt x="304" y="598"/>
                  </a:lnTo>
                  <a:lnTo>
                    <a:pt x="304" y="598"/>
                  </a:lnTo>
                  <a:lnTo>
                    <a:pt x="300" y="600"/>
                  </a:lnTo>
                  <a:lnTo>
                    <a:pt x="296" y="600"/>
                  </a:lnTo>
                  <a:lnTo>
                    <a:pt x="290" y="600"/>
                  </a:lnTo>
                  <a:lnTo>
                    <a:pt x="286" y="602"/>
                  </a:lnTo>
                  <a:lnTo>
                    <a:pt x="286" y="602"/>
                  </a:lnTo>
                  <a:lnTo>
                    <a:pt x="284" y="592"/>
                  </a:lnTo>
                  <a:lnTo>
                    <a:pt x="282" y="578"/>
                  </a:lnTo>
                  <a:lnTo>
                    <a:pt x="282" y="578"/>
                  </a:lnTo>
                  <a:lnTo>
                    <a:pt x="272" y="582"/>
                  </a:lnTo>
                  <a:lnTo>
                    <a:pt x="260" y="582"/>
                  </a:lnTo>
                  <a:lnTo>
                    <a:pt x="260" y="582"/>
                  </a:lnTo>
                  <a:lnTo>
                    <a:pt x="236" y="582"/>
                  </a:lnTo>
                  <a:lnTo>
                    <a:pt x="236" y="582"/>
                  </a:lnTo>
                  <a:lnTo>
                    <a:pt x="236" y="594"/>
                  </a:lnTo>
                  <a:lnTo>
                    <a:pt x="236" y="600"/>
                  </a:lnTo>
                  <a:lnTo>
                    <a:pt x="236" y="602"/>
                  </a:lnTo>
                  <a:lnTo>
                    <a:pt x="236" y="602"/>
                  </a:lnTo>
                  <a:lnTo>
                    <a:pt x="236" y="602"/>
                  </a:lnTo>
                  <a:lnTo>
                    <a:pt x="230" y="602"/>
                  </a:lnTo>
                  <a:lnTo>
                    <a:pt x="224" y="602"/>
                  </a:lnTo>
                  <a:lnTo>
                    <a:pt x="224" y="602"/>
                  </a:lnTo>
                  <a:lnTo>
                    <a:pt x="206" y="602"/>
                  </a:lnTo>
                  <a:lnTo>
                    <a:pt x="206" y="602"/>
                  </a:lnTo>
                  <a:lnTo>
                    <a:pt x="184" y="604"/>
                  </a:lnTo>
                  <a:lnTo>
                    <a:pt x="184" y="604"/>
                  </a:lnTo>
                  <a:lnTo>
                    <a:pt x="176" y="604"/>
                  </a:lnTo>
                  <a:lnTo>
                    <a:pt x="174" y="602"/>
                  </a:lnTo>
                  <a:lnTo>
                    <a:pt x="172" y="600"/>
                  </a:lnTo>
                  <a:lnTo>
                    <a:pt x="172" y="600"/>
                  </a:lnTo>
                  <a:lnTo>
                    <a:pt x="166" y="590"/>
                  </a:lnTo>
                  <a:lnTo>
                    <a:pt x="166" y="590"/>
                  </a:lnTo>
                  <a:lnTo>
                    <a:pt x="162" y="584"/>
                  </a:lnTo>
                  <a:lnTo>
                    <a:pt x="158" y="576"/>
                  </a:lnTo>
                  <a:lnTo>
                    <a:pt x="158" y="576"/>
                  </a:lnTo>
                  <a:lnTo>
                    <a:pt x="152" y="576"/>
                  </a:lnTo>
                  <a:lnTo>
                    <a:pt x="142" y="574"/>
                  </a:lnTo>
                  <a:lnTo>
                    <a:pt x="134" y="574"/>
                  </a:lnTo>
                  <a:lnTo>
                    <a:pt x="132" y="574"/>
                  </a:lnTo>
                  <a:lnTo>
                    <a:pt x="130" y="576"/>
                  </a:lnTo>
                  <a:lnTo>
                    <a:pt x="130" y="576"/>
                  </a:lnTo>
                  <a:lnTo>
                    <a:pt x="126" y="578"/>
                  </a:lnTo>
                  <a:lnTo>
                    <a:pt x="124" y="582"/>
                  </a:lnTo>
                  <a:lnTo>
                    <a:pt x="124" y="582"/>
                  </a:lnTo>
                  <a:lnTo>
                    <a:pt x="118" y="594"/>
                  </a:lnTo>
                  <a:lnTo>
                    <a:pt x="118" y="594"/>
                  </a:lnTo>
                  <a:lnTo>
                    <a:pt x="102" y="632"/>
                  </a:lnTo>
                  <a:lnTo>
                    <a:pt x="102" y="632"/>
                  </a:lnTo>
                  <a:lnTo>
                    <a:pt x="98" y="640"/>
                  </a:lnTo>
                  <a:lnTo>
                    <a:pt x="94" y="644"/>
                  </a:lnTo>
                  <a:lnTo>
                    <a:pt x="94" y="644"/>
                  </a:lnTo>
                  <a:lnTo>
                    <a:pt x="90" y="642"/>
                  </a:lnTo>
                  <a:lnTo>
                    <a:pt x="82" y="642"/>
                  </a:lnTo>
                  <a:lnTo>
                    <a:pt x="68" y="642"/>
                  </a:lnTo>
                  <a:lnTo>
                    <a:pt x="68" y="642"/>
                  </a:lnTo>
                  <a:lnTo>
                    <a:pt x="68" y="642"/>
                  </a:lnTo>
                  <a:lnTo>
                    <a:pt x="70" y="636"/>
                  </a:lnTo>
                  <a:lnTo>
                    <a:pt x="70" y="630"/>
                  </a:lnTo>
                  <a:lnTo>
                    <a:pt x="70" y="630"/>
                  </a:lnTo>
                  <a:lnTo>
                    <a:pt x="70" y="630"/>
                  </a:lnTo>
                  <a:lnTo>
                    <a:pt x="68" y="634"/>
                  </a:lnTo>
                  <a:lnTo>
                    <a:pt x="68" y="634"/>
                  </a:lnTo>
                  <a:lnTo>
                    <a:pt x="68" y="626"/>
                  </a:lnTo>
                  <a:lnTo>
                    <a:pt x="68" y="626"/>
                  </a:lnTo>
                  <a:lnTo>
                    <a:pt x="70" y="622"/>
                  </a:lnTo>
                  <a:lnTo>
                    <a:pt x="70" y="622"/>
                  </a:lnTo>
                  <a:lnTo>
                    <a:pt x="70" y="622"/>
                  </a:lnTo>
                  <a:lnTo>
                    <a:pt x="74" y="612"/>
                  </a:lnTo>
                  <a:lnTo>
                    <a:pt x="74" y="612"/>
                  </a:lnTo>
                  <a:lnTo>
                    <a:pt x="78" y="602"/>
                  </a:lnTo>
                  <a:lnTo>
                    <a:pt x="78" y="602"/>
                  </a:lnTo>
                  <a:lnTo>
                    <a:pt x="78" y="602"/>
                  </a:lnTo>
                  <a:lnTo>
                    <a:pt x="74" y="594"/>
                  </a:lnTo>
                  <a:lnTo>
                    <a:pt x="74" y="594"/>
                  </a:lnTo>
                  <a:lnTo>
                    <a:pt x="70" y="582"/>
                  </a:lnTo>
                  <a:lnTo>
                    <a:pt x="58" y="568"/>
                  </a:lnTo>
                  <a:lnTo>
                    <a:pt x="58" y="568"/>
                  </a:lnTo>
                  <a:lnTo>
                    <a:pt x="58" y="568"/>
                  </a:lnTo>
                  <a:lnTo>
                    <a:pt x="50" y="558"/>
                  </a:lnTo>
                  <a:lnTo>
                    <a:pt x="42" y="548"/>
                  </a:lnTo>
                  <a:lnTo>
                    <a:pt x="42" y="548"/>
                  </a:lnTo>
                  <a:lnTo>
                    <a:pt x="42" y="542"/>
                  </a:lnTo>
                  <a:lnTo>
                    <a:pt x="42" y="542"/>
                  </a:lnTo>
                  <a:lnTo>
                    <a:pt x="44" y="538"/>
                  </a:lnTo>
                  <a:lnTo>
                    <a:pt x="44" y="532"/>
                  </a:lnTo>
                  <a:lnTo>
                    <a:pt x="44" y="530"/>
                  </a:lnTo>
                  <a:lnTo>
                    <a:pt x="44" y="530"/>
                  </a:lnTo>
                  <a:lnTo>
                    <a:pt x="38" y="522"/>
                  </a:lnTo>
                  <a:lnTo>
                    <a:pt x="38" y="522"/>
                  </a:lnTo>
                  <a:lnTo>
                    <a:pt x="34" y="520"/>
                  </a:lnTo>
                  <a:lnTo>
                    <a:pt x="34" y="520"/>
                  </a:lnTo>
                  <a:lnTo>
                    <a:pt x="30" y="518"/>
                  </a:lnTo>
                  <a:lnTo>
                    <a:pt x="30" y="518"/>
                  </a:lnTo>
                  <a:lnTo>
                    <a:pt x="30" y="510"/>
                  </a:lnTo>
                  <a:lnTo>
                    <a:pt x="30" y="504"/>
                  </a:lnTo>
                  <a:lnTo>
                    <a:pt x="30" y="502"/>
                  </a:lnTo>
                  <a:lnTo>
                    <a:pt x="30" y="494"/>
                  </a:lnTo>
                  <a:lnTo>
                    <a:pt x="30" y="494"/>
                  </a:lnTo>
                  <a:lnTo>
                    <a:pt x="30" y="494"/>
                  </a:lnTo>
                  <a:lnTo>
                    <a:pt x="28" y="500"/>
                  </a:lnTo>
                  <a:lnTo>
                    <a:pt x="28" y="500"/>
                  </a:lnTo>
                  <a:lnTo>
                    <a:pt x="28" y="490"/>
                  </a:lnTo>
                  <a:lnTo>
                    <a:pt x="28" y="490"/>
                  </a:lnTo>
                  <a:lnTo>
                    <a:pt x="24" y="480"/>
                  </a:lnTo>
                  <a:lnTo>
                    <a:pt x="24" y="480"/>
                  </a:lnTo>
                  <a:lnTo>
                    <a:pt x="24" y="478"/>
                  </a:lnTo>
                  <a:lnTo>
                    <a:pt x="24" y="474"/>
                  </a:lnTo>
                  <a:lnTo>
                    <a:pt x="24" y="474"/>
                  </a:lnTo>
                  <a:lnTo>
                    <a:pt x="28" y="470"/>
                  </a:lnTo>
                  <a:lnTo>
                    <a:pt x="28" y="470"/>
                  </a:lnTo>
                  <a:lnTo>
                    <a:pt x="24" y="468"/>
                  </a:lnTo>
                  <a:lnTo>
                    <a:pt x="24" y="468"/>
                  </a:lnTo>
                  <a:lnTo>
                    <a:pt x="18" y="468"/>
                  </a:lnTo>
                  <a:lnTo>
                    <a:pt x="18" y="468"/>
                  </a:lnTo>
                  <a:lnTo>
                    <a:pt x="12" y="470"/>
                  </a:lnTo>
                  <a:lnTo>
                    <a:pt x="8" y="470"/>
                  </a:lnTo>
                  <a:lnTo>
                    <a:pt x="8" y="470"/>
                  </a:lnTo>
                  <a:lnTo>
                    <a:pt x="0" y="466"/>
                  </a:lnTo>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66" name="SOUTH AFRICA"/>
            <p:cNvSpPr>
              <a:spLocks/>
            </p:cNvSpPr>
            <p:nvPr/>
          </p:nvSpPr>
          <p:spPr bwMode="auto">
            <a:xfrm>
              <a:off x="6754152" y="4419101"/>
              <a:ext cx="872210" cy="706481"/>
            </a:xfrm>
            <a:custGeom>
              <a:avLst/>
              <a:gdLst>
                <a:gd name="T0" fmla="*/ 10 w 654"/>
                <a:gd name="T1" fmla="*/ 284 h 586"/>
                <a:gd name="T2" fmla="*/ 20 w 654"/>
                <a:gd name="T3" fmla="*/ 268 h 586"/>
                <a:gd name="T4" fmla="*/ 32 w 654"/>
                <a:gd name="T5" fmla="*/ 276 h 586"/>
                <a:gd name="T6" fmla="*/ 34 w 654"/>
                <a:gd name="T7" fmla="*/ 292 h 586"/>
                <a:gd name="T8" fmla="*/ 72 w 654"/>
                <a:gd name="T9" fmla="*/ 306 h 586"/>
                <a:gd name="T10" fmla="*/ 104 w 654"/>
                <a:gd name="T11" fmla="*/ 306 h 586"/>
                <a:gd name="T12" fmla="*/ 116 w 654"/>
                <a:gd name="T13" fmla="*/ 298 h 586"/>
                <a:gd name="T14" fmla="*/ 126 w 654"/>
                <a:gd name="T15" fmla="*/ 288 h 586"/>
                <a:gd name="T16" fmla="*/ 142 w 654"/>
                <a:gd name="T17" fmla="*/ 248 h 586"/>
                <a:gd name="T18" fmla="*/ 146 w 654"/>
                <a:gd name="T19" fmla="*/ 124 h 586"/>
                <a:gd name="T20" fmla="*/ 170 w 654"/>
                <a:gd name="T21" fmla="*/ 156 h 586"/>
                <a:gd name="T22" fmla="*/ 166 w 654"/>
                <a:gd name="T23" fmla="*/ 202 h 586"/>
                <a:gd name="T24" fmla="*/ 174 w 654"/>
                <a:gd name="T25" fmla="*/ 208 h 586"/>
                <a:gd name="T26" fmla="*/ 208 w 654"/>
                <a:gd name="T27" fmla="*/ 208 h 586"/>
                <a:gd name="T28" fmla="*/ 222 w 654"/>
                <a:gd name="T29" fmla="*/ 204 h 586"/>
                <a:gd name="T30" fmla="*/ 236 w 654"/>
                <a:gd name="T31" fmla="*/ 184 h 586"/>
                <a:gd name="T32" fmla="*/ 254 w 654"/>
                <a:gd name="T33" fmla="*/ 150 h 586"/>
                <a:gd name="T34" fmla="*/ 278 w 654"/>
                <a:gd name="T35" fmla="*/ 142 h 586"/>
                <a:gd name="T36" fmla="*/ 308 w 654"/>
                <a:gd name="T37" fmla="*/ 156 h 586"/>
                <a:gd name="T38" fmla="*/ 336 w 654"/>
                <a:gd name="T39" fmla="*/ 164 h 586"/>
                <a:gd name="T40" fmla="*/ 358 w 654"/>
                <a:gd name="T41" fmla="*/ 156 h 586"/>
                <a:gd name="T42" fmla="*/ 374 w 654"/>
                <a:gd name="T43" fmla="*/ 124 h 586"/>
                <a:gd name="T44" fmla="*/ 396 w 654"/>
                <a:gd name="T45" fmla="*/ 112 h 586"/>
                <a:gd name="T46" fmla="*/ 414 w 654"/>
                <a:gd name="T47" fmla="*/ 90 h 586"/>
                <a:gd name="T48" fmla="*/ 428 w 654"/>
                <a:gd name="T49" fmla="*/ 60 h 586"/>
                <a:gd name="T50" fmla="*/ 456 w 654"/>
                <a:gd name="T51" fmla="*/ 34 h 586"/>
                <a:gd name="T52" fmla="*/ 492 w 654"/>
                <a:gd name="T53" fmla="*/ 14 h 586"/>
                <a:gd name="T54" fmla="*/ 506 w 654"/>
                <a:gd name="T55" fmla="*/ 0 h 586"/>
                <a:gd name="T56" fmla="*/ 546 w 654"/>
                <a:gd name="T57" fmla="*/ 4 h 586"/>
                <a:gd name="T58" fmla="*/ 596 w 654"/>
                <a:gd name="T59" fmla="*/ 20 h 586"/>
                <a:gd name="T60" fmla="*/ 604 w 654"/>
                <a:gd name="T61" fmla="*/ 66 h 586"/>
                <a:gd name="T62" fmla="*/ 618 w 654"/>
                <a:gd name="T63" fmla="*/ 136 h 586"/>
                <a:gd name="T64" fmla="*/ 616 w 654"/>
                <a:gd name="T65" fmla="*/ 172 h 586"/>
                <a:gd name="T66" fmla="*/ 654 w 654"/>
                <a:gd name="T67" fmla="*/ 216 h 586"/>
                <a:gd name="T68" fmla="*/ 628 w 654"/>
                <a:gd name="T69" fmla="*/ 302 h 586"/>
                <a:gd name="T70" fmla="*/ 616 w 654"/>
                <a:gd name="T71" fmla="*/ 306 h 586"/>
                <a:gd name="T72" fmla="*/ 600 w 654"/>
                <a:gd name="T73" fmla="*/ 316 h 586"/>
                <a:gd name="T74" fmla="*/ 570 w 654"/>
                <a:gd name="T75" fmla="*/ 368 h 586"/>
                <a:gd name="T76" fmla="*/ 518 w 654"/>
                <a:gd name="T77" fmla="*/ 436 h 586"/>
                <a:gd name="T78" fmla="*/ 442 w 654"/>
                <a:gd name="T79" fmla="*/ 512 h 586"/>
                <a:gd name="T80" fmla="*/ 398 w 654"/>
                <a:gd name="T81" fmla="*/ 538 h 586"/>
                <a:gd name="T82" fmla="*/ 364 w 654"/>
                <a:gd name="T83" fmla="*/ 546 h 586"/>
                <a:gd name="T84" fmla="*/ 346 w 654"/>
                <a:gd name="T85" fmla="*/ 546 h 586"/>
                <a:gd name="T86" fmla="*/ 314 w 654"/>
                <a:gd name="T87" fmla="*/ 556 h 586"/>
                <a:gd name="T88" fmla="*/ 276 w 654"/>
                <a:gd name="T89" fmla="*/ 548 h 586"/>
                <a:gd name="T90" fmla="*/ 254 w 654"/>
                <a:gd name="T91" fmla="*/ 552 h 586"/>
                <a:gd name="T92" fmla="*/ 240 w 654"/>
                <a:gd name="T93" fmla="*/ 552 h 586"/>
                <a:gd name="T94" fmla="*/ 212 w 654"/>
                <a:gd name="T95" fmla="*/ 568 h 586"/>
                <a:gd name="T96" fmla="*/ 174 w 654"/>
                <a:gd name="T97" fmla="*/ 568 h 586"/>
                <a:gd name="T98" fmla="*/ 144 w 654"/>
                <a:gd name="T99" fmla="*/ 582 h 586"/>
                <a:gd name="T100" fmla="*/ 122 w 654"/>
                <a:gd name="T101" fmla="*/ 586 h 586"/>
                <a:gd name="T102" fmla="*/ 114 w 654"/>
                <a:gd name="T103" fmla="*/ 572 h 586"/>
                <a:gd name="T104" fmla="*/ 92 w 654"/>
                <a:gd name="T105" fmla="*/ 560 h 586"/>
                <a:gd name="T106" fmla="*/ 80 w 654"/>
                <a:gd name="T107" fmla="*/ 556 h 586"/>
                <a:gd name="T108" fmla="*/ 74 w 654"/>
                <a:gd name="T109" fmla="*/ 556 h 586"/>
                <a:gd name="T110" fmla="*/ 72 w 654"/>
                <a:gd name="T111" fmla="*/ 526 h 586"/>
                <a:gd name="T112" fmla="*/ 62 w 654"/>
                <a:gd name="T113" fmla="*/ 506 h 586"/>
                <a:gd name="T114" fmla="*/ 54 w 654"/>
                <a:gd name="T115" fmla="*/ 498 h 586"/>
                <a:gd name="T116" fmla="*/ 72 w 654"/>
                <a:gd name="T117" fmla="*/ 478 h 586"/>
                <a:gd name="T118" fmla="*/ 60 w 654"/>
                <a:gd name="T119" fmla="*/ 426 h 586"/>
                <a:gd name="T120" fmla="*/ 14 w 654"/>
                <a:gd name="T121" fmla="*/ 326 h 586"/>
                <a:gd name="T122" fmla="*/ 0 w 654"/>
                <a:gd name="T123" fmla="*/ 29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4" h="586">
                  <a:moveTo>
                    <a:pt x="0" y="292"/>
                  </a:moveTo>
                  <a:lnTo>
                    <a:pt x="0" y="292"/>
                  </a:lnTo>
                  <a:lnTo>
                    <a:pt x="6" y="288"/>
                  </a:lnTo>
                  <a:lnTo>
                    <a:pt x="10" y="286"/>
                  </a:lnTo>
                  <a:lnTo>
                    <a:pt x="10" y="284"/>
                  </a:lnTo>
                  <a:lnTo>
                    <a:pt x="10" y="284"/>
                  </a:lnTo>
                  <a:lnTo>
                    <a:pt x="12" y="274"/>
                  </a:lnTo>
                  <a:lnTo>
                    <a:pt x="14" y="272"/>
                  </a:lnTo>
                  <a:lnTo>
                    <a:pt x="20" y="268"/>
                  </a:lnTo>
                  <a:lnTo>
                    <a:pt x="20" y="268"/>
                  </a:lnTo>
                  <a:lnTo>
                    <a:pt x="24" y="268"/>
                  </a:lnTo>
                  <a:lnTo>
                    <a:pt x="26" y="272"/>
                  </a:lnTo>
                  <a:lnTo>
                    <a:pt x="26" y="274"/>
                  </a:lnTo>
                  <a:lnTo>
                    <a:pt x="32" y="276"/>
                  </a:lnTo>
                  <a:lnTo>
                    <a:pt x="32" y="276"/>
                  </a:lnTo>
                  <a:lnTo>
                    <a:pt x="34" y="278"/>
                  </a:lnTo>
                  <a:lnTo>
                    <a:pt x="34" y="284"/>
                  </a:lnTo>
                  <a:lnTo>
                    <a:pt x="34" y="288"/>
                  </a:lnTo>
                  <a:lnTo>
                    <a:pt x="34" y="292"/>
                  </a:lnTo>
                  <a:lnTo>
                    <a:pt x="34" y="292"/>
                  </a:lnTo>
                  <a:lnTo>
                    <a:pt x="40" y="298"/>
                  </a:lnTo>
                  <a:lnTo>
                    <a:pt x="50" y="302"/>
                  </a:lnTo>
                  <a:lnTo>
                    <a:pt x="64" y="306"/>
                  </a:lnTo>
                  <a:lnTo>
                    <a:pt x="64" y="306"/>
                  </a:lnTo>
                  <a:lnTo>
                    <a:pt x="72" y="306"/>
                  </a:lnTo>
                  <a:lnTo>
                    <a:pt x="76" y="306"/>
                  </a:lnTo>
                  <a:lnTo>
                    <a:pt x="92" y="304"/>
                  </a:lnTo>
                  <a:lnTo>
                    <a:pt x="92" y="304"/>
                  </a:lnTo>
                  <a:lnTo>
                    <a:pt x="102" y="306"/>
                  </a:lnTo>
                  <a:lnTo>
                    <a:pt x="104" y="306"/>
                  </a:lnTo>
                  <a:lnTo>
                    <a:pt x="112" y="306"/>
                  </a:lnTo>
                  <a:lnTo>
                    <a:pt x="112" y="306"/>
                  </a:lnTo>
                  <a:lnTo>
                    <a:pt x="112" y="304"/>
                  </a:lnTo>
                  <a:lnTo>
                    <a:pt x="112" y="302"/>
                  </a:lnTo>
                  <a:lnTo>
                    <a:pt x="116" y="298"/>
                  </a:lnTo>
                  <a:lnTo>
                    <a:pt x="116" y="298"/>
                  </a:lnTo>
                  <a:lnTo>
                    <a:pt x="120" y="296"/>
                  </a:lnTo>
                  <a:lnTo>
                    <a:pt x="122" y="292"/>
                  </a:lnTo>
                  <a:lnTo>
                    <a:pt x="126" y="288"/>
                  </a:lnTo>
                  <a:lnTo>
                    <a:pt x="126" y="288"/>
                  </a:lnTo>
                  <a:lnTo>
                    <a:pt x="134" y="288"/>
                  </a:lnTo>
                  <a:lnTo>
                    <a:pt x="140" y="286"/>
                  </a:lnTo>
                  <a:lnTo>
                    <a:pt x="140" y="284"/>
                  </a:lnTo>
                  <a:lnTo>
                    <a:pt x="140" y="284"/>
                  </a:lnTo>
                  <a:lnTo>
                    <a:pt x="142" y="248"/>
                  </a:lnTo>
                  <a:lnTo>
                    <a:pt x="142" y="248"/>
                  </a:lnTo>
                  <a:lnTo>
                    <a:pt x="142" y="182"/>
                  </a:lnTo>
                  <a:lnTo>
                    <a:pt x="142" y="116"/>
                  </a:lnTo>
                  <a:lnTo>
                    <a:pt x="142" y="116"/>
                  </a:lnTo>
                  <a:lnTo>
                    <a:pt x="146" y="124"/>
                  </a:lnTo>
                  <a:lnTo>
                    <a:pt x="156" y="134"/>
                  </a:lnTo>
                  <a:lnTo>
                    <a:pt x="156" y="134"/>
                  </a:lnTo>
                  <a:lnTo>
                    <a:pt x="162" y="144"/>
                  </a:lnTo>
                  <a:lnTo>
                    <a:pt x="170" y="156"/>
                  </a:lnTo>
                  <a:lnTo>
                    <a:pt x="170" y="156"/>
                  </a:lnTo>
                  <a:lnTo>
                    <a:pt x="172" y="172"/>
                  </a:lnTo>
                  <a:lnTo>
                    <a:pt x="172" y="180"/>
                  </a:lnTo>
                  <a:lnTo>
                    <a:pt x="172" y="184"/>
                  </a:lnTo>
                  <a:lnTo>
                    <a:pt x="172" y="184"/>
                  </a:lnTo>
                  <a:lnTo>
                    <a:pt x="166" y="202"/>
                  </a:lnTo>
                  <a:lnTo>
                    <a:pt x="166" y="206"/>
                  </a:lnTo>
                  <a:lnTo>
                    <a:pt x="170" y="216"/>
                  </a:lnTo>
                  <a:lnTo>
                    <a:pt x="170" y="216"/>
                  </a:lnTo>
                  <a:lnTo>
                    <a:pt x="172" y="212"/>
                  </a:lnTo>
                  <a:lnTo>
                    <a:pt x="174" y="208"/>
                  </a:lnTo>
                  <a:lnTo>
                    <a:pt x="186" y="212"/>
                  </a:lnTo>
                  <a:lnTo>
                    <a:pt x="200" y="212"/>
                  </a:lnTo>
                  <a:lnTo>
                    <a:pt x="206" y="212"/>
                  </a:lnTo>
                  <a:lnTo>
                    <a:pt x="208" y="208"/>
                  </a:lnTo>
                  <a:lnTo>
                    <a:pt x="208" y="208"/>
                  </a:lnTo>
                  <a:lnTo>
                    <a:pt x="212" y="206"/>
                  </a:lnTo>
                  <a:lnTo>
                    <a:pt x="212" y="204"/>
                  </a:lnTo>
                  <a:lnTo>
                    <a:pt x="212" y="204"/>
                  </a:lnTo>
                  <a:lnTo>
                    <a:pt x="222" y="204"/>
                  </a:lnTo>
                  <a:lnTo>
                    <a:pt x="222" y="204"/>
                  </a:lnTo>
                  <a:lnTo>
                    <a:pt x="224" y="196"/>
                  </a:lnTo>
                  <a:lnTo>
                    <a:pt x="226" y="194"/>
                  </a:lnTo>
                  <a:lnTo>
                    <a:pt x="230" y="188"/>
                  </a:lnTo>
                  <a:lnTo>
                    <a:pt x="236" y="184"/>
                  </a:lnTo>
                  <a:lnTo>
                    <a:pt x="236" y="184"/>
                  </a:lnTo>
                  <a:lnTo>
                    <a:pt x="246" y="176"/>
                  </a:lnTo>
                  <a:lnTo>
                    <a:pt x="248" y="166"/>
                  </a:lnTo>
                  <a:lnTo>
                    <a:pt x="248" y="166"/>
                  </a:lnTo>
                  <a:lnTo>
                    <a:pt x="252" y="154"/>
                  </a:lnTo>
                  <a:lnTo>
                    <a:pt x="254" y="150"/>
                  </a:lnTo>
                  <a:lnTo>
                    <a:pt x="256" y="144"/>
                  </a:lnTo>
                  <a:lnTo>
                    <a:pt x="256" y="144"/>
                  </a:lnTo>
                  <a:lnTo>
                    <a:pt x="266" y="140"/>
                  </a:lnTo>
                  <a:lnTo>
                    <a:pt x="278" y="142"/>
                  </a:lnTo>
                  <a:lnTo>
                    <a:pt x="278" y="142"/>
                  </a:lnTo>
                  <a:lnTo>
                    <a:pt x="288" y="152"/>
                  </a:lnTo>
                  <a:lnTo>
                    <a:pt x="294" y="154"/>
                  </a:lnTo>
                  <a:lnTo>
                    <a:pt x="296" y="156"/>
                  </a:lnTo>
                  <a:lnTo>
                    <a:pt x="296" y="156"/>
                  </a:lnTo>
                  <a:lnTo>
                    <a:pt x="308" y="156"/>
                  </a:lnTo>
                  <a:lnTo>
                    <a:pt x="318" y="164"/>
                  </a:lnTo>
                  <a:lnTo>
                    <a:pt x="328" y="166"/>
                  </a:lnTo>
                  <a:lnTo>
                    <a:pt x="334" y="164"/>
                  </a:lnTo>
                  <a:lnTo>
                    <a:pt x="336" y="164"/>
                  </a:lnTo>
                  <a:lnTo>
                    <a:pt x="336" y="164"/>
                  </a:lnTo>
                  <a:lnTo>
                    <a:pt x="344" y="162"/>
                  </a:lnTo>
                  <a:lnTo>
                    <a:pt x="346" y="162"/>
                  </a:lnTo>
                  <a:lnTo>
                    <a:pt x="354" y="162"/>
                  </a:lnTo>
                  <a:lnTo>
                    <a:pt x="358" y="156"/>
                  </a:lnTo>
                  <a:lnTo>
                    <a:pt x="358" y="156"/>
                  </a:lnTo>
                  <a:lnTo>
                    <a:pt x="364" y="150"/>
                  </a:lnTo>
                  <a:lnTo>
                    <a:pt x="372" y="136"/>
                  </a:lnTo>
                  <a:lnTo>
                    <a:pt x="372" y="136"/>
                  </a:lnTo>
                  <a:lnTo>
                    <a:pt x="374" y="124"/>
                  </a:lnTo>
                  <a:lnTo>
                    <a:pt x="374" y="124"/>
                  </a:lnTo>
                  <a:lnTo>
                    <a:pt x="374" y="116"/>
                  </a:lnTo>
                  <a:lnTo>
                    <a:pt x="382" y="114"/>
                  </a:lnTo>
                  <a:lnTo>
                    <a:pt x="382" y="114"/>
                  </a:lnTo>
                  <a:lnTo>
                    <a:pt x="388" y="112"/>
                  </a:lnTo>
                  <a:lnTo>
                    <a:pt x="396" y="112"/>
                  </a:lnTo>
                  <a:lnTo>
                    <a:pt x="398" y="110"/>
                  </a:lnTo>
                  <a:lnTo>
                    <a:pt x="398" y="110"/>
                  </a:lnTo>
                  <a:lnTo>
                    <a:pt x="404" y="100"/>
                  </a:lnTo>
                  <a:lnTo>
                    <a:pt x="414" y="90"/>
                  </a:lnTo>
                  <a:lnTo>
                    <a:pt x="414" y="90"/>
                  </a:lnTo>
                  <a:lnTo>
                    <a:pt x="416" y="76"/>
                  </a:lnTo>
                  <a:lnTo>
                    <a:pt x="416" y="72"/>
                  </a:lnTo>
                  <a:lnTo>
                    <a:pt x="422" y="66"/>
                  </a:lnTo>
                  <a:lnTo>
                    <a:pt x="422" y="66"/>
                  </a:lnTo>
                  <a:lnTo>
                    <a:pt x="428" y="60"/>
                  </a:lnTo>
                  <a:lnTo>
                    <a:pt x="438" y="54"/>
                  </a:lnTo>
                  <a:lnTo>
                    <a:pt x="438" y="54"/>
                  </a:lnTo>
                  <a:lnTo>
                    <a:pt x="448" y="44"/>
                  </a:lnTo>
                  <a:lnTo>
                    <a:pt x="456" y="34"/>
                  </a:lnTo>
                  <a:lnTo>
                    <a:pt x="456" y="34"/>
                  </a:lnTo>
                  <a:lnTo>
                    <a:pt x="464" y="26"/>
                  </a:lnTo>
                  <a:lnTo>
                    <a:pt x="468" y="20"/>
                  </a:lnTo>
                  <a:lnTo>
                    <a:pt x="468" y="20"/>
                  </a:lnTo>
                  <a:lnTo>
                    <a:pt x="478" y="16"/>
                  </a:lnTo>
                  <a:lnTo>
                    <a:pt x="492" y="14"/>
                  </a:lnTo>
                  <a:lnTo>
                    <a:pt x="492" y="14"/>
                  </a:lnTo>
                  <a:lnTo>
                    <a:pt x="494" y="10"/>
                  </a:lnTo>
                  <a:lnTo>
                    <a:pt x="496" y="4"/>
                  </a:lnTo>
                  <a:lnTo>
                    <a:pt x="496" y="4"/>
                  </a:lnTo>
                  <a:lnTo>
                    <a:pt x="506" y="0"/>
                  </a:lnTo>
                  <a:lnTo>
                    <a:pt x="512" y="0"/>
                  </a:lnTo>
                  <a:lnTo>
                    <a:pt x="512" y="0"/>
                  </a:lnTo>
                  <a:lnTo>
                    <a:pt x="524" y="0"/>
                  </a:lnTo>
                  <a:lnTo>
                    <a:pt x="536" y="2"/>
                  </a:lnTo>
                  <a:lnTo>
                    <a:pt x="546" y="4"/>
                  </a:lnTo>
                  <a:lnTo>
                    <a:pt x="558" y="4"/>
                  </a:lnTo>
                  <a:lnTo>
                    <a:pt x="558" y="4"/>
                  </a:lnTo>
                  <a:lnTo>
                    <a:pt x="578" y="4"/>
                  </a:lnTo>
                  <a:lnTo>
                    <a:pt x="588" y="8"/>
                  </a:lnTo>
                  <a:lnTo>
                    <a:pt x="596" y="20"/>
                  </a:lnTo>
                  <a:lnTo>
                    <a:pt x="596" y="20"/>
                  </a:lnTo>
                  <a:lnTo>
                    <a:pt x="598" y="34"/>
                  </a:lnTo>
                  <a:lnTo>
                    <a:pt x="600" y="50"/>
                  </a:lnTo>
                  <a:lnTo>
                    <a:pt x="600" y="50"/>
                  </a:lnTo>
                  <a:lnTo>
                    <a:pt x="604" y="66"/>
                  </a:lnTo>
                  <a:lnTo>
                    <a:pt x="610" y="76"/>
                  </a:lnTo>
                  <a:lnTo>
                    <a:pt x="610" y="76"/>
                  </a:lnTo>
                  <a:lnTo>
                    <a:pt x="616" y="94"/>
                  </a:lnTo>
                  <a:lnTo>
                    <a:pt x="618" y="104"/>
                  </a:lnTo>
                  <a:lnTo>
                    <a:pt x="618" y="136"/>
                  </a:lnTo>
                  <a:lnTo>
                    <a:pt x="618" y="136"/>
                  </a:lnTo>
                  <a:lnTo>
                    <a:pt x="618" y="150"/>
                  </a:lnTo>
                  <a:lnTo>
                    <a:pt x="616" y="162"/>
                  </a:lnTo>
                  <a:lnTo>
                    <a:pt x="616" y="162"/>
                  </a:lnTo>
                  <a:lnTo>
                    <a:pt x="616" y="172"/>
                  </a:lnTo>
                  <a:lnTo>
                    <a:pt x="618" y="192"/>
                  </a:lnTo>
                  <a:lnTo>
                    <a:pt x="626" y="208"/>
                  </a:lnTo>
                  <a:lnTo>
                    <a:pt x="626" y="208"/>
                  </a:lnTo>
                  <a:lnTo>
                    <a:pt x="638" y="216"/>
                  </a:lnTo>
                  <a:lnTo>
                    <a:pt x="654" y="216"/>
                  </a:lnTo>
                  <a:lnTo>
                    <a:pt x="654" y="216"/>
                  </a:lnTo>
                  <a:lnTo>
                    <a:pt x="640" y="274"/>
                  </a:lnTo>
                  <a:lnTo>
                    <a:pt x="640" y="274"/>
                  </a:lnTo>
                  <a:lnTo>
                    <a:pt x="634" y="292"/>
                  </a:lnTo>
                  <a:lnTo>
                    <a:pt x="628" y="302"/>
                  </a:lnTo>
                  <a:lnTo>
                    <a:pt x="624" y="302"/>
                  </a:lnTo>
                  <a:lnTo>
                    <a:pt x="618" y="304"/>
                  </a:lnTo>
                  <a:lnTo>
                    <a:pt x="618" y="304"/>
                  </a:lnTo>
                  <a:lnTo>
                    <a:pt x="618" y="306"/>
                  </a:lnTo>
                  <a:lnTo>
                    <a:pt x="616" y="306"/>
                  </a:lnTo>
                  <a:lnTo>
                    <a:pt x="610" y="306"/>
                  </a:lnTo>
                  <a:lnTo>
                    <a:pt x="610" y="306"/>
                  </a:lnTo>
                  <a:lnTo>
                    <a:pt x="606" y="314"/>
                  </a:lnTo>
                  <a:lnTo>
                    <a:pt x="600" y="316"/>
                  </a:lnTo>
                  <a:lnTo>
                    <a:pt x="600" y="316"/>
                  </a:lnTo>
                  <a:lnTo>
                    <a:pt x="588" y="332"/>
                  </a:lnTo>
                  <a:lnTo>
                    <a:pt x="584" y="350"/>
                  </a:lnTo>
                  <a:lnTo>
                    <a:pt x="584" y="350"/>
                  </a:lnTo>
                  <a:lnTo>
                    <a:pt x="576" y="358"/>
                  </a:lnTo>
                  <a:lnTo>
                    <a:pt x="570" y="368"/>
                  </a:lnTo>
                  <a:lnTo>
                    <a:pt x="570" y="368"/>
                  </a:lnTo>
                  <a:lnTo>
                    <a:pt x="556" y="396"/>
                  </a:lnTo>
                  <a:lnTo>
                    <a:pt x="556" y="396"/>
                  </a:lnTo>
                  <a:lnTo>
                    <a:pt x="538" y="418"/>
                  </a:lnTo>
                  <a:lnTo>
                    <a:pt x="518" y="436"/>
                  </a:lnTo>
                  <a:lnTo>
                    <a:pt x="518" y="436"/>
                  </a:lnTo>
                  <a:lnTo>
                    <a:pt x="504" y="454"/>
                  </a:lnTo>
                  <a:lnTo>
                    <a:pt x="488" y="474"/>
                  </a:lnTo>
                  <a:lnTo>
                    <a:pt x="488" y="474"/>
                  </a:lnTo>
                  <a:lnTo>
                    <a:pt x="442" y="512"/>
                  </a:lnTo>
                  <a:lnTo>
                    <a:pt x="442" y="512"/>
                  </a:lnTo>
                  <a:lnTo>
                    <a:pt x="422" y="528"/>
                  </a:lnTo>
                  <a:lnTo>
                    <a:pt x="412" y="532"/>
                  </a:lnTo>
                  <a:lnTo>
                    <a:pt x="398" y="538"/>
                  </a:lnTo>
                  <a:lnTo>
                    <a:pt x="398" y="538"/>
                  </a:lnTo>
                  <a:lnTo>
                    <a:pt x="386" y="538"/>
                  </a:lnTo>
                  <a:lnTo>
                    <a:pt x="374" y="538"/>
                  </a:lnTo>
                  <a:lnTo>
                    <a:pt x="374" y="538"/>
                  </a:lnTo>
                  <a:lnTo>
                    <a:pt x="364" y="542"/>
                  </a:lnTo>
                  <a:lnTo>
                    <a:pt x="364" y="546"/>
                  </a:lnTo>
                  <a:lnTo>
                    <a:pt x="368" y="548"/>
                  </a:lnTo>
                  <a:lnTo>
                    <a:pt x="368" y="548"/>
                  </a:lnTo>
                  <a:lnTo>
                    <a:pt x="362" y="552"/>
                  </a:lnTo>
                  <a:lnTo>
                    <a:pt x="354" y="548"/>
                  </a:lnTo>
                  <a:lnTo>
                    <a:pt x="346" y="546"/>
                  </a:lnTo>
                  <a:lnTo>
                    <a:pt x="336" y="548"/>
                  </a:lnTo>
                  <a:lnTo>
                    <a:pt x="336" y="548"/>
                  </a:lnTo>
                  <a:lnTo>
                    <a:pt x="328" y="556"/>
                  </a:lnTo>
                  <a:lnTo>
                    <a:pt x="322" y="558"/>
                  </a:lnTo>
                  <a:lnTo>
                    <a:pt x="314" y="556"/>
                  </a:lnTo>
                  <a:lnTo>
                    <a:pt x="314" y="556"/>
                  </a:lnTo>
                  <a:lnTo>
                    <a:pt x="294" y="548"/>
                  </a:lnTo>
                  <a:lnTo>
                    <a:pt x="286" y="548"/>
                  </a:lnTo>
                  <a:lnTo>
                    <a:pt x="276" y="548"/>
                  </a:lnTo>
                  <a:lnTo>
                    <a:pt x="276" y="548"/>
                  </a:lnTo>
                  <a:lnTo>
                    <a:pt x="274" y="552"/>
                  </a:lnTo>
                  <a:lnTo>
                    <a:pt x="266" y="552"/>
                  </a:lnTo>
                  <a:lnTo>
                    <a:pt x="266" y="552"/>
                  </a:lnTo>
                  <a:lnTo>
                    <a:pt x="256" y="552"/>
                  </a:lnTo>
                  <a:lnTo>
                    <a:pt x="254" y="552"/>
                  </a:lnTo>
                  <a:lnTo>
                    <a:pt x="252" y="548"/>
                  </a:lnTo>
                  <a:lnTo>
                    <a:pt x="252" y="548"/>
                  </a:lnTo>
                  <a:lnTo>
                    <a:pt x="252" y="552"/>
                  </a:lnTo>
                  <a:lnTo>
                    <a:pt x="252" y="552"/>
                  </a:lnTo>
                  <a:lnTo>
                    <a:pt x="240" y="552"/>
                  </a:lnTo>
                  <a:lnTo>
                    <a:pt x="230" y="552"/>
                  </a:lnTo>
                  <a:lnTo>
                    <a:pt x="222" y="558"/>
                  </a:lnTo>
                  <a:lnTo>
                    <a:pt x="214" y="566"/>
                  </a:lnTo>
                  <a:lnTo>
                    <a:pt x="214" y="566"/>
                  </a:lnTo>
                  <a:lnTo>
                    <a:pt x="212" y="568"/>
                  </a:lnTo>
                  <a:lnTo>
                    <a:pt x="208" y="570"/>
                  </a:lnTo>
                  <a:lnTo>
                    <a:pt x="196" y="570"/>
                  </a:lnTo>
                  <a:lnTo>
                    <a:pt x="184" y="568"/>
                  </a:lnTo>
                  <a:lnTo>
                    <a:pt x="174" y="568"/>
                  </a:lnTo>
                  <a:lnTo>
                    <a:pt x="174" y="568"/>
                  </a:lnTo>
                  <a:lnTo>
                    <a:pt x="170" y="570"/>
                  </a:lnTo>
                  <a:lnTo>
                    <a:pt x="160" y="570"/>
                  </a:lnTo>
                  <a:lnTo>
                    <a:pt x="160" y="570"/>
                  </a:lnTo>
                  <a:lnTo>
                    <a:pt x="144" y="582"/>
                  </a:lnTo>
                  <a:lnTo>
                    <a:pt x="144" y="582"/>
                  </a:lnTo>
                  <a:lnTo>
                    <a:pt x="140" y="586"/>
                  </a:lnTo>
                  <a:lnTo>
                    <a:pt x="132" y="586"/>
                  </a:lnTo>
                  <a:lnTo>
                    <a:pt x="132" y="586"/>
                  </a:lnTo>
                  <a:lnTo>
                    <a:pt x="130" y="586"/>
                  </a:lnTo>
                  <a:lnTo>
                    <a:pt x="122" y="586"/>
                  </a:lnTo>
                  <a:lnTo>
                    <a:pt x="122" y="586"/>
                  </a:lnTo>
                  <a:lnTo>
                    <a:pt x="120" y="580"/>
                  </a:lnTo>
                  <a:lnTo>
                    <a:pt x="114" y="578"/>
                  </a:lnTo>
                  <a:lnTo>
                    <a:pt x="114" y="578"/>
                  </a:lnTo>
                  <a:lnTo>
                    <a:pt x="114" y="572"/>
                  </a:lnTo>
                  <a:lnTo>
                    <a:pt x="114" y="570"/>
                  </a:lnTo>
                  <a:lnTo>
                    <a:pt x="106" y="568"/>
                  </a:lnTo>
                  <a:lnTo>
                    <a:pt x="92" y="568"/>
                  </a:lnTo>
                  <a:lnTo>
                    <a:pt x="92" y="568"/>
                  </a:lnTo>
                  <a:lnTo>
                    <a:pt x="92" y="560"/>
                  </a:lnTo>
                  <a:lnTo>
                    <a:pt x="92" y="556"/>
                  </a:lnTo>
                  <a:lnTo>
                    <a:pt x="90" y="552"/>
                  </a:lnTo>
                  <a:lnTo>
                    <a:pt x="82" y="552"/>
                  </a:lnTo>
                  <a:lnTo>
                    <a:pt x="82" y="552"/>
                  </a:lnTo>
                  <a:lnTo>
                    <a:pt x="80" y="556"/>
                  </a:lnTo>
                  <a:lnTo>
                    <a:pt x="80" y="558"/>
                  </a:lnTo>
                  <a:lnTo>
                    <a:pt x="80" y="568"/>
                  </a:lnTo>
                  <a:lnTo>
                    <a:pt x="80" y="568"/>
                  </a:lnTo>
                  <a:lnTo>
                    <a:pt x="74" y="560"/>
                  </a:lnTo>
                  <a:lnTo>
                    <a:pt x="74" y="556"/>
                  </a:lnTo>
                  <a:lnTo>
                    <a:pt x="76" y="540"/>
                  </a:lnTo>
                  <a:lnTo>
                    <a:pt x="76" y="540"/>
                  </a:lnTo>
                  <a:lnTo>
                    <a:pt x="76" y="530"/>
                  </a:lnTo>
                  <a:lnTo>
                    <a:pt x="72" y="526"/>
                  </a:lnTo>
                  <a:lnTo>
                    <a:pt x="72" y="526"/>
                  </a:lnTo>
                  <a:lnTo>
                    <a:pt x="64" y="512"/>
                  </a:lnTo>
                  <a:lnTo>
                    <a:pt x="62" y="510"/>
                  </a:lnTo>
                  <a:lnTo>
                    <a:pt x="64" y="510"/>
                  </a:lnTo>
                  <a:lnTo>
                    <a:pt x="64" y="510"/>
                  </a:lnTo>
                  <a:lnTo>
                    <a:pt x="62" y="506"/>
                  </a:lnTo>
                  <a:lnTo>
                    <a:pt x="60" y="504"/>
                  </a:lnTo>
                  <a:lnTo>
                    <a:pt x="54" y="504"/>
                  </a:lnTo>
                  <a:lnTo>
                    <a:pt x="54" y="504"/>
                  </a:lnTo>
                  <a:lnTo>
                    <a:pt x="54" y="500"/>
                  </a:lnTo>
                  <a:lnTo>
                    <a:pt x="54" y="498"/>
                  </a:lnTo>
                  <a:lnTo>
                    <a:pt x="60" y="488"/>
                  </a:lnTo>
                  <a:lnTo>
                    <a:pt x="60" y="488"/>
                  </a:lnTo>
                  <a:lnTo>
                    <a:pt x="64" y="490"/>
                  </a:lnTo>
                  <a:lnTo>
                    <a:pt x="72" y="486"/>
                  </a:lnTo>
                  <a:lnTo>
                    <a:pt x="72" y="478"/>
                  </a:lnTo>
                  <a:lnTo>
                    <a:pt x="74" y="470"/>
                  </a:lnTo>
                  <a:lnTo>
                    <a:pt x="74" y="470"/>
                  </a:lnTo>
                  <a:lnTo>
                    <a:pt x="72" y="458"/>
                  </a:lnTo>
                  <a:lnTo>
                    <a:pt x="72" y="448"/>
                  </a:lnTo>
                  <a:lnTo>
                    <a:pt x="60" y="426"/>
                  </a:lnTo>
                  <a:lnTo>
                    <a:pt x="60" y="426"/>
                  </a:lnTo>
                  <a:lnTo>
                    <a:pt x="40" y="394"/>
                  </a:lnTo>
                  <a:lnTo>
                    <a:pt x="24" y="358"/>
                  </a:lnTo>
                  <a:lnTo>
                    <a:pt x="24" y="358"/>
                  </a:lnTo>
                  <a:lnTo>
                    <a:pt x="14" y="326"/>
                  </a:lnTo>
                  <a:lnTo>
                    <a:pt x="14" y="326"/>
                  </a:lnTo>
                  <a:lnTo>
                    <a:pt x="6" y="312"/>
                  </a:lnTo>
                  <a:lnTo>
                    <a:pt x="4" y="302"/>
                  </a:lnTo>
                  <a:lnTo>
                    <a:pt x="0" y="292"/>
                  </a:lnTo>
                  <a:lnTo>
                    <a:pt x="0" y="29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67" name="SWAZILAND"/>
            <p:cNvSpPr>
              <a:spLocks/>
            </p:cNvSpPr>
            <p:nvPr/>
          </p:nvSpPr>
          <p:spPr bwMode="auto">
            <a:xfrm>
              <a:off x="7517002" y="4621642"/>
              <a:ext cx="74684" cy="79570"/>
            </a:xfrm>
            <a:custGeom>
              <a:avLst/>
              <a:gdLst>
                <a:gd name="T0" fmla="*/ 0 w 56"/>
                <a:gd name="T1" fmla="*/ 40 h 66"/>
                <a:gd name="T2" fmla="*/ 2 w 56"/>
                <a:gd name="T3" fmla="*/ 40 h 66"/>
                <a:gd name="T4" fmla="*/ 2 w 56"/>
                <a:gd name="T5" fmla="*/ 40 h 66"/>
                <a:gd name="T6" fmla="*/ 8 w 56"/>
                <a:gd name="T7" fmla="*/ 48 h 66"/>
                <a:gd name="T8" fmla="*/ 8 w 56"/>
                <a:gd name="T9" fmla="*/ 48 h 66"/>
                <a:gd name="T10" fmla="*/ 16 w 56"/>
                <a:gd name="T11" fmla="*/ 56 h 66"/>
                <a:gd name="T12" fmla="*/ 16 w 56"/>
                <a:gd name="T13" fmla="*/ 56 h 66"/>
                <a:gd name="T14" fmla="*/ 30 w 56"/>
                <a:gd name="T15" fmla="*/ 64 h 66"/>
                <a:gd name="T16" fmla="*/ 34 w 56"/>
                <a:gd name="T17" fmla="*/ 66 h 66"/>
                <a:gd name="T18" fmla="*/ 42 w 56"/>
                <a:gd name="T19" fmla="*/ 64 h 66"/>
                <a:gd name="T20" fmla="*/ 42 w 56"/>
                <a:gd name="T21" fmla="*/ 64 h 66"/>
                <a:gd name="T22" fmla="*/ 44 w 56"/>
                <a:gd name="T23" fmla="*/ 62 h 66"/>
                <a:gd name="T24" fmla="*/ 44 w 56"/>
                <a:gd name="T25" fmla="*/ 54 h 66"/>
                <a:gd name="T26" fmla="*/ 52 w 56"/>
                <a:gd name="T27" fmla="*/ 44 h 66"/>
                <a:gd name="T28" fmla="*/ 56 w 56"/>
                <a:gd name="T29" fmla="*/ 44 h 66"/>
                <a:gd name="T30" fmla="*/ 56 w 56"/>
                <a:gd name="T31" fmla="*/ 42 h 66"/>
                <a:gd name="T32" fmla="*/ 56 w 56"/>
                <a:gd name="T33" fmla="*/ 42 h 66"/>
                <a:gd name="T34" fmla="*/ 52 w 56"/>
                <a:gd name="T35" fmla="*/ 26 h 66"/>
                <a:gd name="T36" fmla="*/ 52 w 56"/>
                <a:gd name="T37" fmla="*/ 24 h 66"/>
                <a:gd name="T38" fmla="*/ 52 w 56"/>
                <a:gd name="T39" fmla="*/ 22 h 66"/>
                <a:gd name="T40" fmla="*/ 46 w 56"/>
                <a:gd name="T41" fmla="*/ 12 h 66"/>
                <a:gd name="T42" fmla="*/ 46 w 56"/>
                <a:gd name="T43" fmla="*/ 12 h 66"/>
                <a:gd name="T44" fmla="*/ 34 w 56"/>
                <a:gd name="T45" fmla="*/ 0 h 66"/>
                <a:gd name="T46" fmla="*/ 20 w 56"/>
                <a:gd name="T47" fmla="*/ 0 h 66"/>
                <a:gd name="T48" fmla="*/ 20 w 56"/>
                <a:gd name="T49" fmla="*/ 0 h 66"/>
                <a:gd name="T50" fmla="*/ 16 w 56"/>
                <a:gd name="T51" fmla="*/ 4 h 66"/>
                <a:gd name="T52" fmla="*/ 12 w 56"/>
                <a:gd name="T53" fmla="*/ 12 h 66"/>
                <a:gd name="T54" fmla="*/ 12 w 56"/>
                <a:gd name="T55" fmla="*/ 12 h 66"/>
                <a:gd name="T56" fmla="*/ 8 w 56"/>
                <a:gd name="T57" fmla="*/ 22 h 66"/>
                <a:gd name="T58" fmla="*/ 8 w 56"/>
                <a:gd name="T59" fmla="*/ 22 h 66"/>
                <a:gd name="T60" fmla="*/ 4 w 56"/>
                <a:gd name="T61" fmla="*/ 30 h 66"/>
                <a:gd name="T62" fmla="*/ 0 w 56"/>
                <a:gd name="T63" fmla="*/ 40 h 66"/>
                <a:gd name="T64" fmla="*/ 0 w 56"/>
                <a:gd name="T65" fmla="*/ 40 h 66"/>
                <a:gd name="T66" fmla="*/ 0 w 56"/>
                <a:gd name="T67"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66">
                  <a:moveTo>
                    <a:pt x="0" y="40"/>
                  </a:moveTo>
                  <a:lnTo>
                    <a:pt x="2" y="40"/>
                  </a:lnTo>
                  <a:lnTo>
                    <a:pt x="2" y="40"/>
                  </a:lnTo>
                  <a:lnTo>
                    <a:pt x="8" y="48"/>
                  </a:lnTo>
                  <a:lnTo>
                    <a:pt x="8" y="48"/>
                  </a:lnTo>
                  <a:lnTo>
                    <a:pt x="16" y="56"/>
                  </a:lnTo>
                  <a:lnTo>
                    <a:pt x="16" y="56"/>
                  </a:lnTo>
                  <a:lnTo>
                    <a:pt x="30" y="64"/>
                  </a:lnTo>
                  <a:lnTo>
                    <a:pt x="34" y="66"/>
                  </a:lnTo>
                  <a:lnTo>
                    <a:pt x="42" y="64"/>
                  </a:lnTo>
                  <a:lnTo>
                    <a:pt x="42" y="64"/>
                  </a:lnTo>
                  <a:lnTo>
                    <a:pt x="44" y="62"/>
                  </a:lnTo>
                  <a:lnTo>
                    <a:pt x="44" y="54"/>
                  </a:lnTo>
                  <a:lnTo>
                    <a:pt x="52" y="44"/>
                  </a:lnTo>
                  <a:lnTo>
                    <a:pt x="56" y="44"/>
                  </a:lnTo>
                  <a:lnTo>
                    <a:pt x="56" y="42"/>
                  </a:lnTo>
                  <a:lnTo>
                    <a:pt x="56" y="42"/>
                  </a:lnTo>
                  <a:lnTo>
                    <a:pt x="52" y="26"/>
                  </a:lnTo>
                  <a:lnTo>
                    <a:pt x="52" y="24"/>
                  </a:lnTo>
                  <a:lnTo>
                    <a:pt x="52" y="22"/>
                  </a:lnTo>
                  <a:lnTo>
                    <a:pt x="46" y="12"/>
                  </a:lnTo>
                  <a:lnTo>
                    <a:pt x="46" y="12"/>
                  </a:lnTo>
                  <a:lnTo>
                    <a:pt x="34" y="0"/>
                  </a:lnTo>
                  <a:lnTo>
                    <a:pt x="20" y="0"/>
                  </a:lnTo>
                  <a:lnTo>
                    <a:pt x="20" y="0"/>
                  </a:lnTo>
                  <a:lnTo>
                    <a:pt x="16" y="4"/>
                  </a:lnTo>
                  <a:lnTo>
                    <a:pt x="12" y="12"/>
                  </a:lnTo>
                  <a:lnTo>
                    <a:pt x="12" y="12"/>
                  </a:lnTo>
                  <a:lnTo>
                    <a:pt x="8" y="22"/>
                  </a:lnTo>
                  <a:lnTo>
                    <a:pt x="8" y="22"/>
                  </a:lnTo>
                  <a:lnTo>
                    <a:pt x="4" y="30"/>
                  </a:lnTo>
                  <a:lnTo>
                    <a:pt x="0" y="40"/>
                  </a:lnTo>
                  <a:lnTo>
                    <a:pt x="0" y="40"/>
                  </a:lnTo>
                  <a:lnTo>
                    <a:pt x="0" y="40"/>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68" name="BOTSWANA"/>
            <p:cNvSpPr>
              <a:spLocks/>
            </p:cNvSpPr>
            <p:nvPr/>
          </p:nvSpPr>
          <p:spPr bwMode="auto">
            <a:xfrm>
              <a:off x="6940863" y="4180391"/>
              <a:ext cx="501455" cy="499118"/>
            </a:xfrm>
            <a:custGeom>
              <a:avLst/>
              <a:gdLst>
                <a:gd name="T0" fmla="*/ 0 w 376"/>
                <a:gd name="T1" fmla="*/ 244 h 414"/>
                <a:gd name="T2" fmla="*/ 0 w 376"/>
                <a:gd name="T3" fmla="*/ 212 h 414"/>
                <a:gd name="T4" fmla="*/ 2 w 376"/>
                <a:gd name="T5" fmla="*/ 190 h 414"/>
                <a:gd name="T6" fmla="*/ 12 w 376"/>
                <a:gd name="T7" fmla="*/ 188 h 414"/>
                <a:gd name="T8" fmla="*/ 40 w 376"/>
                <a:gd name="T9" fmla="*/ 188 h 414"/>
                <a:gd name="T10" fmla="*/ 40 w 376"/>
                <a:gd name="T11" fmla="*/ 148 h 414"/>
                <a:gd name="T12" fmla="*/ 40 w 376"/>
                <a:gd name="T13" fmla="*/ 46 h 414"/>
                <a:gd name="T14" fmla="*/ 40 w 376"/>
                <a:gd name="T15" fmla="*/ 28 h 414"/>
                <a:gd name="T16" fmla="*/ 50 w 376"/>
                <a:gd name="T17" fmla="*/ 24 h 414"/>
                <a:gd name="T18" fmla="*/ 106 w 376"/>
                <a:gd name="T19" fmla="*/ 14 h 414"/>
                <a:gd name="T20" fmla="*/ 124 w 376"/>
                <a:gd name="T21" fmla="*/ 6 h 414"/>
                <a:gd name="T22" fmla="*/ 134 w 376"/>
                <a:gd name="T23" fmla="*/ 14 h 414"/>
                <a:gd name="T24" fmla="*/ 146 w 376"/>
                <a:gd name="T25" fmla="*/ 30 h 414"/>
                <a:gd name="T26" fmla="*/ 164 w 376"/>
                <a:gd name="T27" fmla="*/ 16 h 414"/>
                <a:gd name="T28" fmla="*/ 174 w 376"/>
                <a:gd name="T29" fmla="*/ 6 h 414"/>
                <a:gd name="T30" fmla="*/ 180 w 376"/>
                <a:gd name="T31" fmla="*/ 12 h 414"/>
                <a:gd name="T32" fmla="*/ 192 w 376"/>
                <a:gd name="T33" fmla="*/ 4 h 414"/>
                <a:gd name="T34" fmla="*/ 208 w 376"/>
                <a:gd name="T35" fmla="*/ 0 h 414"/>
                <a:gd name="T36" fmla="*/ 222 w 376"/>
                <a:gd name="T37" fmla="*/ 28 h 414"/>
                <a:gd name="T38" fmla="*/ 234 w 376"/>
                <a:gd name="T39" fmla="*/ 46 h 414"/>
                <a:gd name="T40" fmla="*/ 242 w 376"/>
                <a:gd name="T41" fmla="*/ 60 h 414"/>
                <a:gd name="T42" fmla="*/ 268 w 376"/>
                <a:gd name="T43" fmla="*/ 94 h 414"/>
                <a:gd name="T44" fmla="*/ 288 w 376"/>
                <a:gd name="T45" fmla="*/ 108 h 414"/>
                <a:gd name="T46" fmla="*/ 298 w 376"/>
                <a:gd name="T47" fmla="*/ 120 h 414"/>
                <a:gd name="T48" fmla="*/ 308 w 376"/>
                <a:gd name="T49" fmla="*/ 136 h 414"/>
                <a:gd name="T50" fmla="*/ 312 w 376"/>
                <a:gd name="T51" fmla="*/ 150 h 414"/>
                <a:gd name="T52" fmla="*/ 318 w 376"/>
                <a:gd name="T53" fmla="*/ 168 h 414"/>
                <a:gd name="T54" fmla="*/ 336 w 376"/>
                <a:gd name="T55" fmla="*/ 172 h 414"/>
                <a:gd name="T56" fmla="*/ 356 w 376"/>
                <a:gd name="T57" fmla="*/ 178 h 414"/>
                <a:gd name="T58" fmla="*/ 358 w 376"/>
                <a:gd name="T59" fmla="*/ 186 h 414"/>
                <a:gd name="T60" fmla="*/ 366 w 376"/>
                <a:gd name="T61" fmla="*/ 192 h 414"/>
                <a:gd name="T62" fmla="*/ 366 w 376"/>
                <a:gd name="T63" fmla="*/ 198 h 414"/>
                <a:gd name="T64" fmla="*/ 356 w 376"/>
                <a:gd name="T65" fmla="*/ 208 h 414"/>
                <a:gd name="T66" fmla="*/ 336 w 376"/>
                <a:gd name="T67" fmla="*/ 216 h 414"/>
                <a:gd name="T68" fmla="*/ 316 w 376"/>
                <a:gd name="T69" fmla="*/ 232 h 414"/>
                <a:gd name="T70" fmla="*/ 308 w 376"/>
                <a:gd name="T71" fmla="*/ 242 h 414"/>
                <a:gd name="T72" fmla="*/ 298 w 376"/>
                <a:gd name="T73" fmla="*/ 252 h 414"/>
                <a:gd name="T74" fmla="*/ 284 w 376"/>
                <a:gd name="T75" fmla="*/ 260 h 414"/>
                <a:gd name="T76" fmla="*/ 274 w 376"/>
                <a:gd name="T77" fmla="*/ 280 h 414"/>
                <a:gd name="T78" fmla="*/ 262 w 376"/>
                <a:gd name="T79" fmla="*/ 302 h 414"/>
                <a:gd name="T80" fmla="*/ 248 w 376"/>
                <a:gd name="T81" fmla="*/ 310 h 414"/>
                <a:gd name="T82" fmla="*/ 234 w 376"/>
                <a:gd name="T83" fmla="*/ 314 h 414"/>
                <a:gd name="T84" fmla="*/ 234 w 376"/>
                <a:gd name="T85" fmla="*/ 322 h 414"/>
                <a:gd name="T86" fmla="*/ 222 w 376"/>
                <a:gd name="T87" fmla="*/ 352 h 414"/>
                <a:gd name="T88" fmla="*/ 204 w 376"/>
                <a:gd name="T89" fmla="*/ 360 h 414"/>
                <a:gd name="T90" fmla="*/ 190 w 376"/>
                <a:gd name="T91" fmla="*/ 362 h 414"/>
                <a:gd name="T92" fmla="*/ 174 w 376"/>
                <a:gd name="T93" fmla="*/ 360 h 414"/>
                <a:gd name="T94" fmla="*/ 162 w 376"/>
                <a:gd name="T95" fmla="*/ 352 h 414"/>
                <a:gd name="T96" fmla="*/ 150 w 376"/>
                <a:gd name="T97" fmla="*/ 348 h 414"/>
                <a:gd name="T98" fmla="*/ 124 w 376"/>
                <a:gd name="T99" fmla="*/ 338 h 414"/>
                <a:gd name="T100" fmla="*/ 114 w 376"/>
                <a:gd name="T101" fmla="*/ 350 h 414"/>
                <a:gd name="T102" fmla="*/ 106 w 376"/>
                <a:gd name="T103" fmla="*/ 374 h 414"/>
                <a:gd name="T104" fmla="*/ 94 w 376"/>
                <a:gd name="T105" fmla="*/ 382 h 414"/>
                <a:gd name="T106" fmla="*/ 82 w 376"/>
                <a:gd name="T107" fmla="*/ 400 h 414"/>
                <a:gd name="T108" fmla="*/ 72 w 376"/>
                <a:gd name="T109" fmla="*/ 402 h 414"/>
                <a:gd name="T110" fmla="*/ 66 w 376"/>
                <a:gd name="T111" fmla="*/ 410 h 414"/>
                <a:gd name="T112" fmla="*/ 42 w 376"/>
                <a:gd name="T113" fmla="*/ 410 h 414"/>
                <a:gd name="T114" fmla="*/ 32 w 376"/>
                <a:gd name="T115" fmla="*/ 410 h 414"/>
                <a:gd name="T116" fmla="*/ 26 w 376"/>
                <a:gd name="T117" fmla="*/ 404 h 414"/>
                <a:gd name="T118" fmla="*/ 32 w 376"/>
                <a:gd name="T119" fmla="*/ 374 h 414"/>
                <a:gd name="T120" fmla="*/ 30 w 376"/>
                <a:gd name="T121" fmla="*/ 362 h 414"/>
                <a:gd name="T122" fmla="*/ 18 w 376"/>
                <a:gd name="T123" fmla="*/ 332 h 414"/>
                <a:gd name="T124" fmla="*/ 2 w 376"/>
                <a:gd name="T125" fmla="*/ 3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414">
                  <a:moveTo>
                    <a:pt x="2" y="314"/>
                  </a:moveTo>
                  <a:lnTo>
                    <a:pt x="2" y="314"/>
                  </a:lnTo>
                  <a:lnTo>
                    <a:pt x="0" y="244"/>
                  </a:lnTo>
                  <a:lnTo>
                    <a:pt x="0" y="244"/>
                  </a:lnTo>
                  <a:lnTo>
                    <a:pt x="0" y="212"/>
                  </a:lnTo>
                  <a:lnTo>
                    <a:pt x="0" y="212"/>
                  </a:lnTo>
                  <a:lnTo>
                    <a:pt x="0" y="202"/>
                  </a:lnTo>
                  <a:lnTo>
                    <a:pt x="0" y="192"/>
                  </a:lnTo>
                  <a:lnTo>
                    <a:pt x="2" y="190"/>
                  </a:lnTo>
                  <a:lnTo>
                    <a:pt x="2" y="190"/>
                  </a:lnTo>
                  <a:lnTo>
                    <a:pt x="4" y="188"/>
                  </a:lnTo>
                  <a:lnTo>
                    <a:pt x="12" y="188"/>
                  </a:lnTo>
                  <a:lnTo>
                    <a:pt x="22" y="190"/>
                  </a:lnTo>
                  <a:lnTo>
                    <a:pt x="34" y="188"/>
                  </a:lnTo>
                  <a:lnTo>
                    <a:pt x="40" y="188"/>
                  </a:lnTo>
                  <a:lnTo>
                    <a:pt x="42" y="180"/>
                  </a:lnTo>
                  <a:lnTo>
                    <a:pt x="42" y="180"/>
                  </a:lnTo>
                  <a:lnTo>
                    <a:pt x="40" y="148"/>
                  </a:lnTo>
                  <a:lnTo>
                    <a:pt x="40" y="114"/>
                  </a:lnTo>
                  <a:lnTo>
                    <a:pt x="40" y="114"/>
                  </a:lnTo>
                  <a:lnTo>
                    <a:pt x="40" y="46"/>
                  </a:lnTo>
                  <a:lnTo>
                    <a:pt x="40" y="46"/>
                  </a:lnTo>
                  <a:lnTo>
                    <a:pt x="40" y="28"/>
                  </a:lnTo>
                  <a:lnTo>
                    <a:pt x="40" y="28"/>
                  </a:lnTo>
                  <a:lnTo>
                    <a:pt x="40" y="26"/>
                  </a:lnTo>
                  <a:lnTo>
                    <a:pt x="42" y="24"/>
                  </a:lnTo>
                  <a:lnTo>
                    <a:pt x="50" y="24"/>
                  </a:lnTo>
                  <a:lnTo>
                    <a:pt x="50" y="24"/>
                  </a:lnTo>
                  <a:lnTo>
                    <a:pt x="80" y="18"/>
                  </a:lnTo>
                  <a:lnTo>
                    <a:pt x="106" y="14"/>
                  </a:lnTo>
                  <a:lnTo>
                    <a:pt x="106" y="14"/>
                  </a:lnTo>
                  <a:lnTo>
                    <a:pt x="116" y="12"/>
                  </a:lnTo>
                  <a:lnTo>
                    <a:pt x="124" y="6"/>
                  </a:lnTo>
                  <a:lnTo>
                    <a:pt x="130" y="12"/>
                  </a:lnTo>
                  <a:lnTo>
                    <a:pt x="130" y="12"/>
                  </a:lnTo>
                  <a:lnTo>
                    <a:pt x="134" y="14"/>
                  </a:lnTo>
                  <a:lnTo>
                    <a:pt x="140" y="18"/>
                  </a:lnTo>
                  <a:lnTo>
                    <a:pt x="146" y="30"/>
                  </a:lnTo>
                  <a:lnTo>
                    <a:pt x="146" y="30"/>
                  </a:lnTo>
                  <a:lnTo>
                    <a:pt x="154" y="24"/>
                  </a:lnTo>
                  <a:lnTo>
                    <a:pt x="164" y="16"/>
                  </a:lnTo>
                  <a:lnTo>
                    <a:pt x="164" y="16"/>
                  </a:lnTo>
                  <a:lnTo>
                    <a:pt x="166" y="12"/>
                  </a:lnTo>
                  <a:lnTo>
                    <a:pt x="174" y="6"/>
                  </a:lnTo>
                  <a:lnTo>
                    <a:pt x="174" y="6"/>
                  </a:lnTo>
                  <a:lnTo>
                    <a:pt x="176" y="12"/>
                  </a:lnTo>
                  <a:lnTo>
                    <a:pt x="180" y="12"/>
                  </a:lnTo>
                  <a:lnTo>
                    <a:pt x="180" y="12"/>
                  </a:lnTo>
                  <a:lnTo>
                    <a:pt x="184" y="6"/>
                  </a:lnTo>
                  <a:lnTo>
                    <a:pt x="192" y="4"/>
                  </a:lnTo>
                  <a:lnTo>
                    <a:pt x="192" y="4"/>
                  </a:lnTo>
                  <a:lnTo>
                    <a:pt x="202" y="0"/>
                  </a:lnTo>
                  <a:lnTo>
                    <a:pt x="208" y="0"/>
                  </a:lnTo>
                  <a:lnTo>
                    <a:pt x="208" y="0"/>
                  </a:lnTo>
                  <a:lnTo>
                    <a:pt x="208" y="12"/>
                  </a:lnTo>
                  <a:lnTo>
                    <a:pt x="208" y="12"/>
                  </a:lnTo>
                  <a:lnTo>
                    <a:pt x="222" y="28"/>
                  </a:lnTo>
                  <a:lnTo>
                    <a:pt x="222" y="28"/>
                  </a:lnTo>
                  <a:lnTo>
                    <a:pt x="234" y="46"/>
                  </a:lnTo>
                  <a:lnTo>
                    <a:pt x="234" y="46"/>
                  </a:lnTo>
                  <a:lnTo>
                    <a:pt x="236" y="54"/>
                  </a:lnTo>
                  <a:lnTo>
                    <a:pt x="242" y="60"/>
                  </a:lnTo>
                  <a:lnTo>
                    <a:pt x="242" y="60"/>
                  </a:lnTo>
                  <a:lnTo>
                    <a:pt x="244" y="70"/>
                  </a:lnTo>
                  <a:lnTo>
                    <a:pt x="248" y="80"/>
                  </a:lnTo>
                  <a:lnTo>
                    <a:pt x="268" y="94"/>
                  </a:lnTo>
                  <a:lnTo>
                    <a:pt x="268" y="94"/>
                  </a:lnTo>
                  <a:lnTo>
                    <a:pt x="286" y="100"/>
                  </a:lnTo>
                  <a:lnTo>
                    <a:pt x="288" y="108"/>
                  </a:lnTo>
                  <a:lnTo>
                    <a:pt x="288" y="120"/>
                  </a:lnTo>
                  <a:lnTo>
                    <a:pt x="288" y="120"/>
                  </a:lnTo>
                  <a:lnTo>
                    <a:pt x="298" y="120"/>
                  </a:lnTo>
                  <a:lnTo>
                    <a:pt x="304" y="122"/>
                  </a:lnTo>
                  <a:lnTo>
                    <a:pt x="308" y="126"/>
                  </a:lnTo>
                  <a:lnTo>
                    <a:pt x="308" y="136"/>
                  </a:lnTo>
                  <a:lnTo>
                    <a:pt x="308" y="136"/>
                  </a:lnTo>
                  <a:lnTo>
                    <a:pt x="308" y="146"/>
                  </a:lnTo>
                  <a:lnTo>
                    <a:pt x="312" y="150"/>
                  </a:lnTo>
                  <a:lnTo>
                    <a:pt x="312" y="150"/>
                  </a:lnTo>
                  <a:lnTo>
                    <a:pt x="314" y="160"/>
                  </a:lnTo>
                  <a:lnTo>
                    <a:pt x="318" y="168"/>
                  </a:lnTo>
                  <a:lnTo>
                    <a:pt x="318" y="168"/>
                  </a:lnTo>
                  <a:lnTo>
                    <a:pt x="326" y="172"/>
                  </a:lnTo>
                  <a:lnTo>
                    <a:pt x="336" y="172"/>
                  </a:lnTo>
                  <a:lnTo>
                    <a:pt x="336" y="172"/>
                  </a:lnTo>
                  <a:lnTo>
                    <a:pt x="356" y="178"/>
                  </a:lnTo>
                  <a:lnTo>
                    <a:pt x="356" y="178"/>
                  </a:lnTo>
                  <a:lnTo>
                    <a:pt x="358" y="180"/>
                  </a:lnTo>
                  <a:lnTo>
                    <a:pt x="358" y="180"/>
                  </a:lnTo>
                  <a:lnTo>
                    <a:pt x="358" y="186"/>
                  </a:lnTo>
                  <a:lnTo>
                    <a:pt x="358" y="188"/>
                  </a:lnTo>
                  <a:lnTo>
                    <a:pt x="358" y="188"/>
                  </a:lnTo>
                  <a:lnTo>
                    <a:pt x="366" y="192"/>
                  </a:lnTo>
                  <a:lnTo>
                    <a:pt x="376" y="198"/>
                  </a:lnTo>
                  <a:lnTo>
                    <a:pt x="376" y="198"/>
                  </a:lnTo>
                  <a:lnTo>
                    <a:pt x="366" y="198"/>
                  </a:lnTo>
                  <a:lnTo>
                    <a:pt x="364" y="200"/>
                  </a:lnTo>
                  <a:lnTo>
                    <a:pt x="356" y="208"/>
                  </a:lnTo>
                  <a:lnTo>
                    <a:pt x="356" y="208"/>
                  </a:lnTo>
                  <a:lnTo>
                    <a:pt x="352" y="212"/>
                  </a:lnTo>
                  <a:lnTo>
                    <a:pt x="342" y="216"/>
                  </a:lnTo>
                  <a:lnTo>
                    <a:pt x="336" y="216"/>
                  </a:lnTo>
                  <a:lnTo>
                    <a:pt x="328" y="218"/>
                  </a:lnTo>
                  <a:lnTo>
                    <a:pt x="328" y="218"/>
                  </a:lnTo>
                  <a:lnTo>
                    <a:pt x="316" y="232"/>
                  </a:lnTo>
                  <a:lnTo>
                    <a:pt x="314" y="240"/>
                  </a:lnTo>
                  <a:lnTo>
                    <a:pt x="308" y="242"/>
                  </a:lnTo>
                  <a:lnTo>
                    <a:pt x="308" y="242"/>
                  </a:lnTo>
                  <a:lnTo>
                    <a:pt x="304" y="244"/>
                  </a:lnTo>
                  <a:lnTo>
                    <a:pt x="298" y="252"/>
                  </a:lnTo>
                  <a:lnTo>
                    <a:pt x="298" y="252"/>
                  </a:lnTo>
                  <a:lnTo>
                    <a:pt x="288" y="254"/>
                  </a:lnTo>
                  <a:lnTo>
                    <a:pt x="284" y="260"/>
                  </a:lnTo>
                  <a:lnTo>
                    <a:pt x="284" y="260"/>
                  </a:lnTo>
                  <a:lnTo>
                    <a:pt x="276" y="270"/>
                  </a:lnTo>
                  <a:lnTo>
                    <a:pt x="274" y="280"/>
                  </a:lnTo>
                  <a:lnTo>
                    <a:pt x="274" y="280"/>
                  </a:lnTo>
                  <a:lnTo>
                    <a:pt x="274" y="288"/>
                  </a:lnTo>
                  <a:lnTo>
                    <a:pt x="272" y="292"/>
                  </a:lnTo>
                  <a:lnTo>
                    <a:pt x="262" y="302"/>
                  </a:lnTo>
                  <a:lnTo>
                    <a:pt x="262" y="302"/>
                  </a:lnTo>
                  <a:lnTo>
                    <a:pt x="256" y="308"/>
                  </a:lnTo>
                  <a:lnTo>
                    <a:pt x="248" y="310"/>
                  </a:lnTo>
                  <a:lnTo>
                    <a:pt x="236" y="312"/>
                  </a:lnTo>
                  <a:lnTo>
                    <a:pt x="236" y="312"/>
                  </a:lnTo>
                  <a:lnTo>
                    <a:pt x="234" y="314"/>
                  </a:lnTo>
                  <a:lnTo>
                    <a:pt x="234" y="314"/>
                  </a:lnTo>
                  <a:lnTo>
                    <a:pt x="234" y="322"/>
                  </a:lnTo>
                  <a:lnTo>
                    <a:pt x="234" y="322"/>
                  </a:lnTo>
                  <a:lnTo>
                    <a:pt x="228" y="348"/>
                  </a:lnTo>
                  <a:lnTo>
                    <a:pt x="228" y="348"/>
                  </a:lnTo>
                  <a:lnTo>
                    <a:pt x="222" y="352"/>
                  </a:lnTo>
                  <a:lnTo>
                    <a:pt x="218" y="354"/>
                  </a:lnTo>
                  <a:lnTo>
                    <a:pt x="214" y="360"/>
                  </a:lnTo>
                  <a:lnTo>
                    <a:pt x="204" y="360"/>
                  </a:lnTo>
                  <a:lnTo>
                    <a:pt x="204" y="360"/>
                  </a:lnTo>
                  <a:lnTo>
                    <a:pt x="196" y="362"/>
                  </a:lnTo>
                  <a:lnTo>
                    <a:pt x="190" y="362"/>
                  </a:lnTo>
                  <a:lnTo>
                    <a:pt x="180" y="362"/>
                  </a:lnTo>
                  <a:lnTo>
                    <a:pt x="174" y="360"/>
                  </a:lnTo>
                  <a:lnTo>
                    <a:pt x="174" y="360"/>
                  </a:lnTo>
                  <a:lnTo>
                    <a:pt x="166" y="354"/>
                  </a:lnTo>
                  <a:lnTo>
                    <a:pt x="162" y="352"/>
                  </a:lnTo>
                  <a:lnTo>
                    <a:pt x="162" y="352"/>
                  </a:lnTo>
                  <a:lnTo>
                    <a:pt x="154" y="352"/>
                  </a:lnTo>
                  <a:lnTo>
                    <a:pt x="150" y="348"/>
                  </a:lnTo>
                  <a:lnTo>
                    <a:pt x="150" y="348"/>
                  </a:lnTo>
                  <a:lnTo>
                    <a:pt x="142" y="340"/>
                  </a:lnTo>
                  <a:lnTo>
                    <a:pt x="134" y="338"/>
                  </a:lnTo>
                  <a:lnTo>
                    <a:pt x="124" y="338"/>
                  </a:lnTo>
                  <a:lnTo>
                    <a:pt x="116" y="342"/>
                  </a:lnTo>
                  <a:lnTo>
                    <a:pt x="116" y="342"/>
                  </a:lnTo>
                  <a:lnTo>
                    <a:pt x="114" y="350"/>
                  </a:lnTo>
                  <a:lnTo>
                    <a:pt x="112" y="360"/>
                  </a:lnTo>
                  <a:lnTo>
                    <a:pt x="106" y="374"/>
                  </a:lnTo>
                  <a:lnTo>
                    <a:pt x="106" y="374"/>
                  </a:lnTo>
                  <a:lnTo>
                    <a:pt x="100" y="380"/>
                  </a:lnTo>
                  <a:lnTo>
                    <a:pt x="94" y="382"/>
                  </a:lnTo>
                  <a:lnTo>
                    <a:pt x="94" y="382"/>
                  </a:lnTo>
                  <a:lnTo>
                    <a:pt x="86" y="392"/>
                  </a:lnTo>
                  <a:lnTo>
                    <a:pt x="82" y="400"/>
                  </a:lnTo>
                  <a:lnTo>
                    <a:pt x="82" y="400"/>
                  </a:lnTo>
                  <a:lnTo>
                    <a:pt x="80" y="402"/>
                  </a:lnTo>
                  <a:lnTo>
                    <a:pt x="72" y="402"/>
                  </a:lnTo>
                  <a:lnTo>
                    <a:pt x="72" y="402"/>
                  </a:lnTo>
                  <a:lnTo>
                    <a:pt x="72" y="406"/>
                  </a:lnTo>
                  <a:lnTo>
                    <a:pt x="72" y="406"/>
                  </a:lnTo>
                  <a:lnTo>
                    <a:pt x="66" y="410"/>
                  </a:lnTo>
                  <a:lnTo>
                    <a:pt x="60" y="410"/>
                  </a:lnTo>
                  <a:lnTo>
                    <a:pt x="60" y="410"/>
                  </a:lnTo>
                  <a:lnTo>
                    <a:pt x="42" y="410"/>
                  </a:lnTo>
                  <a:lnTo>
                    <a:pt x="42" y="410"/>
                  </a:lnTo>
                  <a:lnTo>
                    <a:pt x="34" y="410"/>
                  </a:lnTo>
                  <a:lnTo>
                    <a:pt x="32" y="410"/>
                  </a:lnTo>
                  <a:lnTo>
                    <a:pt x="30" y="414"/>
                  </a:lnTo>
                  <a:lnTo>
                    <a:pt x="30" y="414"/>
                  </a:lnTo>
                  <a:lnTo>
                    <a:pt x="26" y="404"/>
                  </a:lnTo>
                  <a:lnTo>
                    <a:pt x="26" y="400"/>
                  </a:lnTo>
                  <a:lnTo>
                    <a:pt x="30" y="386"/>
                  </a:lnTo>
                  <a:lnTo>
                    <a:pt x="32" y="374"/>
                  </a:lnTo>
                  <a:lnTo>
                    <a:pt x="32" y="366"/>
                  </a:lnTo>
                  <a:lnTo>
                    <a:pt x="30" y="362"/>
                  </a:lnTo>
                  <a:lnTo>
                    <a:pt x="30" y="362"/>
                  </a:lnTo>
                  <a:lnTo>
                    <a:pt x="26" y="348"/>
                  </a:lnTo>
                  <a:lnTo>
                    <a:pt x="18" y="332"/>
                  </a:lnTo>
                  <a:lnTo>
                    <a:pt x="18" y="332"/>
                  </a:lnTo>
                  <a:lnTo>
                    <a:pt x="12" y="322"/>
                  </a:lnTo>
                  <a:lnTo>
                    <a:pt x="2" y="314"/>
                  </a:lnTo>
                  <a:lnTo>
                    <a:pt x="2" y="314"/>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69" name="LESOTHO"/>
            <p:cNvSpPr>
              <a:spLocks/>
            </p:cNvSpPr>
            <p:nvPr/>
          </p:nvSpPr>
          <p:spPr bwMode="auto">
            <a:xfrm>
              <a:off x="7316954" y="4768725"/>
              <a:ext cx="125364" cy="120560"/>
            </a:xfrm>
            <a:custGeom>
              <a:avLst/>
              <a:gdLst>
                <a:gd name="T0" fmla="*/ 0 w 94"/>
                <a:gd name="T1" fmla="*/ 54 h 100"/>
                <a:gd name="T2" fmla="*/ 0 w 94"/>
                <a:gd name="T3" fmla="*/ 54 h 100"/>
                <a:gd name="T4" fmla="*/ 2 w 94"/>
                <a:gd name="T5" fmla="*/ 60 h 100"/>
                <a:gd name="T6" fmla="*/ 8 w 94"/>
                <a:gd name="T7" fmla="*/ 68 h 100"/>
                <a:gd name="T8" fmla="*/ 8 w 94"/>
                <a:gd name="T9" fmla="*/ 68 h 100"/>
                <a:gd name="T10" fmla="*/ 10 w 94"/>
                <a:gd name="T11" fmla="*/ 78 h 100"/>
                <a:gd name="T12" fmla="*/ 14 w 94"/>
                <a:gd name="T13" fmla="*/ 84 h 100"/>
                <a:gd name="T14" fmla="*/ 14 w 94"/>
                <a:gd name="T15" fmla="*/ 84 h 100"/>
                <a:gd name="T16" fmla="*/ 28 w 94"/>
                <a:gd name="T17" fmla="*/ 96 h 100"/>
                <a:gd name="T18" fmla="*/ 32 w 94"/>
                <a:gd name="T19" fmla="*/ 100 h 100"/>
                <a:gd name="T20" fmla="*/ 38 w 94"/>
                <a:gd name="T21" fmla="*/ 100 h 100"/>
                <a:gd name="T22" fmla="*/ 42 w 94"/>
                <a:gd name="T23" fmla="*/ 100 h 100"/>
                <a:gd name="T24" fmla="*/ 42 w 94"/>
                <a:gd name="T25" fmla="*/ 100 h 100"/>
                <a:gd name="T26" fmla="*/ 44 w 94"/>
                <a:gd name="T27" fmla="*/ 90 h 100"/>
                <a:gd name="T28" fmla="*/ 46 w 94"/>
                <a:gd name="T29" fmla="*/ 80 h 100"/>
                <a:gd name="T30" fmla="*/ 46 w 94"/>
                <a:gd name="T31" fmla="*/ 80 h 100"/>
                <a:gd name="T32" fmla="*/ 54 w 94"/>
                <a:gd name="T33" fmla="*/ 78 h 100"/>
                <a:gd name="T34" fmla="*/ 56 w 94"/>
                <a:gd name="T35" fmla="*/ 76 h 100"/>
                <a:gd name="T36" fmla="*/ 66 w 94"/>
                <a:gd name="T37" fmla="*/ 76 h 100"/>
                <a:gd name="T38" fmla="*/ 66 w 94"/>
                <a:gd name="T39" fmla="*/ 76 h 100"/>
                <a:gd name="T40" fmla="*/ 74 w 94"/>
                <a:gd name="T41" fmla="*/ 68 h 100"/>
                <a:gd name="T42" fmla="*/ 82 w 94"/>
                <a:gd name="T43" fmla="*/ 66 h 100"/>
                <a:gd name="T44" fmla="*/ 82 w 94"/>
                <a:gd name="T45" fmla="*/ 64 h 100"/>
                <a:gd name="T46" fmla="*/ 82 w 94"/>
                <a:gd name="T47" fmla="*/ 64 h 100"/>
                <a:gd name="T48" fmla="*/ 84 w 94"/>
                <a:gd name="T49" fmla="*/ 56 h 100"/>
                <a:gd name="T50" fmla="*/ 90 w 94"/>
                <a:gd name="T51" fmla="*/ 48 h 100"/>
                <a:gd name="T52" fmla="*/ 90 w 94"/>
                <a:gd name="T53" fmla="*/ 48 h 100"/>
                <a:gd name="T54" fmla="*/ 94 w 94"/>
                <a:gd name="T55" fmla="*/ 46 h 100"/>
                <a:gd name="T56" fmla="*/ 94 w 94"/>
                <a:gd name="T57" fmla="*/ 38 h 100"/>
                <a:gd name="T58" fmla="*/ 94 w 94"/>
                <a:gd name="T59" fmla="*/ 38 h 100"/>
                <a:gd name="T60" fmla="*/ 90 w 94"/>
                <a:gd name="T61" fmla="*/ 26 h 100"/>
                <a:gd name="T62" fmla="*/ 82 w 94"/>
                <a:gd name="T63" fmla="*/ 20 h 100"/>
                <a:gd name="T64" fmla="*/ 82 w 94"/>
                <a:gd name="T65" fmla="*/ 20 h 100"/>
                <a:gd name="T66" fmla="*/ 62 w 94"/>
                <a:gd name="T67" fmla="*/ 6 h 100"/>
                <a:gd name="T68" fmla="*/ 62 w 94"/>
                <a:gd name="T69" fmla="*/ 6 h 100"/>
                <a:gd name="T70" fmla="*/ 60 w 94"/>
                <a:gd name="T71" fmla="*/ 0 h 100"/>
                <a:gd name="T72" fmla="*/ 56 w 94"/>
                <a:gd name="T73" fmla="*/ 6 h 100"/>
                <a:gd name="T74" fmla="*/ 46 w 94"/>
                <a:gd name="T75" fmla="*/ 8 h 100"/>
                <a:gd name="T76" fmla="*/ 46 w 94"/>
                <a:gd name="T77" fmla="*/ 8 h 100"/>
                <a:gd name="T78" fmla="*/ 38 w 94"/>
                <a:gd name="T79" fmla="*/ 14 h 100"/>
                <a:gd name="T80" fmla="*/ 38 w 94"/>
                <a:gd name="T81" fmla="*/ 14 h 100"/>
                <a:gd name="T82" fmla="*/ 30 w 94"/>
                <a:gd name="T83" fmla="*/ 16 h 100"/>
                <a:gd name="T84" fmla="*/ 22 w 94"/>
                <a:gd name="T85" fmla="*/ 24 h 100"/>
                <a:gd name="T86" fmla="*/ 22 w 94"/>
                <a:gd name="T87" fmla="*/ 24 h 100"/>
                <a:gd name="T88" fmla="*/ 14 w 94"/>
                <a:gd name="T89" fmla="*/ 40 h 100"/>
                <a:gd name="T90" fmla="*/ 14 w 94"/>
                <a:gd name="T91" fmla="*/ 40 h 100"/>
                <a:gd name="T92" fmla="*/ 8 w 94"/>
                <a:gd name="T93" fmla="*/ 48 h 100"/>
                <a:gd name="T94" fmla="*/ 0 w 94"/>
                <a:gd name="T95" fmla="*/ 54 h 100"/>
                <a:gd name="T96" fmla="*/ 0 w 94"/>
                <a:gd name="T97"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 h="100">
                  <a:moveTo>
                    <a:pt x="0" y="54"/>
                  </a:moveTo>
                  <a:lnTo>
                    <a:pt x="0" y="54"/>
                  </a:lnTo>
                  <a:lnTo>
                    <a:pt x="2" y="60"/>
                  </a:lnTo>
                  <a:lnTo>
                    <a:pt x="8" y="68"/>
                  </a:lnTo>
                  <a:lnTo>
                    <a:pt x="8" y="68"/>
                  </a:lnTo>
                  <a:lnTo>
                    <a:pt x="10" y="78"/>
                  </a:lnTo>
                  <a:lnTo>
                    <a:pt x="14" y="84"/>
                  </a:lnTo>
                  <a:lnTo>
                    <a:pt x="14" y="84"/>
                  </a:lnTo>
                  <a:lnTo>
                    <a:pt x="28" y="96"/>
                  </a:lnTo>
                  <a:lnTo>
                    <a:pt x="32" y="100"/>
                  </a:lnTo>
                  <a:lnTo>
                    <a:pt x="38" y="100"/>
                  </a:lnTo>
                  <a:lnTo>
                    <a:pt x="42" y="100"/>
                  </a:lnTo>
                  <a:lnTo>
                    <a:pt x="42" y="100"/>
                  </a:lnTo>
                  <a:lnTo>
                    <a:pt x="44" y="90"/>
                  </a:lnTo>
                  <a:lnTo>
                    <a:pt x="46" y="80"/>
                  </a:lnTo>
                  <a:lnTo>
                    <a:pt x="46" y="80"/>
                  </a:lnTo>
                  <a:lnTo>
                    <a:pt x="54" y="78"/>
                  </a:lnTo>
                  <a:lnTo>
                    <a:pt x="56" y="76"/>
                  </a:lnTo>
                  <a:lnTo>
                    <a:pt x="66" y="76"/>
                  </a:lnTo>
                  <a:lnTo>
                    <a:pt x="66" y="76"/>
                  </a:lnTo>
                  <a:lnTo>
                    <a:pt x="74" y="68"/>
                  </a:lnTo>
                  <a:lnTo>
                    <a:pt x="82" y="66"/>
                  </a:lnTo>
                  <a:lnTo>
                    <a:pt x="82" y="64"/>
                  </a:lnTo>
                  <a:lnTo>
                    <a:pt x="82" y="64"/>
                  </a:lnTo>
                  <a:lnTo>
                    <a:pt x="84" y="56"/>
                  </a:lnTo>
                  <a:lnTo>
                    <a:pt x="90" y="48"/>
                  </a:lnTo>
                  <a:lnTo>
                    <a:pt x="90" y="48"/>
                  </a:lnTo>
                  <a:lnTo>
                    <a:pt x="94" y="46"/>
                  </a:lnTo>
                  <a:lnTo>
                    <a:pt x="94" y="38"/>
                  </a:lnTo>
                  <a:lnTo>
                    <a:pt x="94" y="38"/>
                  </a:lnTo>
                  <a:lnTo>
                    <a:pt x="90" y="26"/>
                  </a:lnTo>
                  <a:lnTo>
                    <a:pt x="82" y="20"/>
                  </a:lnTo>
                  <a:lnTo>
                    <a:pt x="82" y="20"/>
                  </a:lnTo>
                  <a:lnTo>
                    <a:pt x="62" y="6"/>
                  </a:lnTo>
                  <a:lnTo>
                    <a:pt x="62" y="6"/>
                  </a:lnTo>
                  <a:lnTo>
                    <a:pt x="60" y="0"/>
                  </a:lnTo>
                  <a:lnTo>
                    <a:pt x="56" y="6"/>
                  </a:lnTo>
                  <a:lnTo>
                    <a:pt x="46" y="8"/>
                  </a:lnTo>
                  <a:lnTo>
                    <a:pt x="46" y="8"/>
                  </a:lnTo>
                  <a:lnTo>
                    <a:pt x="38" y="14"/>
                  </a:lnTo>
                  <a:lnTo>
                    <a:pt x="38" y="14"/>
                  </a:lnTo>
                  <a:lnTo>
                    <a:pt x="30" y="16"/>
                  </a:lnTo>
                  <a:lnTo>
                    <a:pt x="22" y="24"/>
                  </a:lnTo>
                  <a:lnTo>
                    <a:pt x="22" y="24"/>
                  </a:lnTo>
                  <a:lnTo>
                    <a:pt x="14" y="40"/>
                  </a:lnTo>
                  <a:lnTo>
                    <a:pt x="14" y="40"/>
                  </a:lnTo>
                  <a:lnTo>
                    <a:pt x="8" y="48"/>
                  </a:lnTo>
                  <a:lnTo>
                    <a:pt x="0" y="54"/>
                  </a:lnTo>
                  <a:lnTo>
                    <a:pt x="0" y="54"/>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70" name="NAMIBIA"/>
            <p:cNvSpPr>
              <a:spLocks/>
            </p:cNvSpPr>
            <p:nvPr/>
          </p:nvSpPr>
          <p:spPr bwMode="auto">
            <a:xfrm>
              <a:off x="6500756" y="4136991"/>
              <a:ext cx="717507" cy="651024"/>
            </a:xfrm>
            <a:custGeom>
              <a:avLst/>
              <a:gdLst>
                <a:gd name="T0" fmla="*/ 16 w 538"/>
                <a:gd name="T1" fmla="*/ 8 h 540"/>
                <a:gd name="T2" fmla="*/ 32 w 538"/>
                <a:gd name="T3" fmla="*/ 10 h 540"/>
                <a:gd name="T4" fmla="*/ 64 w 538"/>
                <a:gd name="T5" fmla="*/ 0 h 540"/>
                <a:gd name="T6" fmla="*/ 82 w 538"/>
                <a:gd name="T7" fmla="*/ 12 h 540"/>
                <a:gd name="T8" fmla="*/ 104 w 538"/>
                <a:gd name="T9" fmla="*/ 20 h 540"/>
                <a:gd name="T10" fmla="*/ 218 w 538"/>
                <a:gd name="T11" fmla="*/ 20 h 540"/>
                <a:gd name="T12" fmla="*/ 272 w 538"/>
                <a:gd name="T13" fmla="*/ 24 h 540"/>
                <a:gd name="T14" fmla="*/ 304 w 538"/>
                <a:gd name="T15" fmla="*/ 36 h 540"/>
                <a:gd name="T16" fmla="*/ 336 w 538"/>
                <a:gd name="T17" fmla="*/ 40 h 540"/>
                <a:gd name="T18" fmla="*/ 362 w 538"/>
                <a:gd name="T19" fmla="*/ 48 h 540"/>
                <a:gd name="T20" fmla="*/ 384 w 538"/>
                <a:gd name="T21" fmla="*/ 48 h 540"/>
                <a:gd name="T22" fmla="*/ 402 w 538"/>
                <a:gd name="T23" fmla="*/ 42 h 540"/>
                <a:gd name="T24" fmla="*/ 504 w 538"/>
                <a:gd name="T25" fmla="*/ 22 h 540"/>
                <a:gd name="T26" fmla="*/ 514 w 538"/>
                <a:gd name="T27" fmla="*/ 24 h 540"/>
                <a:gd name="T28" fmla="*/ 538 w 538"/>
                <a:gd name="T29" fmla="*/ 36 h 540"/>
                <a:gd name="T30" fmla="*/ 514 w 538"/>
                <a:gd name="T31" fmla="*/ 42 h 540"/>
                <a:gd name="T32" fmla="*/ 506 w 538"/>
                <a:gd name="T33" fmla="*/ 42 h 540"/>
                <a:gd name="T34" fmla="*/ 476 w 538"/>
                <a:gd name="T35" fmla="*/ 66 h 540"/>
                <a:gd name="T36" fmla="*/ 456 w 538"/>
                <a:gd name="T37" fmla="*/ 48 h 540"/>
                <a:gd name="T38" fmla="*/ 416 w 538"/>
                <a:gd name="T39" fmla="*/ 52 h 540"/>
                <a:gd name="T40" fmla="*/ 372 w 538"/>
                <a:gd name="T41" fmla="*/ 62 h 540"/>
                <a:gd name="T42" fmla="*/ 372 w 538"/>
                <a:gd name="T43" fmla="*/ 90 h 540"/>
                <a:gd name="T44" fmla="*/ 372 w 538"/>
                <a:gd name="T45" fmla="*/ 208 h 540"/>
                <a:gd name="T46" fmla="*/ 364 w 538"/>
                <a:gd name="T47" fmla="*/ 226 h 540"/>
                <a:gd name="T48" fmla="*/ 332 w 538"/>
                <a:gd name="T49" fmla="*/ 226 h 540"/>
                <a:gd name="T50" fmla="*/ 332 w 538"/>
                <a:gd name="T51" fmla="*/ 296 h 540"/>
                <a:gd name="T52" fmla="*/ 332 w 538"/>
                <a:gd name="T53" fmla="*/ 512 h 540"/>
                <a:gd name="T54" fmla="*/ 316 w 538"/>
                <a:gd name="T55" fmla="*/ 522 h 540"/>
                <a:gd name="T56" fmla="*/ 304 w 538"/>
                <a:gd name="T57" fmla="*/ 536 h 540"/>
                <a:gd name="T58" fmla="*/ 302 w 538"/>
                <a:gd name="T59" fmla="*/ 540 h 540"/>
                <a:gd name="T60" fmla="*/ 282 w 538"/>
                <a:gd name="T61" fmla="*/ 538 h 540"/>
                <a:gd name="T62" fmla="*/ 254 w 538"/>
                <a:gd name="T63" fmla="*/ 540 h 540"/>
                <a:gd name="T64" fmla="*/ 238 w 538"/>
                <a:gd name="T65" fmla="*/ 536 h 540"/>
                <a:gd name="T66" fmla="*/ 228 w 538"/>
                <a:gd name="T67" fmla="*/ 526 h 540"/>
                <a:gd name="T68" fmla="*/ 214 w 538"/>
                <a:gd name="T69" fmla="*/ 506 h 540"/>
                <a:gd name="T70" fmla="*/ 202 w 538"/>
                <a:gd name="T71" fmla="*/ 510 h 540"/>
                <a:gd name="T72" fmla="*/ 190 w 538"/>
                <a:gd name="T73" fmla="*/ 526 h 540"/>
                <a:gd name="T74" fmla="*/ 170 w 538"/>
                <a:gd name="T75" fmla="*/ 510 h 540"/>
                <a:gd name="T76" fmla="*/ 144 w 538"/>
                <a:gd name="T77" fmla="*/ 470 h 540"/>
                <a:gd name="T78" fmla="*/ 138 w 538"/>
                <a:gd name="T79" fmla="*/ 450 h 540"/>
                <a:gd name="T80" fmla="*/ 134 w 538"/>
                <a:gd name="T81" fmla="*/ 430 h 540"/>
                <a:gd name="T82" fmla="*/ 130 w 538"/>
                <a:gd name="T83" fmla="*/ 416 h 540"/>
                <a:gd name="T84" fmla="*/ 122 w 538"/>
                <a:gd name="T85" fmla="*/ 384 h 540"/>
                <a:gd name="T86" fmla="*/ 122 w 538"/>
                <a:gd name="T87" fmla="*/ 364 h 540"/>
                <a:gd name="T88" fmla="*/ 110 w 538"/>
                <a:gd name="T89" fmla="*/ 324 h 540"/>
                <a:gd name="T90" fmla="*/ 108 w 538"/>
                <a:gd name="T91" fmla="*/ 276 h 540"/>
                <a:gd name="T92" fmla="*/ 110 w 538"/>
                <a:gd name="T93" fmla="*/ 256 h 540"/>
                <a:gd name="T94" fmla="*/ 90 w 538"/>
                <a:gd name="T95" fmla="*/ 214 h 540"/>
                <a:gd name="T96" fmla="*/ 82 w 538"/>
                <a:gd name="T97" fmla="*/ 198 h 540"/>
                <a:gd name="T98" fmla="*/ 52 w 538"/>
                <a:gd name="T99" fmla="*/ 134 h 540"/>
                <a:gd name="T100" fmla="*/ 20 w 538"/>
                <a:gd name="T101" fmla="*/ 74 h 540"/>
                <a:gd name="T102" fmla="*/ 0 w 538"/>
                <a:gd name="T103" fmla="*/ 28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8" h="540">
                  <a:moveTo>
                    <a:pt x="0" y="12"/>
                  </a:moveTo>
                  <a:lnTo>
                    <a:pt x="0" y="12"/>
                  </a:lnTo>
                  <a:lnTo>
                    <a:pt x="10" y="10"/>
                  </a:lnTo>
                  <a:lnTo>
                    <a:pt x="16" y="8"/>
                  </a:lnTo>
                  <a:lnTo>
                    <a:pt x="16" y="8"/>
                  </a:lnTo>
                  <a:lnTo>
                    <a:pt x="26" y="10"/>
                  </a:lnTo>
                  <a:lnTo>
                    <a:pt x="32" y="10"/>
                  </a:lnTo>
                  <a:lnTo>
                    <a:pt x="32" y="10"/>
                  </a:lnTo>
                  <a:lnTo>
                    <a:pt x="40" y="8"/>
                  </a:lnTo>
                  <a:lnTo>
                    <a:pt x="48" y="2"/>
                  </a:lnTo>
                  <a:lnTo>
                    <a:pt x="56" y="0"/>
                  </a:lnTo>
                  <a:lnTo>
                    <a:pt x="64" y="0"/>
                  </a:lnTo>
                  <a:lnTo>
                    <a:pt x="64" y="0"/>
                  </a:lnTo>
                  <a:lnTo>
                    <a:pt x="70" y="2"/>
                  </a:lnTo>
                  <a:lnTo>
                    <a:pt x="78" y="8"/>
                  </a:lnTo>
                  <a:lnTo>
                    <a:pt x="82" y="12"/>
                  </a:lnTo>
                  <a:lnTo>
                    <a:pt x="90" y="20"/>
                  </a:lnTo>
                  <a:lnTo>
                    <a:pt x="90" y="20"/>
                  </a:lnTo>
                  <a:lnTo>
                    <a:pt x="100" y="20"/>
                  </a:lnTo>
                  <a:lnTo>
                    <a:pt x="104" y="20"/>
                  </a:lnTo>
                  <a:lnTo>
                    <a:pt x="122" y="20"/>
                  </a:lnTo>
                  <a:lnTo>
                    <a:pt x="122" y="20"/>
                  </a:lnTo>
                  <a:lnTo>
                    <a:pt x="218" y="20"/>
                  </a:lnTo>
                  <a:lnTo>
                    <a:pt x="218" y="20"/>
                  </a:lnTo>
                  <a:lnTo>
                    <a:pt x="252" y="14"/>
                  </a:lnTo>
                  <a:lnTo>
                    <a:pt x="252" y="14"/>
                  </a:lnTo>
                  <a:lnTo>
                    <a:pt x="264" y="20"/>
                  </a:lnTo>
                  <a:lnTo>
                    <a:pt x="272" y="24"/>
                  </a:lnTo>
                  <a:lnTo>
                    <a:pt x="272" y="24"/>
                  </a:lnTo>
                  <a:lnTo>
                    <a:pt x="280" y="30"/>
                  </a:lnTo>
                  <a:lnTo>
                    <a:pt x="290" y="34"/>
                  </a:lnTo>
                  <a:lnTo>
                    <a:pt x="304" y="36"/>
                  </a:lnTo>
                  <a:lnTo>
                    <a:pt x="304" y="36"/>
                  </a:lnTo>
                  <a:lnTo>
                    <a:pt x="322" y="40"/>
                  </a:lnTo>
                  <a:lnTo>
                    <a:pt x="336" y="40"/>
                  </a:lnTo>
                  <a:lnTo>
                    <a:pt x="336" y="40"/>
                  </a:lnTo>
                  <a:lnTo>
                    <a:pt x="346" y="40"/>
                  </a:lnTo>
                  <a:lnTo>
                    <a:pt x="352" y="42"/>
                  </a:lnTo>
                  <a:lnTo>
                    <a:pt x="352" y="42"/>
                  </a:lnTo>
                  <a:lnTo>
                    <a:pt x="362" y="48"/>
                  </a:lnTo>
                  <a:lnTo>
                    <a:pt x="372" y="42"/>
                  </a:lnTo>
                  <a:lnTo>
                    <a:pt x="372" y="42"/>
                  </a:lnTo>
                  <a:lnTo>
                    <a:pt x="376" y="42"/>
                  </a:lnTo>
                  <a:lnTo>
                    <a:pt x="384" y="48"/>
                  </a:lnTo>
                  <a:lnTo>
                    <a:pt x="384" y="48"/>
                  </a:lnTo>
                  <a:lnTo>
                    <a:pt x="392" y="48"/>
                  </a:lnTo>
                  <a:lnTo>
                    <a:pt x="402" y="42"/>
                  </a:lnTo>
                  <a:lnTo>
                    <a:pt x="402" y="42"/>
                  </a:lnTo>
                  <a:lnTo>
                    <a:pt x="486" y="24"/>
                  </a:lnTo>
                  <a:lnTo>
                    <a:pt x="486" y="24"/>
                  </a:lnTo>
                  <a:lnTo>
                    <a:pt x="494" y="22"/>
                  </a:lnTo>
                  <a:lnTo>
                    <a:pt x="504" y="22"/>
                  </a:lnTo>
                  <a:lnTo>
                    <a:pt x="504" y="22"/>
                  </a:lnTo>
                  <a:lnTo>
                    <a:pt x="508" y="24"/>
                  </a:lnTo>
                  <a:lnTo>
                    <a:pt x="514" y="24"/>
                  </a:lnTo>
                  <a:lnTo>
                    <a:pt x="514" y="24"/>
                  </a:lnTo>
                  <a:lnTo>
                    <a:pt x="522" y="22"/>
                  </a:lnTo>
                  <a:lnTo>
                    <a:pt x="526" y="24"/>
                  </a:lnTo>
                  <a:lnTo>
                    <a:pt x="538" y="36"/>
                  </a:lnTo>
                  <a:lnTo>
                    <a:pt x="538" y="36"/>
                  </a:lnTo>
                  <a:lnTo>
                    <a:pt x="532" y="36"/>
                  </a:lnTo>
                  <a:lnTo>
                    <a:pt x="522" y="36"/>
                  </a:lnTo>
                  <a:lnTo>
                    <a:pt x="522" y="36"/>
                  </a:lnTo>
                  <a:lnTo>
                    <a:pt x="514" y="42"/>
                  </a:lnTo>
                  <a:lnTo>
                    <a:pt x="512" y="48"/>
                  </a:lnTo>
                  <a:lnTo>
                    <a:pt x="508" y="42"/>
                  </a:lnTo>
                  <a:lnTo>
                    <a:pt x="508" y="42"/>
                  </a:lnTo>
                  <a:lnTo>
                    <a:pt x="506" y="42"/>
                  </a:lnTo>
                  <a:lnTo>
                    <a:pt x="500" y="42"/>
                  </a:lnTo>
                  <a:lnTo>
                    <a:pt x="492" y="52"/>
                  </a:lnTo>
                  <a:lnTo>
                    <a:pt x="482" y="62"/>
                  </a:lnTo>
                  <a:lnTo>
                    <a:pt x="476" y="66"/>
                  </a:lnTo>
                  <a:lnTo>
                    <a:pt x="476" y="66"/>
                  </a:lnTo>
                  <a:lnTo>
                    <a:pt x="466" y="52"/>
                  </a:lnTo>
                  <a:lnTo>
                    <a:pt x="464" y="50"/>
                  </a:lnTo>
                  <a:lnTo>
                    <a:pt x="456" y="48"/>
                  </a:lnTo>
                  <a:lnTo>
                    <a:pt x="456" y="48"/>
                  </a:lnTo>
                  <a:lnTo>
                    <a:pt x="446" y="48"/>
                  </a:lnTo>
                  <a:lnTo>
                    <a:pt x="436" y="48"/>
                  </a:lnTo>
                  <a:lnTo>
                    <a:pt x="416" y="52"/>
                  </a:lnTo>
                  <a:lnTo>
                    <a:pt x="416" y="52"/>
                  </a:lnTo>
                  <a:lnTo>
                    <a:pt x="374" y="60"/>
                  </a:lnTo>
                  <a:lnTo>
                    <a:pt x="374" y="60"/>
                  </a:lnTo>
                  <a:lnTo>
                    <a:pt x="372" y="62"/>
                  </a:lnTo>
                  <a:lnTo>
                    <a:pt x="370" y="64"/>
                  </a:lnTo>
                  <a:lnTo>
                    <a:pt x="370" y="74"/>
                  </a:lnTo>
                  <a:lnTo>
                    <a:pt x="372" y="90"/>
                  </a:lnTo>
                  <a:lnTo>
                    <a:pt x="372" y="90"/>
                  </a:lnTo>
                  <a:lnTo>
                    <a:pt x="372" y="142"/>
                  </a:lnTo>
                  <a:lnTo>
                    <a:pt x="372" y="190"/>
                  </a:lnTo>
                  <a:lnTo>
                    <a:pt x="372" y="190"/>
                  </a:lnTo>
                  <a:lnTo>
                    <a:pt x="372" y="208"/>
                  </a:lnTo>
                  <a:lnTo>
                    <a:pt x="372" y="214"/>
                  </a:lnTo>
                  <a:lnTo>
                    <a:pt x="370" y="224"/>
                  </a:lnTo>
                  <a:lnTo>
                    <a:pt x="370" y="224"/>
                  </a:lnTo>
                  <a:lnTo>
                    <a:pt x="364" y="226"/>
                  </a:lnTo>
                  <a:lnTo>
                    <a:pt x="356" y="226"/>
                  </a:lnTo>
                  <a:lnTo>
                    <a:pt x="342" y="224"/>
                  </a:lnTo>
                  <a:lnTo>
                    <a:pt x="342" y="224"/>
                  </a:lnTo>
                  <a:lnTo>
                    <a:pt x="332" y="226"/>
                  </a:lnTo>
                  <a:lnTo>
                    <a:pt x="330" y="228"/>
                  </a:lnTo>
                  <a:lnTo>
                    <a:pt x="330" y="244"/>
                  </a:lnTo>
                  <a:lnTo>
                    <a:pt x="330" y="244"/>
                  </a:lnTo>
                  <a:lnTo>
                    <a:pt x="332" y="296"/>
                  </a:lnTo>
                  <a:lnTo>
                    <a:pt x="332" y="296"/>
                  </a:lnTo>
                  <a:lnTo>
                    <a:pt x="332" y="406"/>
                  </a:lnTo>
                  <a:lnTo>
                    <a:pt x="332" y="406"/>
                  </a:lnTo>
                  <a:lnTo>
                    <a:pt x="332" y="512"/>
                  </a:lnTo>
                  <a:lnTo>
                    <a:pt x="332" y="512"/>
                  </a:lnTo>
                  <a:lnTo>
                    <a:pt x="330" y="520"/>
                  </a:lnTo>
                  <a:lnTo>
                    <a:pt x="322" y="522"/>
                  </a:lnTo>
                  <a:lnTo>
                    <a:pt x="316" y="522"/>
                  </a:lnTo>
                  <a:lnTo>
                    <a:pt x="312" y="526"/>
                  </a:lnTo>
                  <a:lnTo>
                    <a:pt x="312" y="526"/>
                  </a:lnTo>
                  <a:lnTo>
                    <a:pt x="310" y="530"/>
                  </a:lnTo>
                  <a:lnTo>
                    <a:pt x="304" y="536"/>
                  </a:lnTo>
                  <a:lnTo>
                    <a:pt x="304" y="536"/>
                  </a:lnTo>
                  <a:lnTo>
                    <a:pt x="302" y="538"/>
                  </a:lnTo>
                  <a:lnTo>
                    <a:pt x="302" y="540"/>
                  </a:lnTo>
                  <a:lnTo>
                    <a:pt x="302" y="540"/>
                  </a:lnTo>
                  <a:lnTo>
                    <a:pt x="294" y="540"/>
                  </a:lnTo>
                  <a:lnTo>
                    <a:pt x="292" y="540"/>
                  </a:lnTo>
                  <a:lnTo>
                    <a:pt x="282" y="538"/>
                  </a:lnTo>
                  <a:lnTo>
                    <a:pt x="282" y="538"/>
                  </a:lnTo>
                  <a:lnTo>
                    <a:pt x="278" y="538"/>
                  </a:lnTo>
                  <a:lnTo>
                    <a:pt x="270" y="540"/>
                  </a:lnTo>
                  <a:lnTo>
                    <a:pt x="262" y="540"/>
                  </a:lnTo>
                  <a:lnTo>
                    <a:pt x="254" y="540"/>
                  </a:lnTo>
                  <a:lnTo>
                    <a:pt x="254" y="540"/>
                  </a:lnTo>
                  <a:lnTo>
                    <a:pt x="242" y="536"/>
                  </a:lnTo>
                  <a:lnTo>
                    <a:pt x="242" y="536"/>
                  </a:lnTo>
                  <a:lnTo>
                    <a:pt x="238" y="536"/>
                  </a:lnTo>
                  <a:lnTo>
                    <a:pt x="238" y="536"/>
                  </a:lnTo>
                  <a:lnTo>
                    <a:pt x="234" y="532"/>
                  </a:lnTo>
                  <a:lnTo>
                    <a:pt x="234" y="532"/>
                  </a:lnTo>
                  <a:lnTo>
                    <a:pt x="228" y="526"/>
                  </a:lnTo>
                  <a:lnTo>
                    <a:pt x="224" y="518"/>
                  </a:lnTo>
                  <a:lnTo>
                    <a:pt x="224" y="518"/>
                  </a:lnTo>
                  <a:lnTo>
                    <a:pt x="218" y="508"/>
                  </a:lnTo>
                  <a:lnTo>
                    <a:pt x="214" y="506"/>
                  </a:lnTo>
                  <a:lnTo>
                    <a:pt x="210" y="502"/>
                  </a:lnTo>
                  <a:lnTo>
                    <a:pt x="210" y="502"/>
                  </a:lnTo>
                  <a:lnTo>
                    <a:pt x="204" y="508"/>
                  </a:lnTo>
                  <a:lnTo>
                    <a:pt x="202" y="510"/>
                  </a:lnTo>
                  <a:lnTo>
                    <a:pt x="202" y="518"/>
                  </a:lnTo>
                  <a:lnTo>
                    <a:pt x="200" y="520"/>
                  </a:lnTo>
                  <a:lnTo>
                    <a:pt x="200" y="520"/>
                  </a:lnTo>
                  <a:lnTo>
                    <a:pt x="190" y="526"/>
                  </a:lnTo>
                  <a:lnTo>
                    <a:pt x="188" y="526"/>
                  </a:lnTo>
                  <a:lnTo>
                    <a:pt x="182" y="522"/>
                  </a:lnTo>
                  <a:lnTo>
                    <a:pt x="182" y="522"/>
                  </a:lnTo>
                  <a:lnTo>
                    <a:pt x="170" y="510"/>
                  </a:lnTo>
                  <a:lnTo>
                    <a:pt x="160" y="498"/>
                  </a:lnTo>
                  <a:lnTo>
                    <a:pt x="160" y="498"/>
                  </a:lnTo>
                  <a:lnTo>
                    <a:pt x="144" y="470"/>
                  </a:lnTo>
                  <a:lnTo>
                    <a:pt x="144" y="470"/>
                  </a:lnTo>
                  <a:lnTo>
                    <a:pt x="142" y="466"/>
                  </a:lnTo>
                  <a:lnTo>
                    <a:pt x="142" y="458"/>
                  </a:lnTo>
                  <a:lnTo>
                    <a:pt x="142" y="458"/>
                  </a:lnTo>
                  <a:lnTo>
                    <a:pt x="138" y="450"/>
                  </a:lnTo>
                  <a:lnTo>
                    <a:pt x="134" y="444"/>
                  </a:lnTo>
                  <a:lnTo>
                    <a:pt x="134" y="444"/>
                  </a:lnTo>
                  <a:lnTo>
                    <a:pt x="134" y="436"/>
                  </a:lnTo>
                  <a:lnTo>
                    <a:pt x="134" y="430"/>
                  </a:lnTo>
                  <a:lnTo>
                    <a:pt x="132" y="426"/>
                  </a:lnTo>
                  <a:lnTo>
                    <a:pt x="132" y="426"/>
                  </a:lnTo>
                  <a:lnTo>
                    <a:pt x="130" y="418"/>
                  </a:lnTo>
                  <a:lnTo>
                    <a:pt x="130" y="416"/>
                  </a:lnTo>
                  <a:lnTo>
                    <a:pt x="130" y="416"/>
                  </a:lnTo>
                  <a:lnTo>
                    <a:pt x="128" y="396"/>
                  </a:lnTo>
                  <a:lnTo>
                    <a:pt x="128" y="396"/>
                  </a:lnTo>
                  <a:lnTo>
                    <a:pt x="122" y="384"/>
                  </a:lnTo>
                  <a:lnTo>
                    <a:pt x="122" y="384"/>
                  </a:lnTo>
                  <a:lnTo>
                    <a:pt x="122" y="374"/>
                  </a:lnTo>
                  <a:lnTo>
                    <a:pt x="122" y="364"/>
                  </a:lnTo>
                  <a:lnTo>
                    <a:pt x="122" y="364"/>
                  </a:lnTo>
                  <a:lnTo>
                    <a:pt x="120" y="348"/>
                  </a:lnTo>
                  <a:lnTo>
                    <a:pt x="114" y="334"/>
                  </a:lnTo>
                  <a:lnTo>
                    <a:pt x="114" y="334"/>
                  </a:lnTo>
                  <a:lnTo>
                    <a:pt x="110" y="324"/>
                  </a:lnTo>
                  <a:lnTo>
                    <a:pt x="110" y="316"/>
                  </a:lnTo>
                  <a:lnTo>
                    <a:pt x="110" y="302"/>
                  </a:lnTo>
                  <a:lnTo>
                    <a:pt x="110" y="302"/>
                  </a:lnTo>
                  <a:lnTo>
                    <a:pt x="108" y="276"/>
                  </a:lnTo>
                  <a:lnTo>
                    <a:pt x="108" y="276"/>
                  </a:lnTo>
                  <a:lnTo>
                    <a:pt x="110" y="266"/>
                  </a:lnTo>
                  <a:lnTo>
                    <a:pt x="110" y="256"/>
                  </a:lnTo>
                  <a:lnTo>
                    <a:pt x="110" y="256"/>
                  </a:lnTo>
                  <a:lnTo>
                    <a:pt x="108" y="242"/>
                  </a:lnTo>
                  <a:lnTo>
                    <a:pt x="100" y="226"/>
                  </a:lnTo>
                  <a:lnTo>
                    <a:pt x="100" y="226"/>
                  </a:lnTo>
                  <a:lnTo>
                    <a:pt x="90" y="214"/>
                  </a:lnTo>
                  <a:lnTo>
                    <a:pt x="90" y="214"/>
                  </a:lnTo>
                  <a:lnTo>
                    <a:pt x="88" y="204"/>
                  </a:lnTo>
                  <a:lnTo>
                    <a:pt x="82" y="198"/>
                  </a:lnTo>
                  <a:lnTo>
                    <a:pt x="82" y="198"/>
                  </a:lnTo>
                  <a:lnTo>
                    <a:pt x="74" y="184"/>
                  </a:lnTo>
                  <a:lnTo>
                    <a:pt x="64" y="170"/>
                  </a:lnTo>
                  <a:lnTo>
                    <a:pt x="60" y="150"/>
                  </a:lnTo>
                  <a:lnTo>
                    <a:pt x="52" y="134"/>
                  </a:lnTo>
                  <a:lnTo>
                    <a:pt x="52" y="134"/>
                  </a:lnTo>
                  <a:lnTo>
                    <a:pt x="38" y="104"/>
                  </a:lnTo>
                  <a:lnTo>
                    <a:pt x="32" y="86"/>
                  </a:lnTo>
                  <a:lnTo>
                    <a:pt x="20" y="74"/>
                  </a:lnTo>
                  <a:lnTo>
                    <a:pt x="20" y="74"/>
                  </a:lnTo>
                  <a:lnTo>
                    <a:pt x="10" y="62"/>
                  </a:lnTo>
                  <a:lnTo>
                    <a:pt x="2" y="48"/>
                  </a:lnTo>
                  <a:lnTo>
                    <a:pt x="0" y="28"/>
                  </a:lnTo>
                  <a:lnTo>
                    <a:pt x="0" y="12"/>
                  </a:lnTo>
                  <a:lnTo>
                    <a:pt x="0" y="1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571" name="EQUATORIAL GUINEA"/>
            <p:cNvGrpSpPr/>
            <p:nvPr/>
          </p:nvGrpSpPr>
          <p:grpSpPr>
            <a:xfrm>
              <a:off x="6324714" y="3037484"/>
              <a:ext cx="154704" cy="147083"/>
              <a:chOff x="5845002" y="3653198"/>
              <a:chExt cx="184150" cy="193675"/>
            </a:xfrm>
            <a:solidFill>
              <a:schemeClr val="bg1">
                <a:lumMod val="85000"/>
              </a:schemeClr>
            </a:solidFill>
          </p:grpSpPr>
          <p:sp>
            <p:nvSpPr>
              <p:cNvPr id="636" name="Freeform 381"/>
              <p:cNvSpPr>
                <a:spLocks/>
              </p:cNvSpPr>
              <p:nvPr/>
            </p:nvSpPr>
            <p:spPr bwMode="auto">
              <a:xfrm>
                <a:off x="5845002" y="3653198"/>
                <a:ext cx="31750" cy="38100"/>
              </a:xfrm>
              <a:custGeom>
                <a:avLst/>
                <a:gdLst>
                  <a:gd name="T0" fmla="*/ 10 w 20"/>
                  <a:gd name="T1" fmla="*/ 24 h 24"/>
                  <a:gd name="T2" fmla="*/ 10 w 20"/>
                  <a:gd name="T3" fmla="*/ 24 h 24"/>
                  <a:gd name="T4" fmla="*/ 20 w 20"/>
                  <a:gd name="T5" fmla="*/ 12 h 24"/>
                  <a:gd name="T6" fmla="*/ 20 w 20"/>
                  <a:gd name="T7" fmla="*/ 4 h 24"/>
                  <a:gd name="T8" fmla="*/ 20 w 20"/>
                  <a:gd name="T9" fmla="*/ 0 h 24"/>
                  <a:gd name="T10" fmla="*/ 18 w 20"/>
                  <a:gd name="T11" fmla="*/ 0 h 24"/>
                  <a:gd name="T12" fmla="*/ 18 w 20"/>
                  <a:gd name="T13" fmla="*/ 0 h 24"/>
                  <a:gd name="T14" fmla="*/ 10 w 20"/>
                  <a:gd name="T15" fmla="*/ 4 h 24"/>
                  <a:gd name="T16" fmla="*/ 8 w 20"/>
                  <a:gd name="T17" fmla="*/ 10 h 24"/>
                  <a:gd name="T18" fmla="*/ 8 w 20"/>
                  <a:gd name="T19" fmla="*/ 10 h 24"/>
                  <a:gd name="T20" fmla="*/ 4 w 20"/>
                  <a:gd name="T21" fmla="*/ 12 h 24"/>
                  <a:gd name="T22" fmla="*/ 0 w 20"/>
                  <a:gd name="T23" fmla="*/ 18 h 24"/>
                  <a:gd name="T24" fmla="*/ 0 w 20"/>
                  <a:gd name="T25" fmla="*/ 18 h 24"/>
                  <a:gd name="T26" fmla="*/ 0 w 20"/>
                  <a:gd name="T27" fmla="*/ 20 h 24"/>
                  <a:gd name="T28" fmla="*/ 4 w 20"/>
                  <a:gd name="T29" fmla="*/ 22 h 24"/>
                  <a:gd name="T30" fmla="*/ 10 w 20"/>
                  <a:gd name="T31" fmla="*/ 24 h 24"/>
                  <a:gd name="T32" fmla="*/ 10 w 20"/>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4">
                    <a:moveTo>
                      <a:pt x="10" y="24"/>
                    </a:moveTo>
                    <a:lnTo>
                      <a:pt x="10" y="24"/>
                    </a:lnTo>
                    <a:lnTo>
                      <a:pt x="20" y="12"/>
                    </a:lnTo>
                    <a:lnTo>
                      <a:pt x="20" y="4"/>
                    </a:lnTo>
                    <a:lnTo>
                      <a:pt x="20" y="0"/>
                    </a:lnTo>
                    <a:lnTo>
                      <a:pt x="18" y="0"/>
                    </a:lnTo>
                    <a:lnTo>
                      <a:pt x="18" y="0"/>
                    </a:lnTo>
                    <a:lnTo>
                      <a:pt x="10" y="4"/>
                    </a:lnTo>
                    <a:lnTo>
                      <a:pt x="8" y="10"/>
                    </a:lnTo>
                    <a:lnTo>
                      <a:pt x="8" y="10"/>
                    </a:lnTo>
                    <a:lnTo>
                      <a:pt x="4" y="12"/>
                    </a:lnTo>
                    <a:lnTo>
                      <a:pt x="0" y="18"/>
                    </a:lnTo>
                    <a:lnTo>
                      <a:pt x="0" y="18"/>
                    </a:lnTo>
                    <a:lnTo>
                      <a:pt x="0" y="20"/>
                    </a:lnTo>
                    <a:lnTo>
                      <a:pt x="4" y="22"/>
                    </a:lnTo>
                    <a:lnTo>
                      <a:pt x="10" y="24"/>
                    </a:lnTo>
                    <a:lnTo>
                      <a:pt x="10" y="2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37" name="Freeform 382"/>
              <p:cNvSpPr>
                <a:spLocks/>
              </p:cNvSpPr>
              <p:nvPr/>
            </p:nvSpPr>
            <p:spPr bwMode="auto">
              <a:xfrm>
                <a:off x="5902152" y="3751623"/>
                <a:ext cx="127000" cy="95250"/>
              </a:xfrm>
              <a:custGeom>
                <a:avLst/>
                <a:gdLst>
                  <a:gd name="T0" fmla="*/ 10 w 80"/>
                  <a:gd name="T1" fmla="*/ 32 h 60"/>
                  <a:gd name="T2" fmla="*/ 10 w 80"/>
                  <a:gd name="T3" fmla="*/ 32 h 60"/>
                  <a:gd name="T4" fmla="*/ 16 w 80"/>
                  <a:gd name="T5" fmla="*/ 32 h 60"/>
                  <a:gd name="T6" fmla="*/ 16 w 80"/>
                  <a:gd name="T7" fmla="*/ 32 h 60"/>
                  <a:gd name="T8" fmla="*/ 14 w 80"/>
                  <a:gd name="T9" fmla="*/ 32 h 60"/>
                  <a:gd name="T10" fmla="*/ 14 w 80"/>
                  <a:gd name="T11" fmla="*/ 30 h 60"/>
                  <a:gd name="T12" fmla="*/ 16 w 80"/>
                  <a:gd name="T13" fmla="*/ 26 h 60"/>
                  <a:gd name="T14" fmla="*/ 16 w 80"/>
                  <a:gd name="T15" fmla="*/ 26 h 60"/>
                  <a:gd name="T16" fmla="*/ 20 w 80"/>
                  <a:gd name="T17" fmla="*/ 18 h 60"/>
                  <a:gd name="T18" fmla="*/ 20 w 80"/>
                  <a:gd name="T19" fmla="*/ 12 h 60"/>
                  <a:gd name="T20" fmla="*/ 20 w 80"/>
                  <a:gd name="T21" fmla="*/ 0 h 60"/>
                  <a:gd name="T22" fmla="*/ 20 w 80"/>
                  <a:gd name="T23" fmla="*/ 0 h 60"/>
                  <a:gd name="T24" fmla="*/ 20 w 80"/>
                  <a:gd name="T25" fmla="*/ 6 h 60"/>
                  <a:gd name="T26" fmla="*/ 24 w 80"/>
                  <a:gd name="T27" fmla="*/ 10 h 60"/>
                  <a:gd name="T28" fmla="*/ 36 w 80"/>
                  <a:gd name="T29" fmla="*/ 10 h 60"/>
                  <a:gd name="T30" fmla="*/ 54 w 80"/>
                  <a:gd name="T31" fmla="*/ 10 h 60"/>
                  <a:gd name="T32" fmla="*/ 54 w 80"/>
                  <a:gd name="T33" fmla="*/ 10 h 60"/>
                  <a:gd name="T34" fmla="*/ 68 w 80"/>
                  <a:gd name="T35" fmla="*/ 10 h 60"/>
                  <a:gd name="T36" fmla="*/ 68 w 80"/>
                  <a:gd name="T37" fmla="*/ 10 h 60"/>
                  <a:gd name="T38" fmla="*/ 78 w 80"/>
                  <a:gd name="T39" fmla="*/ 10 h 60"/>
                  <a:gd name="T40" fmla="*/ 80 w 80"/>
                  <a:gd name="T41" fmla="*/ 12 h 60"/>
                  <a:gd name="T42" fmla="*/ 80 w 80"/>
                  <a:gd name="T43" fmla="*/ 18 h 60"/>
                  <a:gd name="T44" fmla="*/ 80 w 80"/>
                  <a:gd name="T45" fmla="*/ 18 h 60"/>
                  <a:gd name="T46" fmla="*/ 80 w 80"/>
                  <a:gd name="T47" fmla="*/ 54 h 60"/>
                  <a:gd name="T48" fmla="*/ 80 w 80"/>
                  <a:gd name="T49" fmla="*/ 54 h 60"/>
                  <a:gd name="T50" fmla="*/ 80 w 80"/>
                  <a:gd name="T51" fmla="*/ 58 h 60"/>
                  <a:gd name="T52" fmla="*/ 76 w 80"/>
                  <a:gd name="T53" fmla="*/ 60 h 60"/>
                  <a:gd name="T54" fmla="*/ 66 w 80"/>
                  <a:gd name="T55" fmla="*/ 60 h 60"/>
                  <a:gd name="T56" fmla="*/ 66 w 80"/>
                  <a:gd name="T57" fmla="*/ 60 h 60"/>
                  <a:gd name="T58" fmla="*/ 48 w 80"/>
                  <a:gd name="T59" fmla="*/ 58 h 60"/>
                  <a:gd name="T60" fmla="*/ 28 w 80"/>
                  <a:gd name="T61" fmla="*/ 60 h 60"/>
                  <a:gd name="T62" fmla="*/ 28 w 80"/>
                  <a:gd name="T63" fmla="*/ 60 h 60"/>
                  <a:gd name="T64" fmla="*/ 24 w 80"/>
                  <a:gd name="T65" fmla="*/ 60 h 60"/>
                  <a:gd name="T66" fmla="*/ 20 w 80"/>
                  <a:gd name="T67" fmla="*/ 60 h 60"/>
                  <a:gd name="T68" fmla="*/ 20 w 80"/>
                  <a:gd name="T69" fmla="*/ 56 h 60"/>
                  <a:gd name="T70" fmla="*/ 20 w 80"/>
                  <a:gd name="T71" fmla="*/ 56 h 60"/>
                  <a:gd name="T72" fmla="*/ 10 w 80"/>
                  <a:gd name="T73" fmla="*/ 56 h 60"/>
                  <a:gd name="T74" fmla="*/ 4 w 80"/>
                  <a:gd name="T75" fmla="*/ 56 h 60"/>
                  <a:gd name="T76" fmla="*/ 0 w 80"/>
                  <a:gd name="T77" fmla="*/ 54 h 60"/>
                  <a:gd name="T78" fmla="*/ 0 w 80"/>
                  <a:gd name="T79" fmla="*/ 54 h 60"/>
                  <a:gd name="T80" fmla="*/ 0 w 80"/>
                  <a:gd name="T81" fmla="*/ 50 h 60"/>
                  <a:gd name="T82" fmla="*/ 4 w 80"/>
                  <a:gd name="T83" fmla="*/ 44 h 60"/>
                  <a:gd name="T84" fmla="*/ 10 w 80"/>
                  <a:gd name="T85" fmla="*/ 32 h 60"/>
                  <a:gd name="T86" fmla="*/ 10 w 80"/>
                  <a:gd name="T8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60">
                    <a:moveTo>
                      <a:pt x="10" y="32"/>
                    </a:moveTo>
                    <a:lnTo>
                      <a:pt x="10" y="32"/>
                    </a:lnTo>
                    <a:lnTo>
                      <a:pt x="16" y="32"/>
                    </a:lnTo>
                    <a:lnTo>
                      <a:pt x="16" y="32"/>
                    </a:lnTo>
                    <a:lnTo>
                      <a:pt x="14" y="32"/>
                    </a:lnTo>
                    <a:lnTo>
                      <a:pt x="14" y="30"/>
                    </a:lnTo>
                    <a:lnTo>
                      <a:pt x="16" y="26"/>
                    </a:lnTo>
                    <a:lnTo>
                      <a:pt x="16" y="26"/>
                    </a:lnTo>
                    <a:lnTo>
                      <a:pt x="20" y="18"/>
                    </a:lnTo>
                    <a:lnTo>
                      <a:pt x="20" y="12"/>
                    </a:lnTo>
                    <a:lnTo>
                      <a:pt x="20" y="0"/>
                    </a:lnTo>
                    <a:lnTo>
                      <a:pt x="20" y="0"/>
                    </a:lnTo>
                    <a:lnTo>
                      <a:pt x="20" y="6"/>
                    </a:lnTo>
                    <a:lnTo>
                      <a:pt x="24" y="10"/>
                    </a:lnTo>
                    <a:lnTo>
                      <a:pt x="36" y="10"/>
                    </a:lnTo>
                    <a:lnTo>
                      <a:pt x="54" y="10"/>
                    </a:lnTo>
                    <a:lnTo>
                      <a:pt x="54" y="10"/>
                    </a:lnTo>
                    <a:lnTo>
                      <a:pt x="68" y="10"/>
                    </a:lnTo>
                    <a:lnTo>
                      <a:pt x="68" y="10"/>
                    </a:lnTo>
                    <a:lnTo>
                      <a:pt x="78" y="10"/>
                    </a:lnTo>
                    <a:lnTo>
                      <a:pt x="80" y="12"/>
                    </a:lnTo>
                    <a:lnTo>
                      <a:pt x="80" y="18"/>
                    </a:lnTo>
                    <a:lnTo>
                      <a:pt x="80" y="18"/>
                    </a:lnTo>
                    <a:lnTo>
                      <a:pt x="80" y="54"/>
                    </a:lnTo>
                    <a:lnTo>
                      <a:pt x="80" y="54"/>
                    </a:lnTo>
                    <a:lnTo>
                      <a:pt x="80" y="58"/>
                    </a:lnTo>
                    <a:lnTo>
                      <a:pt x="76" y="60"/>
                    </a:lnTo>
                    <a:lnTo>
                      <a:pt x="66" y="60"/>
                    </a:lnTo>
                    <a:lnTo>
                      <a:pt x="66" y="60"/>
                    </a:lnTo>
                    <a:lnTo>
                      <a:pt x="48" y="58"/>
                    </a:lnTo>
                    <a:lnTo>
                      <a:pt x="28" y="60"/>
                    </a:lnTo>
                    <a:lnTo>
                      <a:pt x="28" y="60"/>
                    </a:lnTo>
                    <a:lnTo>
                      <a:pt x="24" y="60"/>
                    </a:lnTo>
                    <a:lnTo>
                      <a:pt x="20" y="60"/>
                    </a:lnTo>
                    <a:lnTo>
                      <a:pt x="20" y="56"/>
                    </a:lnTo>
                    <a:lnTo>
                      <a:pt x="20" y="56"/>
                    </a:lnTo>
                    <a:lnTo>
                      <a:pt x="10" y="56"/>
                    </a:lnTo>
                    <a:lnTo>
                      <a:pt x="4" y="56"/>
                    </a:lnTo>
                    <a:lnTo>
                      <a:pt x="0" y="54"/>
                    </a:lnTo>
                    <a:lnTo>
                      <a:pt x="0" y="54"/>
                    </a:lnTo>
                    <a:lnTo>
                      <a:pt x="0" y="50"/>
                    </a:lnTo>
                    <a:lnTo>
                      <a:pt x="4" y="44"/>
                    </a:lnTo>
                    <a:lnTo>
                      <a:pt x="10" y="32"/>
                    </a:lnTo>
                    <a:lnTo>
                      <a:pt x="10" y="32"/>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572" name="ANGOLA"/>
            <p:cNvSpPr>
              <a:spLocks/>
            </p:cNvSpPr>
            <p:nvPr/>
          </p:nvSpPr>
          <p:spPr bwMode="auto">
            <a:xfrm>
              <a:off x="6500756" y="3543836"/>
              <a:ext cx="656159" cy="643791"/>
            </a:xfrm>
            <a:custGeom>
              <a:avLst/>
              <a:gdLst>
                <a:gd name="T0" fmla="*/ 2 w 492"/>
                <a:gd name="T1" fmla="*/ 450 h 534"/>
                <a:gd name="T2" fmla="*/ 10 w 492"/>
                <a:gd name="T3" fmla="*/ 432 h 534"/>
                <a:gd name="T4" fmla="*/ 16 w 492"/>
                <a:gd name="T5" fmla="*/ 410 h 534"/>
                <a:gd name="T6" fmla="*/ 22 w 492"/>
                <a:gd name="T7" fmla="*/ 382 h 534"/>
                <a:gd name="T8" fmla="*/ 32 w 492"/>
                <a:gd name="T9" fmla="*/ 342 h 534"/>
                <a:gd name="T10" fmla="*/ 48 w 492"/>
                <a:gd name="T11" fmla="*/ 314 h 534"/>
                <a:gd name="T12" fmla="*/ 64 w 492"/>
                <a:gd name="T13" fmla="*/ 292 h 534"/>
                <a:gd name="T14" fmla="*/ 82 w 492"/>
                <a:gd name="T15" fmla="*/ 250 h 534"/>
                <a:gd name="T16" fmla="*/ 70 w 492"/>
                <a:gd name="T17" fmla="*/ 198 h 534"/>
                <a:gd name="T18" fmla="*/ 62 w 492"/>
                <a:gd name="T19" fmla="*/ 170 h 534"/>
                <a:gd name="T20" fmla="*/ 56 w 492"/>
                <a:gd name="T21" fmla="*/ 152 h 534"/>
                <a:gd name="T22" fmla="*/ 52 w 492"/>
                <a:gd name="T23" fmla="*/ 138 h 534"/>
                <a:gd name="T24" fmla="*/ 64 w 492"/>
                <a:gd name="T25" fmla="*/ 128 h 534"/>
                <a:gd name="T26" fmla="*/ 62 w 492"/>
                <a:gd name="T27" fmla="*/ 98 h 534"/>
                <a:gd name="T28" fmla="*/ 42 w 492"/>
                <a:gd name="T29" fmla="*/ 50 h 534"/>
                <a:gd name="T30" fmla="*/ 26 w 492"/>
                <a:gd name="T31" fmla="*/ 16 h 534"/>
                <a:gd name="T32" fmla="*/ 40 w 492"/>
                <a:gd name="T33" fmla="*/ 8 h 534"/>
                <a:gd name="T34" fmla="*/ 150 w 492"/>
                <a:gd name="T35" fmla="*/ 4 h 534"/>
                <a:gd name="T36" fmla="*/ 194 w 492"/>
                <a:gd name="T37" fmla="*/ 6 h 534"/>
                <a:gd name="T38" fmla="*/ 200 w 492"/>
                <a:gd name="T39" fmla="*/ 30 h 534"/>
                <a:gd name="T40" fmla="*/ 212 w 492"/>
                <a:gd name="T41" fmla="*/ 64 h 534"/>
                <a:gd name="T42" fmla="*/ 228 w 492"/>
                <a:gd name="T43" fmla="*/ 90 h 534"/>
                <a:gd name="T44" fmla="*/ 254 w 492"/>
                <a:gd name="T45" fmla="*/ 98 h 534"/>
                <a:gd name="T46" fmla="*/ 304 w 492"/>
                <a:gd name="T47" fmla="*/ 96 h 534"/>
                <a:gd name="T48" fmla="*/ 310 w 492"/>
                <a:gd name="T49" fmla="*/ 74 h 534"/>
                <a:gd name="T50" fmla="*/ 312 w 492"/>
                <a:gd name="T51" fmla="*/ 50 h 534"/>
                <a:gd name="T52" fmla="*/ 344 w 492"/>
                <a:gd name="T53" fmla="*/ 46 h 534"/>
                <a:gd name="T54" fmla="*/ 362 w 492"/>
                <a:gd name="T55" fmla="*/ 64 h 534"/>
                <a:gd name="T56" fmla="*/ 404 w 492"/>
                <a:gd name="T57" fmla="*/ 70 h 534"/>
                <a:gd name="T58" fmla="*/ 402 w 492"/>
                <a:gd name="T59" fmla="*/ 100 h 534"/>
                <a:gd name="T60" fmla="*/ 402 w 492"/>
                <a:gd name="T61" fmla="*/ 150 h 534"/>
                <a:gd name="T62" fmla="*/ 414 w 492"/>
                <a:gd name="T63" fmla="*/ 178 h 534"/>
                <a:gd name="T64" fmla="*/ 418 w 492"/>
                <a:gd name="T65" fmla="*/ 220 h 534"/>
                <a:gd name="T66" fmla="*/ 420 w 492"/>
                <a:gd name="T67" fmla="*/ 238 h 534"/>
                <a:gd name="T68" fmla="*/ 452 w 492"/>
                <a:gd name="T69" fmla="*/ 230 h 534"/>
                <a:gd name="T70" fmla="*/ 472 w 492"/>
                <a:gd name="T71" fmla="*/ 224 h 534"/>
                <a:gd name="T72" fmla="*/ 492 w 492"/>
                <a:gd name="T73" fmla="*/ 232 h 534"/>
                <a:gd name="T74" fmla="*/ 486 w 492"/>
                <a:gd name="T75" fmla="*/ 260 h 534"/>
                <a:gd name="T76" fmla="*/ 492 w 492"/>
                <a:gd name="T77" fmla="*/ 284 h 534"/>
                <a:gd name="T78" fmla="*/ 492 w 492"/>
                <a:gd name="T79" fmla="*/ 312 h 534"/>
                <a:gd name="T80" fmla="*/ 440 w 492"/>
                <a:gd name="T81" fmla="*/ 314 h 534"/>
                <a:gd name="T82" fmla="*/ 410 w 492"/>
                <a:gd name="T83" fmla="*/ 330 h 534"/>
                <a:gd name="T84" fmla="*/ 410 w 492"/>
                <a:gd name="T85" fmla="*/ 426 h 534"/>
                <a:gd name="T86" fmla="*/ 432 w 492"/>
                <a:gd name="T87" fmla="*/ 486 h 534"/>
                <a:gd name="T88" fmla="*/ 400 w 492"/>
                <a:gd name="T89" fmla="*/ 534 h 534"/>
                <a:gd name="T90" fmla="*/ 372 w 492"/>
                <a:gd name="T91" fmla="*/ 534 h 534"/>
                <a:gd name="T92" fmla="*/ 350 w 492"/>
                <a:gd name="T93" fmla="*/ 534 h 534"/>
                <a:gd name="T94" fmla="*/ 282 w 492"/>
                <a:gd name="T95" fmla="*/ 526 h 534"/>
                <a:gd name="T96" fmla="*/ 262 w 492"/>
                <a:gd name="T97" fmla="*/ 506 h 534"/>
                <a:gd name="T98" fmla="*/ 100 w 492"/>
                <a:gd name="T99" fmla="*/ 512 h 534"/>
                <a:gd name="T100" fmla="*/ 68 w 492"/>
                <a:gd name="T101" fmla="*/ 492 h 534"/>
                <a:gd name="T102" fmla="*/ 32 w 492"/>
                <a:gd name="T103" fmla="*/ 502 h 534"/>
                <a:gd name="T104" fmla="*/ 0 w 492"/>
                <a:gd name="T105" fmla="*/ 50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 h="534">
                  <a:moveTo>
                    <a:pt x="0" y="504"/>
                  </a:moveTo>
                  <a:lnTo>
                    <a:pt x="0" y="504"/>
                  </a:lnTo>
                  <a:lnTo>
                    <a:pt x="2" y="476"/>
                  </a:lnTo>
                  <a:lnTo>
                    <a:pt x="2" y="462"/>
                  </a:lnTo>
                  <a:lnTo>
                    <a:pt x="2" y="450"/>
                  </a:lnTo>
                  <a:lnTo>
                    <a:pt x="2" y="450"/>
                  </a:lnTo>
                  <a:lnTo>
                    <a:pt x="0" y="446"/>
                  </a:lnTo>
                  <a:lnTo>
                    <a:pt x="0" y="440"/>
                  </a:lnTo>
                  <a:lnTo>
                    <a:pt x="0" y="440"/>
                  </a:lnTo>
                  <a:lnTo>
                    <a:pt x="10" y="432"/>
                  </a:lnTo>
                  <a:lnTo>
                    <a:pt x="10" y="432"/>
                  </a:lnTo>
                  <a:lnTo>
                    <a:pt x="12" y="420"/>
                  </a:lnTo>
                  <a:lnTo>
                    <a:pt x="12" y="420"/>
                  </a:lnTo>
                  <a:lnTo>
                    <a:pt x="16" y="412"/>
                  </a:lnTo>
                  <a:lnTo>
                    <a:pt x="16" y="410"/>
                  </a:lnTo>
                  <a:lnTo>
                    <a:pt x="16" y="410"/>
                  </a:lnTo>
                  <a:lnTo>
                    <a:pt x="16" y="404"/>
                  </a:lnTo>
                  <a:lnTo>
                    <a:pt x="20" y="394"/>
                  </a:lnTo>
                  <a:lnTo>
                    <a:pt x="22" y="382"/>
                  </a:lnTo>
                  <a:lnTo>
                    <a:pt x="22" y="382"/>
                  </a:lnTo>
                  <a:lnTo>
                    <a:pt x="26" y="366"/>
                  </a:lnTo>
                  <a:lnTo>
                    <a:pt x="26" y="360"/>
                  </a:lnTo>
                  <a:lnTo>
                    <a:pt x="28" y="354"/>
                  </a:lnTo>
                  <a:lnTo>
                    <a:pt x="28" y="354"/>
                  </a:lnTo>
                  <a:lnTo>
                    <a:pt x="32" y="342"/>
                  </a:lnTo>
                  <a:lnTo>
                    <a:pt x="32" y="338"/>
                  </a:lnTo>
                  <a:lnTo>
                    <a:pt x="36" y="332"/>
                  </a:lnTo>
                  <a:lnTo>
                    <a:pt x="36" y="332"/>
                  </a:lnTo>
                  <a:lnTo>
                    <a:pt x="48" y="314"/>
                  </a:lnTo>
                  <a:lnTo>
                    <a:pt x="48" y="314"/>
                  </a:lnTo>
                  <a:lnTo>
                    <a:pt x="52" y="302"/>
                  </a:lnTo>
                  <a:lnTo>
                    <a:pt x="56" y="300"/>
                  </a:lnTo>
                  <a:lnTo>
                    <a:pt x="62" y="298"/>
                  </a:lnTo>
                  <a:lnTo>
                    <a:pt x="62" y="298"/>
                  </a:lnTo>
                  <a:lnTo>
                    <a:pt x="64" y="292"/>
                  </a:lnTo>
                  <a:lnTo>
                    <a:pt x="68" y="290"/>
                  </a:lnTo>
                  <a:lnTo>
                    <a:pt x="74" y="282"/>
                  </a:lnTo>
                  <a:lnTo>
                    <a:pt x="74" y="282"/>
                  </a:lnTo>
                  <a:lnTo>
                    <a:pt x="80" y="270"/>
                  </a:lnTo>
                  <a:lnTo>
                    <a:pt x="82" y="250"/>
                  </a:lnTo>
                  <a:lnTo>
                    <a:pt x="82" y="234"/>
                  </a:lnTo>
                  <a:lnTo>
                    <a:pt x="82" y="220"/>
                  </a:lnTo>
                  <a:lnTo>
                    <a:pt x="82" y="220"/>
                  </a:lnTo>
                  <a:lnTo>
                    <a:pt x="78" y="208"/>
                  </a:lnTo>
                  <a:lnTo>
                    <a:pt x="70" y="198"/>
                  </a:lnTo>
                  <a:lnTo>
                    <a:pt x="70" y="198"/>
                  </a:lnTo>
                  <a:lnTo>
                    <a:pt x="68" y="190"/>
                  </a:lnTo>
                  <a:lnTo>
                    <a:pt x="62" y="178"/>
                  </a:lnTo>
                  <a:lnTo>
                    <a:pt x="62" y="178"/>
                  </a:lnTo>
                  <a:lnTo>
                    <a:pt x="62" y="170"/>
                  </a:lnTo>
                  <a:lnTo>
                    <a:pt x="60" y="168"/>
                  </a:lnTo>
                  <a:lnTo>
                    <a:pt x="60" y="168"/>
                  </a:lnTo>
                  <a:lnTo>
                    <a:pt x="60" y="158"/>
                  </a:lnTo>
                  <a:lnTo>
                    <a:pt x="56" y="152"/>
                  </a:lnTo>
                  <a:lnTo>
                    <a:pt x="56" y="152"/>
                  </a:lnTo>
                  <a:lnTo>
                    <a:pt x="52" y="142"/>
                  </a:lnTo>
                  <a:lnTo>
                    <a:pt x="52" y="138"/>
                  </a:lnTo>
                  <a:lnTo>
                    <a:pt x="56" y="136"/>
                  </a:lnTo>
                  <a:lnTo>
                    <a:pt x="56" y="136"/>
                  </a:lnTo>
                  <a:lnTo>
                    <a:pt x="52" y="138"/>
                  </a:lnTo>
                  <a:lnTo>
                    <a:pt x="52" y="140"/>
                  </a:lnTo>
                  <a:lnTo>
                    <a:pt x="52" y="140"/>
                  </a:lnTo>
                  <a:lnTo>
                    <a:pt x="60" y="130"/>
                  </a:lnTo>
                  <a:lnTo>
                    <a:pt x="60" y="130"/>
                  </a:lnTo>
                  <a:lnTo>
                    <a:pt x="64" y="128"/>
                  </a:lnTo>
                  <a:lnTo>
                    <a:pt x="64" y="126"/>
                  </a:lnTo>
                  <a:lnTo>
                    <a:pt x="64" y="126"/>
                  </a:lnTo>
                  <a:lnTo>
                    <a:pt x="64" y="110"/>
                  </a:lnTo>
                  <a:lnTo>
                    <a:pt x="62" y="98"/>
                  </a:lnTo>
                  <a:lnTo>
                    <a:pt x="62" y="98"/>
                  </a:lnTo>
                  <a:lnTo>
                    <a:pt x="52" y="82"/>
                  </a:lnTo>
                  <a:lnTo>
                    <a:pt x="48" y="68"/>
                  </a:lnTo>
                  <a:lnTo>
                    <a:pt x="48" y="68"/>
                  </a:lnTo>
                  <a:lnTo>
                    <a:pt x="42" y="50"/>
                  </a:lnTo>
                  <a:lnTo>
                    <a:pt x="42" y="50"/>
                  </a:lnTo>
                  <a:lnTo>
                    <a:pt x="40" y="44"/>
                  </a:lnTo>
                  <a:lnTo>
                    <a:pt x="32" y="36"/>
                  </a:lnTo>
                  <a:lnTo>
                    <a:pt x="32" y="36"/>
                  </a:lnTo>
                  <a:lnTo>
                    <a:pt x="26" y="20"/>
                  </a:lnTo>
                  <a:lnTo>
                    <a:pt x="26" y="16"/>
                  </a:lnTo>
                  <a:lnTo>
                    <a:pt x="26" y="10"/>
                  </a:lnTo>
                  <a:lnTo>
                    <a:pt x="28" y="8"/>
                  </a:lnTo>
                  <a:lnTo>
                    <a:pt x="28" y="8"/>
                  </a:lnTo>
                  <a:lnTo>
                    <a:pt x="40" y="8"/>
                  </a:lnTo>
                  <a:lnTo>
                    <a:pt x="40" y="8"/>
                  </a:lnTo>
                  <a:lnTo>
                    <a:pt x="50" y="6"/>
                  </a:lnTo>
                  <a:lnTo>
                    <a:pt x="56" y="4"/>
                  </a:lnTo>
                  <a:lnTo>
                    <a:pt x="56" y="4"/>
                  </a:lnTo>
                  <a:lnTo>
                    <a:pt x="102" y="0"/>
                  </a:lnTo>
                  <a:lnTo>
                    <a:pt x="150" y="4"/>
                  </a:lnTo>
                  <a:lnTo>
                    <a:pt x="150" y="4"/>
                  </a:lnTo>
                  <a:lnTo>
                    <a:pt x="184" y="0"/>
                  </a:lnTo>
                  <a:lnTo>
                    <a:pt x="184" y="0"/>
                  </a:lnTo>
                  <a:lnTo>
                    <a:pt x="190" y="4"/>
                  </a:lnTo>
                  <a:lnTo>
                    <a:pt x="194" y="6"/>
                  </a:lnTo>
                  <a:lnTo>
                    <a:pt x="200" y="16"/>
                  </a:lnTo>
                  <a:lnTo>
                    <a:pt x="200" y="16"/>
                  </a:lnTo>
                  <a:lnTo>
                    <a:pt x="200" y="20"/>
                  </a:lnTo>
                  <a:lnTo>
                    <a:pt x="200" y="30"/>
                  </a:lnTo>
                  <a:lnTo>
                    <a:pt x="200" y="30"/>
                  </a:lnTo>
                  <a:lnTo>
                    <a:pt x="210" y="50"/>
                  </a:lnTo>
                  <a:lnTo>
                    <a:pt x="210" y="50"/>
                  </a:lnTo>
                  <a:lnTo>
                    <a:pt x="210" y="58"/>
                  </a:lnTo>
                  <a:lnTo>
                    <a:pt x="210" y="60"/>
                  </a:lnTo>
                  <a:lnTo>
                    <a:pt x="212" y="64"/>
                  </a:lnTo>
                  <a:lnTo>
                    <a:pt x="212" y="64"/>
                  </a:lnTo>
                  <a:lnTo>
                    <a:pt x="214" y="70"/>
                  </a:lnTo>
                  <a:lnTo>
                    <a:pt x="222" y="78"/>
                  </a:lnTo>
                  <a:lnTo>
                    <a:pt x="222" y="78"/>
                  </a:lnTo>
                  <a:lnTo>
                    <a:pt x="228" y="90"/>
                  </a:lnTo>
                  <a:lnTo>
                    <a:pt x="230" y="96"/>
                  </a:lnTo>
                  <a:lnTo>
                    <a:pt x="238" y="98"/>
                  </a:lnTo>
                  <a:lnTo>
                    <a:pt x="238" y="98"/>
                  </a:lnTo>
                  <a:lnTo>
                    <a:pt x="254" y="98"/>
                  </a:lnTo>
                  <a:lnTo>
                    <a:pt x="254" y="98"/>
                  </a:lnTo>
                  <a:lnTo>
                    <a:pt x="264" y="96"/>
                  </a:lnTo>
                  <a:lnTo>
                    <a:pt x="278" y="90"/>
                  </a:lnTo>
                  <a:lnTo>
                    <a:pt x="278" y="90"/>
                  </a:lnTo>
                  <a:lnTo>
                    <a:pt x="304" y="96"/>
                  </a:lnTo>
                  <a:lnTo>
                    <a:pt x="304" y="96"/>
                  </a:lnTo>
                  <a:lnTo>
                    <a:pt x="304" y="86"/>
                  </a:lnTo>
                  <a:lnTo>
                    <a:pt x="304" y="76"/>
                  </a:lnTo>
                  <a:lnTo>
                    <a:pt x="304" y="76"/>
                  </a:lnTo>
                  <a:lnTo>
                    <a:pt x="308" y="76"/>
                  </a:lnTo>
                  <a:lnTo>
                    <a:pt x="310" y="74"/>
                  </a:lnTo>
                  <a:lnTo>
                    <a:pt x="310" y="68"/>
                  </a:lnTo>
                  <a:lnTo>
                    <a:pt x="310" y="68"/>
                  </a:lnTo>
                  <a:lnTo>
                    <a:pt x="310" y="58"/>
                  </a:lnTo>
                  <a:lnTo>
                    <a:pt x="312" y="50"/>
                  </a:lnTo>
                  <a:lnTo>
                    <a:pt x="312" y="50"/>
                  </a:lnTo>
                  <a:lnTo>
                    <a:pt x="342" y="50"/>
                  </a:lnTo>
                  <a:lnTo>
                    <a:pt x="342" y="50"/>
                  </a:lnTo>
                  <a:lnTo>
                    <a:pt x="344" y="48"/>
                  </a:lnTo>
                  <a:lnTo>
                    <a:pt x="344" y="46"/>
                  </a:lnTo>
                  <a:lnTo>
                    <a:pt x="344" y="46"/>
                  </a:lnTo>
                  <a:lnTo>
                    <a:pt x="358" y="46"/>
                  </a:lnTo>
                  <a:lnTo>
                    <a:pt x="358" y="46"/>
                  </a:lnTo>
                  <a:lnTo>
                    <a:pt x="352" y="58"/>
                  </a:lnTo>
                  <a:lnTo>
                    <a:pt x="352" y="60"/>
                  </a:lnTo>
                  <a:lnTo>
                    <a:pt x="362" y="64"/>
                  </a:lnTo>
                  <a:lnTo>
                    <a:pt x="362" y="64"/>
                  </a:lnTo>
                  <a:lnTo>
                    <a:pt x="396" y="64"/>
                  </a:lnTo>
                  <a:lnTo>
                    <a:pt x="396" y="64"/>
                  </a:lnTo>
                  <a:lnTo>
                    <a:pt x="402" y="64"/>
                  </a:lnTo>
                  <a:lnTo>
                    <a:pt x="404" y="70"/>
                  </a:lnTo>
                  <a:lnTo>
                    <a:pt x="402" y="78"/>
                  </a:lnTo>
                  <a:lnTo>
                    <a:pt x="402" y="78"/>
                  </a:lnTo>
                  <a:lnTo>
                    <a:pt x="400" y="90"/>
                  </a:lnTo>
                  <a:lnTo>
                    <a:pt x="400" y="90"/>
                  </a:lnTo>
                  <a:lnTo>
                    <a:pt x="402" y="100"/>
                  </a:lnTo>
                  <a:lnTo>
                    <a:pt x="404" y="110"/>
                  </a:lnTo>
                  <a:lnTo>
                    <a:pt x="404" y="110"/>
                  </a:lnTo>
                  <a:lnTo>
                    <a:pt x="410" y="118"/>
                  </a:lnTo>
                  <a:lnTo>
                    <a:pt x="404" y="128"/>
                  </a:lnTo>
                  <a:lnTo>
                    <a:pt x="402" y="150"/>
                  </a:lnTo>
                  <a:lnTo>
                    <a:pt x="402" y="150"/>
                  </a:lnTo>
                  <a:lnTo>
                    <a:pt x="402" y="158"/>
                  </a:lnTo>
                  <a:lnTo>
                    <a:pt x="404" y="166"/>
                  </a:lnTo>
                  <a:lnTo>
                    <a:pt x="414" y="178"/>
                  </a:lnTo>
                  <a:lnTo>
                    <a:pt x="414" y="178"/>
                  </a:lnTo>
                  <a:lnTo>
                    <a:pt x="418" y="186"/>
                  </a:lnTo>
                  <a:lnTo>
                    <a:pt x="420" y="196"/>
                  </a:lnTo>
                  <a:lnTo>
                    <a:pt x="424" y="212"/>
                  </a:lnTo>
                  <a:lnTo>
                    <a:pt x="424" y="212"/>
                  </a:lnTo>
                  <a:lnTo>
                    <a:pt x="418" y="220"/>
                  </a:lnTo>
                  <a:lnTo>
                    <a:pt x="418" y="220"/>
                  </a:lnTo>
                  <a:lnTo>
                    <a:pt x="418" y="224"/>
                  </a:lnTo>
                  <a:lnTo>
                    <a:pt x="418" y="230"/>
                  </a:lnTo>
                  <a:lnTo>
                    <a:pt x="420" y="238"/>
                  </a:lnTo>
                  <a:lnTo>
                    <a:pt x="420" y="238"/>
                  </a:lnTo>
                  <a:lnTo>
                    <a:pt x="426" y="234"/>
                  </a:lnTo>
                  <a:lnTo>
                    <a:pt x="432" y="230"/>
                  </a:lnTo>
                  <a:lnTo>
                    <a:pt x="432" y="230"/>
                  </a:lnTo>
                  <a:lnTo>
                    <a:pt x="442" y="230"/>
                  </a:lnTo>
                  <a:lnTo>
                    <a:pt x="452" y="230"/>
                  </a:lnTo>
                  <a:lnTo>
                    <a:pt x="452" y="230"/>
                  </a:lnTo>
                  <a:lnTo>
                    <a:pt x="454" y="230"/>
                  </a:lnTo>
                  <a:lnTo>
                    <a:pt x="460" y="230"/>
                  </a:lnTo>
                  <a:lnTo>
                    <a:pt x="472" y="224"/>
                  </a:lnTo>
                  <a:lnTo>
                    <a:pt x="472" y="224"/>
                  </a:lnTo>
                  <a:lnTo>
                    <a:pt x="482" y="224"/>
                  </a:lnTo>
                  <a:lnTo>
                    <a:pt x="484" y="224"/>
                  </a:lnTo>
                  <a:lnTo>
                    <a:pt x="486" y="220"/>
                  </a:lnTo>
                  <a:lnTo>
                    <a:pt x="486" y="220"/>
                  </a:lnTo>
                  <a:lnTo>
                    <a:pt x="492" y="232"/>
                  </a:lnTo>
                  <a:lnTo>
                    <a:pt x="492" y="244"/>
                  </a:lnTo>
                  <a:lnTo>
                    <a:pt x="492" y="244"/>
                  </a:lnTo>
                  <a:lnTo>
                    <a:pt x="492" y="252"/>
                  </a:lnTo>
                  <a:lnTo>
                    <a:pt x="492" y="252"/>
                  </a:lnTo>
                  <a:lnTo>
                    <a:pt x="486" y="260"/>
                  </a:lnTo>
                  <a:lnTo>
                    <a:pt x="486" y="264"/>
                  </a:lnTo>
                  <a:lnTo>
                    <a:pt x="486" y="264"/>
                  </a:lnTo>
                  <a:lnTo>
                    <a:pt x="486" y="272"/>
                  </a:lnTo>
                  <a:lnTo>
                    <a:pt x="492" y="278"/>
                  </a:lnTo>
                  <a:lnTo>
                    <a:pt x="492" y="284"/>
                  </a:lnTo>
                  <a:lnTo>
                    <a:pt x="492" y="290"/>
                  </a:lnTo>
                  <a:lnTo>
                    <a:pt x="492" y="290"/>
                  </a:lnTo>
                  <a:lnTo>
                    <a:pt x="486" y="302"/>
                  </a:lnTo>
                  <a:lnTo>
                    <a:pt x="486" y="304"/>
                  </a:lnTo>
                  <a:lnTo>
                    <a:pt x="492" y="312"/>
                  </a:lnTo>
                  <a:lnTo>
                    <a:pt x="492" y="312"/>
                  </a:lnTo>
                  <a:lnTo>
                    <a:pt x="480" y="314"/>
                  </a:lnTo>
                  <a:lnTo>
                    <a:pt x="464" y="314"/>
                  </a:lnTo>
                  <a:lnTo>
                    <a:pt x="440" y="314"/>
                  </a:lnTo>
                  <a:lnTo>
                    <a:pt x="440" y="314"/>
                  </a:lnTo>
                  <a:lnTo>
                    <a:pt x="414" y="314"/>
                  </a:lnTo>
                  <a:lnTo>
                    <a:pt x="414" y="314"/>
                  </a:lnTo>
                  <a:lnTo>
                    <a:pt x="412" y="318"/>
                  </a:lnTo>
                  <a:lnTo>
                    <a:pt x="410" y="320"/>
                  </a:lnTo>
                  <a:lnTo>
                    <a:pt x="410" y="330"/>
                  </a:lnTo>
                  <a:lnTo>
                    <a:pt x="410" y="350"/>
                  </a:lnTo>
                  <a:lnTo>
                    <a:pt x="410" y="350"/>
                  </a:lnTo>
                  <a:lnTo>
                    <a:pt x="412" y="404"/>
                  </a:lnTo>
                  <a:lnTo>
                    <a:pt x="412" y="404"/>
                  </a:lnTo>
                  <a:lnTo>
                    <a:pt x="410" y="426"/>
                  </a:lnTo>
                  <a:lnTo>
                    <a:pt x="412" y="452"/>
                  </a:lnTo>
                  <a:lnTo>
                    <a:pt x="412" y="452"/>
                  </a:lnTo>
                  <a:lnTo>
                    <a:pt x="414" y="462"/>
                  </a:lnTo>
                  <a:lnTo>
                    <a:pt x="418" y="472"/>
                  </a:lnTo>
                  <a:lnTo>
                    <a:pt x="432" y="486"/>
                  </a:lnTo>
                  <a:lnTo>
                    <a:pt x="432" y="486"/>
                  </a:lnTo>
                  <a:lnTo>
                    <a:pt x="446" y="504"/>
                  </a:lnTo>
                  <a:lnTo>
                    <a:pt x="470" y="518"/>
                  </a:lnTo>
                  <a:lnTo>
                    <a:pt x="470" y="518"/>
                  </a:lnTo>
                  <a:lnTo>
                    <a:pt x="400" y="534"/>
                  </a:lnTo>
                  <a:lnTo>
                    <a:pt x="400" y="534"/>
                  </a:lnTo>
                  <a:lnTo>
                    <a:pt x="386" y="534"/>
                  </a:lnTo>
                  <a:lnTo>
                    <a:pt x="378" y="534"/>
                  </a:lnTo>
                  <a:lnTo>
                    <a:pt x="378" y="534"/>
                  </a:lnTo>
                  <a:lnTo>
                    <a:pt x="372" y="534"/>
                  </a:lnTo>
                  <a:lnTo>
                    <a:pt x="364" y="534"/>
                  </a:lnTo>
                  <a:lnTo>
                    <a:pt x="364" y="534"/>
                  </a:lnTo>
                  <a:lnTo>
                    <a:pt x="358" y="534"/>
                  </a:lnTo>
                  <a:lnTo>
                    <a:pt x="350" y="534"/>
                  </a:lnTo>
                  <a:lnTo>
                    <a:pt x="350" y="534"/>
                  </a:lnTo>
                  <a:lnTo>
                    <a:pt x="334" y="532"/>
                  </a:lnTo>
                  <a:lnTo>
                    <a:pt x="320" y="528"/>
                  </a:lnTo>
                  <a:lnTo>
                    <a:pt x="290" y="528"/>
                  </a:lnTo>
                  <a:lnTo>
                    <a:pt x="290" y="528"/>
                  </a:lnTo>
                  <a:lnTo>
                    <a:pt x="282" y="526"/>
                  </a:lnTo>
                  <a:lnTo>
                    <a:pt x="278" y="522"/>
                  </a:lnTo>
                  <a:lnTo>
                    <a:pt x="270" y="514"/>
                  </a:lnTo>
                  <a:lnTo>
                    <a:pt x="270" y="514"/>
                  </a:lnTo>
                  <a:lnTo>
                    <a:pt x="268" y="512"/>
                  </a:lnTo>
                  <a:lnTo>
                    <a:pt x="262" y="506"/>
                  </a:lnTo>
                  <a:lnTo>
                    <a:pt x="250" y="512"/>
                  </a:lnTo>
                  <a:lnTo>
                    <a:pt x="250" y="512"/>
                  </a:lnTo>
                  <a:lnTo>
                    <a:pt x="212" y="512"/>
                  </a:lnTo>
                  <a:lnTo>
                    <a:pt x="174" y="512"/>
                  </a:lnTo>
                  <a:lnTo>
                    <a:pt x="100" y="512"/>
                  </a:lnTo>
                  <a:lnTo>
                    <a:pt x="100" y="512"/>
                  </a:lnTo>
                  <a:lnTo>
                    <a:pt x="90" y="506"/>
                  </a:lnTo>
                  <a:lnTo>
                    <a:pt x="80" y="502"/>
                  </a:lnTo>
                  <a:lnTo>
                    <a:pt x="80" y="502"/>
                  </a:lnTo>
                  <a:lnTo>
                    <a:pt x="68" y="492"/>
                  </a:lnTo>
                  <a:lnTo>
                    <a:pt x="60" y="492"/>
                  </a:lnTo>
                  <a:lnTo>
                    <a:pt x="52" y="492"/>
                  </a:lnTo>
                  <a:lnTo>
                    <a:pt x="52" y="492"/>
                  </a:lnTo>
                  <a:lnTo>
                    <a:pt x="38" y="502"/>
                  </a:lnTo>
                  <a:lnTo>
                    <a:pt x="32" y="502"/>
                  </a:lnTo>
                  <a:lnTo>
                    <a:pt x="26" y="502"/>
                  </a:lnTo>
                  <a:lnTo>
                    <a:pt x="26" y="502"/>
                  </a:lnTo>
                  <a:lnTo>
                    <a:pt x="20" y="498"/>
                  </a:lnTo>
                  <a:lnTo>
                    <a:pt x="12" y="502"/>
                  </a:lnTo>
                  <a:lnTo>
                    <a:pt x="0" y="504"/>
                  </a:lnTo>
                  <a:lnTo>
                    <a:pt x="0" y="50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73" name="GABON"/>
            <p:cNvSpPr>
              <a:spLocks/>
            </p:cNvSpPr>
            <p:nvPr/>
          </p:nvSpPr>
          <p:spPr bwMode="auto">
            <a:xfrm>
              <a:off x="6340719" y="3117053"/>
              <a:ext cx="306741" cy="325511"/>
            </a:xfrm>
            <a:custGeom>
              <a:avLst/>
              <a:gdLst>
                <a:gd name="T0" fmla="*/ 0 w 230"/>
                <a:gd name="T1" fmla="*/ 128 h 270"/>
                <a:gd name="T2" fmla="*/ 8 w 230"/>
                <a:gd name="T3" fmla="*/ 132 h 270"/>
                <a:gd name="T4" fmla="*/ 12 w 230"/>
                <a:gd name="T5" fmla="*/ 132 h 270"/>
                <a:gd name="T6" fmla="*/ 22 w 230"/>
                <a:gd name="T7" fmla="*/ 114 h 270"/>
                <a:gd name="T8" fmla="*/ 24 w 230"/>
                <a:gd name="T9" fmla="*/ 88 h 270"/>
                <a:gd name="T10" fmla="*/ 32 w 230"/>
                <a:gd name="T11" fmla="*/ 94 h 270"/>
                <a:gd name="T12" fmla="*/ 44 w 230"/>
                <a:gd name="T13" fmla="*/ 94 h 270"/>
                <a:gd name="T14" fmla="*/ 38 w 230"/>
                <a:gd name="T15" fmla="*/ 92 h 270"/>
                <a:gd name="T16" fmla="*/ 24 w 230"/>
                <a:gd name="T17" fmla="*/ 76 h 270"/>
                <a:gd name="T18" fmla="*/ 32 w 230"/>
                <a:gd name="T19" fmla="*/ 74 h 270"/>
                <a:gd name="T20" fmla="*/ 34 w 230"/>
                <a:gd name="T21" fmla="*/ 66 h 270"/>
                <a:gd name="T22" fmla="*/ 40 w 230"/>
                <a:gd name="T23" fmla="*/ 54 h 270"/>
                <a:gd name="T24" fmla="*/ 60 w 230"/>
                <a:gd name="T25" fmla="*/ 56 h 270"/>
                <a:gd name="T26" fmla="*/ 104 w 230"/>
                <a:gd name="T27" fmla="*/ 54 h 270"/>
                <a:gd name="T28" fmla="*/ 102 w 230"/>
                <a:gd name="T29" fmla="*/ 20 h 270"/>
                <a:gd name="T30" fmla="*/ 112 w 230"/>
                <a:gd name="T31" fmla="*/ 0 h 270"/>
                <a:gd name="T32" fmla="*/ 144 w 230"/>
                <a:gd name="T33" fmla="*/ 0 h 270"/>
                <a:gd name="T34" fmla="*/ 174 w 230"/>
                <a:gd name="T35" fmla="*/ 2 h 270"/>
                <a:gd name="T36" fmla="*/ 180 w 230"/>
                <a:gd name="T37" fmla="*/ 14 h 270"/>
                <a:gd name="T38" fmla="*/ 180 w 230"/>
                <a:gd name="T39" fmla="*/ 46 h 270"/>
                <a:gd name="T40" fmla="*/ 212 w 230"/>
                <a:gd name="T41" fmla="*/ 38 h 270"/>
                <a:gd name="T42" fmla="*/ 228 w 230"/>
                <a:gd name="T43" fmla="*/ 62 h 270"/>
                <a:gd name="T44" fmla="*/ 214 w 230"/>
                <a:gd name="T45" fmla="*/ 76 h 270"/>
                <a:gd name="T46" fmla="*/ 210 w 230"/>
                <a:gd name="T47" fmla="*/ 96 h 270"/>
                <a:gd name="T48" fmla="*/ 210 w 230"/>
                <a:gd name="T49" fmla="*/ 108 h 270"/>
                <a:gd name="T50" fmla="*/ 220 w 230"/>
                <a:gd name="T51" fmla="*/ 118 h 270"/>
                <a:gd name="T52" fmla="*/ 230 w 230"/>
                <a:gd name="T53" fmla="*/ 128 h 270"/>
                <a:gd name="T54" fmla="*/ 228 w 230"/>
                <a:gd name="T55" fmla="*/ 146 h 270"/>
                <a:gd name="T56" fmla="*/ 224 w 230"/>
                <a:gd name="T57" fmla="*/ 170 h 270"/>
                <a:gd name="T58" fmla="*/ 222 w 230"/>
                <a:gd name="T59" fmla="*/ 186 h 270"/>
                <a:gd name="T60" fmla="*/ 220 w 230"/>
                <a:gd name="T61" fmla="*/ 198 h 270"/>
                <a:gd name="T62" fmla="*/ 210 w 230"/>
                <a:gd name="T63" fmla="*/ 210 h 270"/>
                <a:gd name="T64" fmla="*/ 200 w 230"/>
                <a:gd name="T65" fmla="*/ 194 h 270"/>
                <a:gd name="T66" fmla="*/ 188 w 230"/>
                <a:gd name="T67" fmla="*/ 204 h 270"/>
                <a:gd name="T68" fmla="*/ 170 w 230"/>
                <a:gd name="T69" fmla="*/ 204 h 270"/>
                <a:gd name="T70" fmla="*/ 160 w 230"/>
                <a:gd name="T71" fmla="*/ 184 h 270"/>
                <a:gd name="T72" fmla="*/ 148 w 230"/>
                <a:gd name="T73" fmla="*/ 188 h 270"/>
                <a:gd name="T74" fmla="*/ 134 w 230"/>
                <a:gd name="T75" fmla="*/ 204 h 270"/>
                <a:gd name="T76" fmla="*/ 130 w 230"/>
                <a:gd name="T77" fmla="*/ 200 h 270"/>
                <a:gd name="T78" fmla="*/ 114 w 230"/>
                <a:gd name="T79" fmla="*/ 200 h 270"/>
                <a:gd name="T80" fmla="*/ 112 w 230"/>
                <a:gd name="T81" fmla="*/ 224 h 270"/>
                <a:gd name="T82" fmla="*/ 120 w 230"/>
                <a:gd name="T83" fmla="*/ 228 h 270"/>
                <a:gd name="T84" fmla="*/ 120 w 230"/>
                <a:gd name="T85" fmla="*/ 236 h 270"/>
                <a:gd name="T86" fmla="*/ 128 w 230"/>
                <a:gd name="T87" fmla="*/ 244 h 270"/>
                <a:gd name="T88" fmla="*/ 128 w 230"/>
                <a:gd name="T89" fmla="*/ 254 h 270"/>
                <a:gd name="T90" fmla="*/ 122 w 230"/>
                <a:gd name="T91" fmla="*/ 262 h 270"/>
                <a:gd name="T92" fmla="*/ 112 w 230"/>
                <a:gd name="T93" fmla="*/ 254 h 270"/>
                <a:gd name="T94" fmla="*/ 94 w 230"/>
                <a:gd name="T95" fmla="*/ 270 h 270"/>
                <a:gd name="T96" fmla="*/ 74 w 230"/>
                <a:gd name="T97" fmla="*/ 240 h 270"/>
                <a:gd name="T98" fmla="*/ 44 w 230"/>
                <a:gd name="T99" fmla="*/ 208 h 270"/>
                <a:gd name="T100" fmla="*/ 54 w 230"/>
                <a:gd name="T101" fmla="*/ 210 h 270"/>
                <a:gd name="T102" fmla="*/ 34 w 230"/>
                <a:gd name="T103" fmla="*/ 200 h 270"/>
                <a:gd name="T104" fmla="*/ 28 w 230"/>
                <a:gd name="T105" fmla="*/ 186 h 270"/>
                <a:gd name="T106" fmla="*/ 22 w 230"/>
                <a:gd name="T107" fmla="*/ 180 h 270"/>
                <a:gd name="T108" fmla="*/ 20 w 230"/>
                <a:gd name="T109" fmla="*/ 170 h 270"/>
                <a:gd name="T110" fmla="*/ 20 w 230"/>
                <a:gd name="T111" fmla="*/ 164 h 270"/>
                <a:gd name="T112" fmla="*/ 34 w 230"/>
                <a:gd name="T113" fmla="*/ 170 h 270"/>
                <a:gd name="T114" fmla="*/ 24 w 230"/>
                <a:gd name="T115" fmla="*/ 168 h 270"/>
                <a:gd name="T116" fmla="*/ 24 w 230"/>
                <a:gd name="T117" fmla="*/ 156 h 270"/>
                <a:gd name="T118" fmla="*/ 12 w 230"/>
                <a:gd name="T119" fmla="*/ 15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0" h="270">
                  <a:moveTo>
                    <a:pt x="6" y="136"/>
                  </a:moveTo>
                  <a:lnTo>
                    <a:pt x="6" y="136"/>
                  </a:lnTo>
                  <a:lnTo>
                    <a:pt x="0" y="134"/>
                  </a:lnTo>
                  <a:lnTo>
                    <a:pt x="0" y="128"/>
                  </a:lnTo>
                  <a:lnTo>
                    <a:pt x="0" y="128"/>
                  </a:lnTo>
                  <a:lnTo>
                    <a:pt x="8" y="134"/>
                  </a:lnTo>
                  <a:lnTo>
                    <a:pt x="8" y="134"/>
                  </a:lnTo>
                  <a:lnTo>
                    <a:pt x="8" y="132"/>
                  </a:lnTo>
                  <a:lnTo>
                    <a:pt x="10" y="132"/>
                  </a:lnTo>
                  <a:lnTo>
                    <a:pt x="10" y="136"/>
                  </a:lnTo>
                  <a:lnTo>
                    <a:pt x="10" y="136"/>
                  </a:lnTo>
                  <a:lnTo>
                    <a:pt x="12" y="132"/>
                  </a:lnTo>
                  <a:lnTo>
                    <a:pt x="14" y="124"/>
                  </a:lnTo>
                  <a:lnTo>
                    <a:pt x="22" y="118"/>
                  </a:lnTo>
                  <a:lnTo>
                    <a:pt x="22" y="114"/>
                  </a:lnTo>
                  <a:lnTo>
                    <a:pt x="22" y="114"/>
                  </a:lnTo>
                  <a:lnTo>
                    <a:pt x="22" y="102"/>
                  </a:lnTo>
                  <a:lnTo>
                    <a:pt x="22" y="92"/>
                  </a:lnTo>
                  <a:lnTo>
                    <a:pt x="24" y="88"/>
                  </a:lnTo>
                  <a:lnTo>
                    <a:pt x="24" y="88"/>
                  </a:lnTo>
                  <a:lnTo>
                    <a:pt x="28" y="92"/>
                  </a:lnTo>
                  <a:lnTo>
                    <a:pt x="32" y="94"/>
                  </a:lnTo>
                  <a:lnTo>
                    <a:pt x="32" y="94"/>
                  </a:lnTo>
                  <a:lnTo>
                    <a:pt x="32" y="94"/>
                  </a:lnTo>
                  <a:lnTo>
                    <a:pt x="38" y="94"/>
                  </a:lnTo>
                  <a:lnTo>
                    <a:pt x="44" y="96"/>
                  </a:lnTo>
                  <a:lnTo>
                    <a:pt x="44" y="96"/>
                  </a:lnTo>
                  <a:lnTo>
                    <a:pt x="44" y="94"/>
                  </a:lnTo>
                  <a:lnTo>
                    <a:pt x="44" y="94"/>
                  </a:lnTo>
                  <a:lnTo>
                    <a:pt x="50" y="92"/>
                  </a:lnTo>
                  <a:lnTo>
                    <a:pt x="50" y="92"/>
                  </a:lnTo>
                  <a:lnTo>
                    <a:pt x="38" y="92"/>
                  </a:lnTo>
                  <a:lnTo>
                    <a:pt x="34" y="88"/>
                  </a:lnTo>
                  <a:lnTo>
                    <a:pt x="28" y="82"/>
                  </a:lnTo>
                  <a:lnTo>
                    <a:pt x="28" y="82"/>
                  </a:lnTo>
                  <a:lnTo>
                    <a:pt x="24" y="76"/>
                  </a:lnTo>
                  <a:lnTo>
                    <a:pt x="24" y="76"/>
                  </a:lnTo>
                  <a:lnTo>
                    <a:pt x="28" y="74"/>
                  </a:lnTo>
                  <a:lnTo>
                    <a:pt x="28" y="74"/>
                  </a:lnTo>
                  <a:lnTo>
                    <a:pt x="32" y="74"/>
                  </a:lnTo>
                  <a:lnTo>
                    <a:pt x="34" y="78"/>
                  </a:lnTo>
                  <a:lnTo>
                    <a:pt x="34" y="78"/>
                  </a:lnTo>
                  <a:lnTo>
                    <a:pt x="34" y="74"/>
                  </a:lnTo>
                  <a:lnTo>
                    <a:pt x="34" y="66"/>
                  </a:lnTo>
                  <a:lnTo>
                    <a:pt x="34" y="56"/>
                  </a:lnTo>
                  <a:lnTo>
                    <a:pt x="34" y="56"/>
                  </a:lnTo>
                  <a:lnTo>
                    <a:pt x="38" y="54"/>
                  </a:lnTo>
                  <a:lnTo>
                    <a:pt x="40" y="54"/>
                  </a:lnTo>
                  <a:lnTo>
                    <a:pt x="40" y="54"/>
                  </a:lnTo>
                  <a:lnTo>
                    <a:pt x="50" y="56"/>
                  </a:lnTo>
                  <a:lnTo>
                    <a:pt x="60" y="56"/>
                  </a:lnTo>
                  <a:lnTo>
                    <a:pt x="60" y="56"/>
                  </a:lnTo>
                  <a:lnTo>
                    <a:pt x="84" y="56"/>
                  </a:lnTo>
                  <a:lnTo>
                    <a:pt x="94" y="56"/>
                  </a:lnTo>
                  <a:lnTo>
                    <a:pt x="102" y="54"/>
                  </a:lnTo>
                  <a:lnTo>
                    <a:pt x="104" y="54"/>
                  </a:lnTo>
                  <a:lnTo>
                    <a:pt x="104" y="54"/>
                  </a:lnTo>
                  <a:lnTo>
                    <a:pt x="104" y="46"/>
                  </a:lnTo>
                  <a:lnTo>
                    <a:pt x="104" y="36"/>
                  </a:lnTo>
                  <a:lnTo>
                    <a:pt x="102" y="20"/>
                  </a:lnTo>
                  <a:lnTo>
                    <a:pt x="102" y="20"/>
                  </a:lnTo>
                  <a:lnTo>
                    <a:pt x="102" y="10"/>
                  </a:lnTo>
                  <a:lnTo>
                    <a:pt x="104" y="2"/>
                  </a:lnTo>
                  <a:lnTo>
                    <a:pt x="112" y="0"/>
                  </a:lnTo>
                  <a:lnTo>
                    <a:pt x="120" y="0"/>
                  </a:lnTo>
                  <a:lnTo>
                    <a:pt x="120" y="0"/>
                  </a:lnTo>
                  <a:lnTo>
                    <a:pt x="144" y="0"/>
                  </a:lnTo>
                  <a:lnTo>
                    <a:pt x="144" y="0"/>
                  </a:lnTo>
                  <a:lnTo>
                    <a:pt x="154" y="2"/>
                  </a:lnTo>
                  <a:lnTo>
                    <a:pt x="168" y="2"/>
                  </a:lnTo>
                  <a:lnTo>
                    <a:pt x="168" y="2"/>
                  </a:lnTo>
                  <a:lnTo>
                    <a:pt x="174" y="2"/>
                  </a:lnTo>
                  <a:lnTo>
                    <a:pt x="180" y="2"/>
                  </a:lnTo>
                  <a:lnTo>
                    <a:pt x="182" y="6"/>
                  </a:lnTo>
                  <a:lnTo>
                    <a:pt x="180" y="14"/>
                  </a:lnTo>
                  <a:lnTo>
                    <a:pt x="180" y="14"/>
                  </a:lnTo>
                  <a:lnTo>
                    <a:pt x="174" y="22"/>
                  </a:lnTo>
                  <a:lnTo>
                    <a:pt x="180" y="30"/>
                  </a:lnTo>
                  <a:lnTo>
                    <a:pt x="180" y="38"/>
                  </a:lnTo>
                  <a:lnTo>
                    <a:pt x="180" y="46"/>
                  </a:lnTo>
                  <a:lnTo>
                    <a:pt x="180" y="46"/>
                  </a:lnTo>
                  <a:lnTo>
                    <a:pt x="202" y="38"/>
                  </a:lnTo>
                  <a:lnTo>
                    <a:pt x="202" y="38"/>
                  </a:lnTo>
                  <a:lnTo>
                    <a:pt x="212" y="38"/>
                  </a:lnTo>
                  <a:lnTo>
                    <a:pt x="220" y="42"/>
                  </a:lnTo>
                  <a:lnTo>
                    <a:pt x="224" y="54"/>
                  </a:lnTo>
                  <a:lnTo>
                    <a:pt x="224" y="54"/>
                  </a:lnTo>
                  <a:lnTo>
                    <a:pt x="228" y="62"/>
                  </a:lnTo>
                  <a:lnTo>
                    <a:pt x="228" y="66"/>
                  </a:lnTo>
                  <a:lnTo>
                    <a:pt x="224" y="74"/>
                  </a:lnTo>
                  <a:lnTo>
                    <a:pt x="214" y="76"/>
                  </a:lnTo>
                  <a:lnTo>
                    <a:pt x="214" y="76"/>
                  </a:lnTo>
                  <a:lnTo>
                    <a:pt x="212" y="78"/>
                  </a:lnTo>
                  <a:lnTo>
                    <a:pt x="210" y="86"/>
                  </a:lnTo>
                  <a:lnTo>
                    <a:pt x="210" y="96"/>
                  </a:lnTo>
                  <a:lnTo>
                    <a:pt x="210" y="96"/>
                  </a:lnTo>
                  <a:lnTo>
                    <a:pt x="208" y="106"/>
                  </a:lnTo>
                  <a:lnTo>
                    <a:pt x="208" y="108"/>
                  </a:lnTo>
                  <a:lnTo>
                    <a:pt x="210" y="108"/>
                  </a:lnTo>
                  <a:lnTo>
                    <a:pt x="210" y="108"/>
                  </a:lnTo>
                  <a:lnTo>
                    <a:pt x="214" y="114"/>
                  </a:lnTo>
                  <a:lnTo>
                    <a:pt x="220" y="116"/>
                  </a:lnTo>
                  <a:lnTo>
                    <a:pt x="220" y="116"/>
                  </a:lnTo>
                  <a:lnTo>
                    <a:pt x="220" y="118"/>
                  </a:lnTo>
                  <a:lnTo>
                    <a:pt x="222" y="118"/>
                  </a:lnTo>
                  <a:lnTo>
                    <a:pt x="228" y="122"/>
                  </a:lnTo>
                  <a:lnTo>
                    <a:pt x="228" y="122"/>
                  </a:lnTo>
                  <a:lnTo>
                    <a:pt x="230" y="128"/>
                  </a:lnTo>
                  <a:lnTo>
                    <a:pt x="230" y="134"/>
                  </a:lnTo>
                  <a:lnTo>
                    <a:pt x="228" y="142"/>
                  </a:lnTo>
                  <a:lnTo>
                    <a:pt x="228" y="146"/>
                  </a:lnTo>
                  <a:lnTo>
                    <a:pt x="228" y="146"/>
                  </a:lnTo>
                  <a:lnTo>
                    <a:pt x="230" y="158"/>
                  </a:lnTo>
                  <a:lnTo>
                    <a:pt x="230" y="164"/>
                  </a:lnTo>
                  <a:lnTo>
                    <a:pt x="224" y="170"/>
                  </a:lnTo>
                  <a:lnTo>
                    <a:pt x="224" y="170"/>
                  </a:lnTo>
                  <a:lnTo>
                    <a:pt x="228" y="174"/>
                  </a:lnTo>
                  <a:lnTo>
                    <a:pt x="228" y="176"/>
                  </a:lnTo>
                  <a:lnTo>
                    <a:pt x="224" y="184"/>
                  </a:lnTo>
                  <a:lnTo>
                    <a:pt x="222" y="186"/>
                  </a:lnTo>
                  <a:lnTo>
                    <a:pt x="222" y="186"/>
                  </a:lnTo>
                  <a:lnTo>
                    <a:pt x="220" y="194"/>
                  </a:lnTo>
                  <a:lnTo>
                    <a:pt x="220" y="198"/>
                  </a:lnTo>
                  <a:lnTo>
                    <a:pt x="220" y="198"/>
                  </a:lnTo>
                  <a:lnTo>
                    <a:pt x="220" y="200"/>
                  </a:lnTo>
                  <a:lnTo>
                    <a:pt x="214" y="204"/>
                  </a:lnTo>
                  <a:lnTo>
                    <a:pt x="212" y="208"/>
                  </a:lnTo>
                  <a:lnTo>
                    <a:pt x="210" y="210"/>
                  </a:lnTo>
                  <a:lnTo>
                    <a:pt x="210" y="210"/>
                  </a:lnTo>
                  <a:lnTo>
                    <a:pt x="208" y="208"/>
                  </a:lnTo>
                  <a:lnTo>
                    <a:pt x="202" y="200"/>
                  </a:lnTo>
                  <a:lnTo>
                    <a:pt x="200" y="194"/>
                  </a:lnTo>
                  <a:lnTo>
                    <a:pt x="200" y="194"/>
                  </a:lnTo>
                  <a:lnTo>
                    <a:pt x="198" y="200"/>
                  </a:lnTo>
                  <a:lnTo>
                    <a:pt x="190" y="204"/>
                  </a:lnTo>
                  <a:lnTo>
                    <a:pt x="188" y="204"/>
                  </a:lnTo>
                  <a:lnTo>
                    <a:pt x="188" y="204"/>
                  </a:lnTo>
                  <a:lnTo>
                    <a:pt x="180" y="204"/>
                  </a:lnTo>
                  <a:lnTo>
                    <a:pt x="174" y="200"/>
                  </a:lnTo>
                  <a:lnTo>
                    <a:pt x="170" y="204"/>
                  </a:lnTo>
                  <a:lnTo>
                    <a:pt x="170" y="204"/>
                  </a:lnTo>
                  <a:lnTo>
                    <a:pt x="172" y="198"/>
                  </a:lnTo>
                  <a:lnTo>
                    <a:pt x="170" y="194"/>
                  </a:lnTo>
                  <a:lnTo>
                    <a:pt x="160" y="184"/>
                  </a:lnTo>
                  <a:lnTo>
                    <a:pt x="158" y="180"/>
                  </a:lnTo>
                  <a:lnTo>
                    <a:pt x="152" y="180"/>
                  </a:lnTo>
                  <a:lnTo>
                    <a:pt x="152" y="184"/>
                  </a:lnTo>
                  <a:lnTo>
                    <a:pt x="148" y="188"/>
                  </a:lnTo>
                  <a:lnTo>
                    <a:pt x="148" y="188"/>
                  </a:lnTo>
                  <a:lnTo>
                    <a:pt x="148" y="198"/>
                  </a:lnTo>
                  <a:lnTo>
                    <a:pt x="148" y="200"/>
                  </a:lnTo>
                  <a:lnTo>
                    <a:pt x="134" y="204"/>
                  </a:lnTo>
                  <a:lnTo>
                    <a:pt x="134" y="204"/>
                  </a:lnTo>
                  <a:lnTo>
                    <a:pt x="132" y="204"/>
                  </a:lnTo>
                  <a:lnTo>
                    <a:pt x="130" y="204"/>
                  </a:lnTo>
                  <a:lnTo>
                    <a:pt x="130" y="200"/>
                  </a:lnTo>
                  <a:lnTo>
                    <a:pt x="128" y="200"/>
                  </a:lnTo>
                  <a:lnTo>
                    <a:pt x="128" y="200"/>
                  </a:lnTo>
                  <a:lnTo>
                    <a:pt x="120" y="204"/>
                  </a:lnTo>
                  <a:lnTo>
                    <a:pt x="114" y="200"/>
                  </a:lnTo>
                  <a:lnTo>
                    <a:pt x="114" y="200"/>
                  </a:lnTo>
                  <a:lnTo>
                    <a:pt x="114" y="214"/>
                  </a:lnTo>
                  <a:lnTo>
                    <a:pt x="114" y="216"/>
                  </a:lnTo>
                  <a:lnTo>
                    <a:pt x="112" y="224"/>
                  </a:lnTo>
                  <a:lnTo>
                    <a:pt x="112" y="224"/>
                  </a:lnTo>
                  <a:lnTo>
                    <a:pt x="114" y="224"/>
                  </a:lnTo>
                  <a:lnTo>
                    <a:pt x="118" y="226"/>
                  </a:lnTo>
                  <a:lnTo>
                    <a:pt x="120" y="228"/>
                  </a:lnTo>
                  <a:lnTo>
                    <a:pt x="120" y="228"/>
                  </a:lnTo>
                  <a:lnTo>
                    <a:pt x="122" y="230"/>
                  </a:lnTo>
                  <a:lnTo>
                    <a:pt x="120" y="230"/>
                  </a:lnTo>
                  <a:lnTo>
                    <a:pt x="120" y="236"/>
                  </a:lnTo>
                  <a:lnTo>
                    <a:pt x="120" y="238"/>
                  </a:lnTo>
                  <a:lnTo>
                    <a:pt x="120" y="238"/>
                  </a:lnTo>
                  <a:lnTo>
                    <a:pt x="122" y="240"/>
                  </a:lnTo>
                  <a:lnTo>
                    <a:pt x="128" y="244"/>
                  </a:lnTo>
                  <a:lnTo>
                    <a:pt x="128" y="244"/>
                  </a:lnTo>
                  <a:lnTo>
                    <a:pt x="128" y="248"/>
                  </a:lnTo>
                  <a:lnTo>
                    <a:pt x="128" y="250"/>
                  </a:lnTo>
                  <a:lnTo>
                    <a:pt x="128" y="254"/>
                  </a:lnTo>
                  <a:lnTo>
                    <a:pt x="128" y="254"/>
                  </a:lnTo>
                  <a:lnTo>
                    <a:pt x="128" y="260"/>
                  </a:lnTo>
                  <a:lnTo>
                    <a:pt x="128" y="260"/>
                  </a:lnTo>
                  <a:lnTo>
                    <a:pt x="122" y="262"/>
                  </a:lnTo>
                  <a:lnTo>
                    <a:pt x="122" y="262"/>
                  </a:lnTo>
                  <a:lnTo>
                    <a:pt x="120" y="260"/>
                  </a:lnTo>
                  <a:lnTo>
                    <a:pt x="118" y="260"/>
                  </a:lnTo>
                  <a:lnTo>
                    <a:pt x="112" y="254"/>
                  </a:lnTo>
                  <a:lnTo>
                    <a:pt x="112" y="254"/>
                  </a:lnTo>
                  <a:lnTo>
                    <a:pt x="104" y="254"/>
                  </a:lnTo>
                  <a:lnTo>
                    <a:pt x="102" y="260"/>
                  </a:lnTo>
                  <a:lnTo>
                    <a:pt x="94" y="270"/>
                  </a:lnTo>
                  <a:lnTo>
                    <a:pt x="94" y="270"/>
                  </a:lnTo>
                  <a:lnTo>
                    <a:pt x="84" y="256"/>
                  </a:lnTo>
                  <a:lnTo>
                    <a:pt x="74" y="240"/>
                  </a:lnTo>
                  <a:lnTo>
                    <a:pt x="74" y="240"/>
                  </a:lnTo>
                  <a:lnTo>
                    <a:pt x="60" y="226"/>
                  </a:lnTo>
                  <a:lnTo>
                    <a:pt x="40" y="208"/>
                  </a:lnTo>
                  <a:lnTo>
                    <a:pt x="40" y="208"/>
                  </a:lnTo>
                  <a:lnTo>
                    <a:pt x="44" y="208"/>
                  </a:lnTo>
                  <a:lnTo>
                    <a:pt x="48" y="210"/>
                  </a:lnTo>
                  <a:lnTo>
                    <a:pt x="50" y="214"/>
                  </a:lnTo>
                  <a:lnTo>
                    <a:pt x="54" y="210"/>
                  </a:lnTo>
                  <a:lnTo>
                    <a:pt x="54" y="210"/>
                  </a:lnTo>
                  <a:lnTo>
                    <a:pt x="48" y="210"/>
                  </a:lnTo>
                  <a:lnTo>
                    <a:pt x="40" y="204"/>
                  </a:lnTo>
                  <a:lnTo>
                    <a:pt x="40" y="204"/>
                  </a:lnTo>
                  <a:lnTo>
                    <a:pt x="34" y="200"/>
                  </a:lnTo>
                  <a:lnTo>
                    <a:pt x="32" y="196"/>
                  </a:lnTo>
                  <a:lnTo>
                    <a:pt x="22" y="184"/>
                  </a:lnTo>
                  <a:lnTo>
                    <a:pt x="22" y="184"/>
                  </a:lnTo>
                  <a:lnTo>
                    <a:pt x="28" y="186"/>
                  </a:lnTo>
                  <a:lnTo>
                    <a:pt x="34" y="188"/>
                  </a:lnTo>
                  <a:lnTo>
                    <a:pt x="34" y="188"/>
                  </a:lnTo>
                  <a:lnTo>
                    <a:pt x="28" y="184"/>
                  </a:lnTo>
                  <a:lnTo>
                    <a:pt x="22" y="180"/>
                  </a:lnTo>
                  <a:lnTo>
                    <a:pt x="22" y="180"/>
                  </a:lnTo>
                  <a:lnTo>
                    <a:pt x="20" y="176"/>
                  </a:lnTo>
                  <a:lnTo>
                    <a:pt x="20" y="170"/>
                  </a:lnTo>
                  <a:lnTo>
                    <a:pt x="20" y="170"/>
                  </a:lnTo>
                  <a:lnTo>
                    <a:pt x="14" y="164"/>
                  </a:lnTo>
                  <a:lnTo>
                    <a:pt x="12" y="158"/>
                  </a:lnTo>
                  <a:lnTo>
                    <a:pt x="12" y="158"/>
                  </a:lnTo>
                  <a:lnTo>
                    <a:pt x="20" y="164"/>
                  </a:lnTo>
                  <a:lnTo>
                    <a:pt x="22" y="168"/>
                  </a:lnTo>
                  <a:lnTo>
                    <a:pt x="22" y="170"/>
                  </a:lnTo>
                  <a:lnTo>
                    <a:pt x="22" y="170"/>
                  </a:lnTo>
                  <a:lnTo>
                    <a:pt x="34" y="170"/>
                  </a:lnTo>
                  <a:lnTo>
                    <a:pt x="34" y="170"/>
                  </a:lnTo>
                  <a:lnTo>
                    <a:pt x="28" y="164"/>
                  </a:lnTo>
                  <a:lnTo>
                    <a:pt x="28" y="164"/>
                  </a:lnTo>
                  <a:lnTo>
                    <a:pt x="24" y="168"/>
                  </a:lnTo>
                  <a:lnTo>
                    <a:pt x="22" y="168"/>
                  </a:lnTo>
                  <a:lnTo>
                    <a:pt x="22" y="168"/>
                  </a:lnTo>
                  <a:lnTo>
                    <a:pt x="22" y="160"/>
                  </a:lnTo>
                  <a:lnTo>
                    <a:pt x="24" y="156"/>
                  </a:lnTo>
                  <a:lnTo>
                    <a:pt x="24" y="156"/>
                  </a:lnTo>
                  <a:lnTo>
                    <a:pt x="22" y="160"/>
                  </a:lnTo>
                  <a:lnTo>
                    <a:pt x="20" y="160"/>
                  </a:lnTo>
                  <a:lnTo>
                    <a:pt x="12" y="156"/>
                  </a:lnTo>
                  <a:lnTo>
                    <a:pt x="6" y="136"/>
                  </a:lnTo>
                  <a:lnTo>
                    <a:pt x="6" y="136"/>
                  </a:lnTo>
                  <a:close/>
                </a:path>
              </a:pathLst>
            </a:custGeom>
            <a:solidFill>
              <a:srgbClr val="0070C0"/>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574" name="CONGO"/>
            <p:cNvGrpSpPr/>
            <p:nvPr/>
          </p:nvGrpSpPr>
          <p:grpSpPr>
            <a:xfrm>
              <a:off x="6468749" y="3042306"/>
              <a:ext cx="400097" cy="496708"/>
              <a:chOff x="6016452" y="3659548"/>
              <a:chExt cx="476250" cy="654050"/>
            </a:xfrm>
            <a:solidFill>
              <a:srgbClr val="0070C0"/>
            </a:solidFill>
          </p:grpSpPr>
          <p:sp>
            <p:nvSpPr>
              <p:cNvPr id="634" name="Freeform 384"/>
              <p:cNvSpPr>
                <a:spLocks/>
              </p:cNvSpPr>
              <p:nvPr/>
            </p:nvSpPr>
            <p:spPr bwMode="auto">
              <a:xfrm>
                <a:off x="6073602" y="4221523"/>
                <a:ext cx="66675" cy="92075"/>
              </a:xfrm>
              <a:custGeom>
                <a:avLst/>
                <a:gdLst>
                  <a:gd name="T0" fmla="*/ 0 w 42"/>
                  <a:gd name="T1" fmla="*/ 26 h 58"/>
                  <a:gd name="T2" fmla="*/ 0 w 42"/>
                  <a:gd name="T3" fmla="*/ 26 h 58"/>
                  <a:gd name="T4" fmla="*/ 10 w 42"/>
                  <a:gd name="T5" fmla="*/ 16 h 58"/>
                  <a:gd name="T6" fmla="*/ 16 w 42"/>
                  <a:gd name="T7" fmla="*/ 10 h 58"/>
                  <a:gd name="T8" fmla="*/ 22 w 42"/>
                  <a:gd name="T9" fmla="*/ 6 h 58"/>
                  <a:gd name="T10" fmla="*/ 22 w 42"/>
                  <a:gd name="T11" fmla="*/ 6 h 58"/>
                  <a:gd name="T12" fmla="*/ 26 w 42"/>
                  <a:gd name="T13" fmla="*/ 2 h 58"/>
                  <a:gd name="T14" fmla="*/ 28 w 42"/>
                  <a:gd name="T15" fmla="*/ 0 h 58"/>
                  <a:gd name="T16" fmla="*/ 30 w 42"/>
                  <a:gd name="T17" fmla="*/ 0 h 58"/>
                  <a:gd name="T18" fmla="*/ 30 w 42"/>
                  <a:gd name="T19" fmla="*/ 0 h 58"/>
                  <a:gd name="T20" fmla="*/ 36 w 42"/>
                  <a:gd name="T21" fmla="*/ 0 h 58"/>
                  <a:gd name="T22" fmla="*/ 38 w 42"/>
                  <a:gd name="T23" fmla="*/ 2 h 58"/>
                  <a:gd name="T24" fmla="*/ 42 w 42"/>
                  <a:gd name="T25" fmla="*/ 10 h 58"/>
                  <a:gd name="T26" fmla="*/ 42 w 42"/>
                  <a:gd name="T27" fmla="*/ 10 h 58"/>
                  <a:gd name="T28" fmla="*/ 20 w 42"/>
                  <a:gd name="T29" fmla="*/ 26 h 58"/>
                  <a:gd name="T30" fmla="*/ 20 w 42"/>
                  <a:gd name="T31" fmla="*/ 26 h 58"/>
                  <a:gd name="T32" fmla="*/ 20 w 42"/>
                  <a:gd name="T33" fmla="*/ 28 h 58"/>
                  <a:gd name="T34" fmla="*/ 20 w 42"/>
                  <a:gd name="T35" fmla="*/ 36 h 58"/>
                  <a:gd name="T36" fmla="*/ 20 w 42"/>
                  <a:gd name="T37" fmla="*/ 36 h 58"/>
                  <a:gd name="T38" fmla="*/ 20 w 42"/>
                  <a:gd name="T39" fmla="*/ 40 h 58"/>
                  <a:gd name="T40" fmla="*/ 20 w 42"/>
                  <a:gd name="T41" fmla="*/ 50 h 58"/>
                  <a:gd name="T42" fmla="*/ 20 w 42"/>
                  <a:gd name="T43" fmla="*/ 50 h 58"/>
                  <a:gd name="T44" fmla="*/ 16 w 42"/>
                  <a:gd name="T45" fmla="*/ 56 h 58"/>
                  <a:gd name="T46" fmla="*/ 14 w 42"/>
                  <a:gd name="T47" fmla="*/ 58 h 58"/>
                  <a:gd name="T48" fmla="*/ 8 w 42"/>
                  <a:gd name="T49" fmla="*/ 58 h 58"/>
                  <a:gd name="T50" fmla="*/ 4 w 42"/>
                  <a:gd name="T51" fmla="*/ 54 h 58"/>
                  <a:gd name="T52" fmla="*/ 4 w 42"/>
                  <a:gd name="T53" fmla="*/ 54 h 58"/>
                  <a:gd name="T54" fmla="*/ 8 w 42"/>
                  <a:gd name="T55" fmla="*/ 46 h 58"/>
                  <a:gd name="T56" fmla="*/ 8 w 42"/>
                  <a:gd name="T57" fmla="*/ 40 h 58"/>
                  <a:gd name="T58" fmla="*/ 8 w 42"/>
                  <a:gd name="T59" fmla="*/ 40 h 58"/>
                  <a:gd name="T60" fmla="*/ 0 w 42"/>
                  <a:gd name="T61" fmla="*/ 36 h 58"/>
                  <a:gd name="T62" fmla="*/ 0 w 42"/>
                  <a:gd name="T63" fmla="*/ 28 h 58"/>
                  <a:gd name="T64" fmla="*/ 4 w 42"/>
                  <a:gd name="T65" fmla="*/ 26 h 58"/>
                  <a:gd name="T66" fmla="*/ 4 w 42"/>
                  <a:gd name="T67" fmla="*/ 26 h 58"/>
                  <a:gd name="T68" fmla="*/ 0 w 42"/>
                  <a:gd name="T69" fmla="*/ 26 h 58"/>
                  <a:gd name="T70" fmla="*/ 0 w 42"/>
                  <a:gd name="T7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 h="58">
                    <a:moveTo>
                      <a:pt x="0" y="26"/>
                    </a:moveTo>
                    <a:lnTo>
                      <a:pt x="0" y="26"/>
                    </a:lnTo>
                    <a:lnTo>
                      <a:pt x="10" y="16"/>
                    </a:lnTo>
                    <a:lnTo>
                      <a:pt x="16" y="10"/>
                    </a:lnTo>
                    <a:lnTo>
                      <a:pt x="22" y="6"/>
                    </a:lnTo>
                    <a:lnTo>
                      <a:pt x="22" y="6"/>
                    </a:lnTo>
                    <a:lnTo>
                      <a:pt x="26" y="2"/>
                    </a:lnTo>
                    <a:lnTo>
                      <a:pt x="28" y="0"/>
                    </a:lnTo>
                    <a:lnTo>
                      <a:pt x="30" y="0"/>
                    </a:lnTo>
                    <a:lnTo>
                      <a:pt x="30" y="0"/>
                    </a:lnTo>
                    <a:lnTo>
                      <a:pt x="36" y="0"/>
                    </a:lnTo>
                    <a:lnTo>
                      <a:pt x="38" y="2"/>
                    </a:lnTo>
                    <a:lnTo>
                      <a:pt x="42" y="10"/>
                    </a:lnTo>
                    <a:lnTo>
                      <a:pt x="42" y="10"/>
                    </a:lnTo>
                    <a:lnTo>
                      <a:pt x="20" y="26"/>
                    </a:lnTo>
                    <a:lnTo>
                      <a:pt x="20" y="26"/>
                    </a:lnTo>
                    <a:lnTo>
                      <a:pt x="20" y="28"/>
                    </a:lnTo>
                    <a:lnTo>
                      <a:pt x="20" y="36"/>
                    </a:lnTo>
                    <a:lnTo>
                      <a:pt x="20" y="36"/>
                    </a:lnTo>
                    <a:lnTo>
                      <a:pt x="20" y="40"/>
                    </a:lnTo>
                    <a:lnTo>
                      <a:pt x="20" y="50"/>
                    </a:lnTo>
                    <a:lnTo>
                      <a:pt x="20" y="50"/>
                    </a:lnTo>
                    <a:lnTo>
                      <a:pt x="16" y="56"/>
                    </a:lnTo>
                    <a:lnTo>
                      <a:pt x="14" y="58"/>
                    </a:lnTo>
                    <a:lnTo>
                      <a:pt x="8" y="58"/>
                    </a:lnTo>
                    <a:lnTo>
                      <a:pt x="4" y="54"/>
                    </a:lnTo>
                    <a:lnTo>
                      <a:pt x="4" y="54"/>
                    </a:lnTo>
                    <a:lnTo>
                      <a:pt x="8" y="46"/>
                    </a:lnTo>
                    <a:lnTo>
                      <a:pt x="8" y="40"/>
                    </a:lnTo>
                    <a:lnTo>
                      <a:pt x="8" y="40"/>
                    </a:lnTo>
                    <a:lnTo>
                      <a:pt x="0" y="36"/>
                    </a:lnTo>
                    <a:lnTo>
                      <a:pt x="0" y="28"/>
                    </a:lnTo>
                    <a:lnTo>
                      <a:pt x="4" y="26"/>
                    </a:lnTo>
                    <a:lnTo>
                      <a:pt x="4" y="26"/>
                    </a:lnTo>
                    <a:lnTo>
                      <a:pt x="0" y="26"/>
                    </a:lnTo>
                    <a:lnTo>
                      <a:pt x="0" y="26"/>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35" name="CONGO"/>
              <p:cNvSpPr>
                <a:spLocks/>
              </p:cNvSpPr>
              <p:nvPr/>
            </p:nvSpPr>
            <p:spPr bwMode="auto">
              <a:xfrm>
                <a:off x="6016452" y="3659548"/>
                <a:ext cx="476250" cy="603250"/>
              </a:xfrm>
              <a:custGeom>
                <a:avLst/>
                <a:gdLst>
                  <a:gd name="T0" fmla="*/ 12 w 300"/>
                  <a:gd name="T1" fmla="*/ 314 h 380"/>
                  <a:gd name="T2" fmla="*/ 24 w 300"/>
                  <a:gd name="T3" fmla="*/ 324 h 380"/>
                  <a:gd name="T4" fmla="*/ 32 w 300"/>
                  <a:gd name="T5" fmla="*/ 312 h 380"/>
                  <a:gd name="T6" fmla="*/ 24 w 300"/>
                  <a:gd name="T7" fmla="*/ 302 h 380"/>
                  <a:gd name="T8" fmla="*/ 22 w 300"/>
                  <a:gd name="T9" fmla="*/ 284 h 380"/>
                  <a:gd name="T10" fmla="*/ 20 w 300"/>
                  <a:gd name="T11" fmla="*/ 274 h 380"/>
                  <a:gd name="T12" fmla="*/ 32 w 300"/>
                  <a:gd name="T13" fmla="*/ 262 h 380"/>
                  <a:gd name="T14" fmla="*/ 48 w 300"/>
                  <a:gd name="T15" fmla="*/ 264 h 380"/>
                  <a:gd name="T16" fmla="*/ 56 w 300"/>
                  <a:gd name="T17" fmla="*/ 244 h 380"/>
                  <a:gd name="T18" fmla="*/ 74 w 300"/>
                  <a:gd name="T19" fmla="*/ 254 h 380"/>
                  <a:gd name="T20" fmla="*/ 78 w 300"/>
                  <a:gd name="T21" fmla="*/ 262 h 380"/>
                  <a:gd name="T22" fmla="*/ 92 w 300"/>
                  <a:gd name="T23" fmla="*/ 264 h 380"/>
                  <a:gd name="T24" fmla="*/ 106 w 300"/>
                  <a:gd name="T25" fmla="*/ 262 h 380"/>
                  <a:gd name="T26" fmla="*/ 118 w 300"/>
                  <a:gd name="T27" fmla="*/ 270 h 380"/>
                  <a:gd name="T28" fmla="*/ 126 w 300"/>
                  <a:gd name="T29" fmla="*/ 244 h 380"/>
                  <a:gd name="T30" fmla="*/ 128 w 300"/>
                  <a:gd name="T31" fmla="*/ 232 h 380"/>
                  <a:gd name="T32" fmla="*/ 132 w 300"/>
                  <a:gd name="T33" fmla="*/ 210 h 380"/>
                  <a:gd name="T34" fmla="*/ 134 w 300"/>
                  <a:gd name="T35" fmla="*/ 192 h 380"/>
                  <a:gd name="T36" fmla="*/ 124 w 300"/>
                  <a:gd name="T37" fmla="*/ 180 h 380"/>
                  <a:gd name="T38" fmla="*/ 116 w 300"/>
                  <a:gd name="T39" fmla="*/ 176 h 380"/>
                  <a:gd name="T40" fmla="*/ 112 w 300"/>
                  <a:gd name="T41" fmla="*/ 162 h 380"/>
                  <a:gd name="T42" fmla="*/ 114 w 300"/>
                  <a:gd name="T43" fmla="*/ 140 h 380"/>
                  <a:gd name="T44" fmla="*/ 128 w 300"/>
                  <a:gd name="T45" fmla="*/ 136 h 380"/>
                  <a:gd name="T46" fmla="*/ 132 w 300"/>
                  <a:gd name="T47" fmla="*/ 122 h 380"/>
                  <a:gd name="T48" fmla="*/ 118 w 300"/>
                  <a:gd name="T49" fmla="*/ 100 h 380"/>
                  <a:gd name="T50" fmla="*/ 84 w 300"/>
                  <a:gd name="T51" fmla="*/ 108 h 380"/>
                  <a:gd name="T52" fmla="*/ 78 w 300"/>
                  <a:gd name="T53" fmla="*/ 86 h 380"/>
                  <a:gd name="T54" fmla="*/ 86 w 300"/>
                  <a:gd name="T55" fmla="*/ 70 h 380"/>
                  <a:gd name="T56" fmla="*/ 128 w 300"/>
                  <a:gd name="T57" fmla="*/ 68 h 380"/>
                  <a:gd name="T58" fmla="*/ 152 w 300"/>
                  <a:gd name="T59" fmla="*/ 72 h 380"/>
                  <a:gd name="T60" fmla="*/ 168 w 300"/>
                  <a:gd name="T61" fmla="*/ 72 h 380"/>
                  <a:gd name="T62" fmla="*/ 196 w 300"/>
                  <a:gd name="T63" fmla="*/ 88 h 380"/>
                  <a:gd name="T64" fmla="*/ 196 w 300"/>
                  <a:gd name="T65" fmla="*/ 72 h 380"/>
                  <a:gd name="T66" fmla="*/ 214 w 300"/>
                  <a:gd name="T67" fmla="*/ 36 h 380"/>
                  <a:gd name="T68" fmla="*/ 218 w 300"/>
                  <a:gd name="T69" fmla="*/ 16 h 380"/>
                  <a:gd name="T70" fmla="*/ 238 w 300"/>
                  <a:gd name="T71" fmla="*/ 6 h 380"/>
                  <a:gd name="T72" fmla="*/ 258 w 300"/>
                  <a:gd name="T73" fmla="*/ 4 h 380"/>
                  <a:gd name="T74" fmla="*/ 278 w 300"/>
                  <a:gd name="T75" fmla="*/ 6 h 380"/>
                  <a:gd name="T76" fmla="*/ 300 w 300"/>
                  <a:gd name="T77" fmla="*/ 16 h 380"/>
                  <a:gd name="T78" fmla="*/ 286 w 300"/>
                  <a:gd name="T79" fmla="*/ 50 h 380"/>
                  <a:gd name="T80" fmla="*/ 276 w 300"/>
                  <a:gd name="T81" fmla="*/ 96 h 380"/>
                  <a:gd name="T82" fmla="*/ 268 w 300"/>
                  <a:gd name="T83" fmla="*/ 128 h 380"/>
                  <a:gd name="T84" fmla="*/ 268 w 300"/>
                  <a:gd name="T85" fmla="*/ 142 h 380"/>
                  <a:gd name="T86" fmla="*/ 264 w 300"/>
                  <a:gd name="T87" fmla="*/ 178 h 380"/>
                  <a:gd name="T88" fmla="*/ 240 w 300"/>
                  <a:gd name="T89" fmla="*/ 208 h 380"/>
                  <a:gd name="T90" fmla="*/ 218 w 300"/>
                  <a:gd name="T91" fmla="*/ 242 h 380"/>
                  <a:gd name="T92" fmla="*/ 206 w 300"/>
                  <a:gd name="T93" fmla="*/ 260 h 380"/>
                  <a:gd name="T94" fmla="*/ 202 w 300"/>
                  <a:gd name="T95" fmla="*/ 300 h 380"/>
                  <a:gd name="T96" fmla="*/ 184 w 300"/>
                  <a:gd name="T97" fmla="*/ 338 h 380"/>
                  <a:gd name="T98" fmla="*/ 172 w 300"/>
                  <a:gd name="T99" fmla="*/ 344 h 380"/>
                  <a:gd name="T100" fmla="*/ 146 w 300"/>
                  <a:gd name="T101" fmla="*/ 370 h 380"/>
                  <a:gd name="T102" fmla="*/ 134 w 300"/>
                  <a:gd name="T103" fmla="*/ 372 h 380"/>
                  <a:gd name="T104" fmla="*/ 128 w 300"/>
                  <a:gd name="T105" fmla="*/ 360 h 380"/>
                  <a:gd name="T106" fmla="*/ 128 w 300"/>
                  <a:gd name="T107" fmla="*/ 352 h 380"/>
                  <a:gd name="T108" fmla="*/ 112 w 300"/>
                  <a:gd name="T109" fmla="*/ 356 h 380"/>
                  <a:gd name="T110" fmla="*/ 104 w 300"/>
                  <a:gd name="T111" fmla="*/ 364 h 380"/>
                  <a:gd name="T112" fmla="*/ 92 w 300"/>
                  <a:gd name="T113" fmla="*/ 372 h 380"/>
                  <a:gd name="T114" fmla="*/ 78 w 300"/>
                  <a:gd name="T115" fmla="*/ 360 h 380"/>
                  <a:gd name="T116" fmla="*/ 74 w 300"/>
                  <a:gd name="T117" fmla="*/ 356 h 380"/>
                  <a:gd name="T118" fmla="*/ 64 w 300"/>
                  <a:gd name="T119" fmla="*/ 356 h 380"/>
                  <a:gd name="T120" fmla="*/ 38 w 300"/>
                  <a:gd name="T121" fmla="*/ 376 h 380"/>
                  <a:gd name="T122" fmla="*/ 26 w 300"/>
                  <a:gd name="T123" fmla="*/ 364 h 380"/>
                  <a:gd name="T124" fmla="*/ 0 w 300"/>
                  <a:gd name="T125" fmla="*/ 3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80">
                    <a:moveTo>
                      <a:pt x="0" y="332"/>
                    </a:moveTo>
                    <a:lnTo>
                      <a:pt x="0" y="332"/>
                    </a:lnTo>
                    <a:lnTo>
                      <a:pt x="6" y="324"/>
                    </a:lnTo>
                    <a:lnTo>
                      <a:pt x="12" y="314"/>
                    </a:lnTo>
                    <a:lnTo>
                      <a:pt x="12" y="314"/>
                    </a:lnTo>
                    <a:lnTo>
                      <a:pt x="20" y="314"/>
                    </a:lnTo>
                    <a:lnTo>
                      <a:pt x="22" y="318"/>
                    </a:lnTo>
                    <a:lnTo>
                      <a:pt x="24" y="324"/>
                    </a:lnTo>
                    <a:lnTo>
                      <a:pt x="32" y="322"/>
                    </a:lnTo>
                    <a:lnTo>
                      <a:pt x="32" y="322"/>
                    </a:lnTo>
                    <a:lnTo>
                      <a:pt x="32" y="312"/>
                    </a:lnTo>
                    <a:lnTo>
                      <a:pt x="32" y="312"/>
                    </a:lnTo>
                    <a:lnTo>
                      <a:pt x="34" y="310"/>
                    </a:lnTo>
                    <a:lnTo>
                      <a:pt x="32" y="304"/>
                    </a:lnTo>
                    <a:lnTo>
                      <a:pt x="24" y="302"/>
                    </a:lnTo>
                    <a:lnTo>
                      <a:pt x="24" y="302"/>
                    </a:lnTo>
                    <a:lnTo>
                      <a:pt x="24" y="298"/>
                    </a:lnTo>
                    <a:lnTo>
                      <a:pt x="24" y="290"/>
                    </a:lnTo>
                    <a:lnTo>
                      <a:pt x="24" y="284"/>
                    </a:lnTo>
                    <a:lnTo>
                      <a:pt x="22" y="284"/>
                    </a:lnTo>
                    <a:lnTo>
                      <a:pt x="16" y="284"/>
                    </a:lnTo>
                    <a:lnTo>
                      <a:pt x="16" y="284"/>
                    </a:lnTo>
                    <a:lnTo>
                      <a:pt x="20" y="278"/>
                    </a:lnTo>
                    <a:lnTo>
                      <a:pt x="20" y="274"/>
                    </a:lnTo>
                    <a:lnTo>
                      <a:pt x="20" y="262"/>
                    </a:lnTo>
                    <a:lnTo>
                      <a:pt x="20" y="262"/>
                    </a:lnTo>
                    <a:lnTo>
                      <a:pt x="32" y="262"/>
                    </a:lnTo>
                    <a:lnTo>
                      <a:pt x="32" y="262"/>
                    </a:lnTo>
                    <a:lnTo>
                      <a:pt x="34" y="264"/>
                    </a:lnTo>
                    <a:lnTo>
                      <a:pt x="36" y="264"/>
                    </a:lnTo>
                    <a:lnTo>
                      <a:pt x="36" y="264"/>
                    </a:lnTo>
                    <a:lnTo>
                      <a:pt x="48" y="264"/>
                    </a:lnTo>
                    <a:lnTo>
                      <a:pt x="52" y="262"/>
                    </a:lnTo>
                    <a:lnTo>
                      <a:pt x="56" y="258"/>
                    </a:lnTo>
                    <a:lnTo>
                      <a:pt x="56" y="258"/>
                    </a:lnTo>
                    <a:lnTo>
                      <a:pt x="56" y="244"/>
                    </a:lnTo>
                    <a:lnTo>
                      <a:pt x="58" y="242"/>
                    </a:lnTo>
                    <a:lnTo>
                      <a:pt x="64" y="242"/>
                    </a:lnTo>
                    <a:lnTo>
                      <a:pt x="64" y="242"/>
                    </a:lnTo>
                    <a:lnTo>
                      <a:pt x="74" y="254"/>
                    </a:lnTo>
                    <a:lnTo>
                      <a:pt x="76" y="260"/>
                    </a:lnTo>
                    <a:lnTo>
                      <a:pt x="74" y="264"/>
                    </a:lnTo>
                    <a:lnTo>
                      <a:pt x="74" y="264"/>
                    </a:lnTo>
                    <a:lnTo>
                      <a:pt x="78" y="262"/>
                    </a:lnTo>
                    <a:lnTo>
                      <a:pt x="84" y="264"/>
                    </a:lnTo>
                    <a:lnTo>
                      <a:pt x="88" y="264"/>
                    </a:lnTo>
                    <a:lnTo>
                      <a:pt x="92" y="264"/>
                    </a:lnTo>
                    <a:lnTo>
                      <a:pt x="92" y="264"/>
                    </a:lnTo>
                    <a:lnTo>
                      <a:pt x="102" y="260"/>
                    </a:lnTo>
                    <a:lnTo>
                      <a:pt x="104" y="254"/>
                    </a:lnTo>
                    <a:lnTo>
                      <a:pt x="104" y="254"/>
                    </a:lnTo>
                    <a:lnTo>
                      <a:pt x="106" y="262"/>
                    </a:lnTo>
                    <a:lnTo>
                      <a:pt x="112" y="270"/>
                    </a:lnTo>
                    <a:lnTo>
                      <a:pt x="114" y="272"/>
                    </a:lnTo>
                    <a:lnTo>
                      <a:pt x="114" y="272"/>
                    </a:lnTo>
                    <a:lnTo>
                      <a:pt x="118" y="270"/>
                    </a:lnTo>
                    <a:lnTo>
                      <a:pt x="124" y="260"/>
                    </a:lnTo>
                    <a:lnTo>
                      <a:pt x="124" y="260"/>
                    </a:lnTo>
                    <a:lnTo>
                      <a:pt x="124" y="254"/>
                    </a:lnTo>
                    <a:lnTo>
                      <a:pt x="126" y="244"/>
                    </a:lnTo>
                    <a:lnTo>
                      <a:pt x="126" y="244"/>
                    </a:lnTo>
                    <a:lnTo>
                      <a:pt x="132" y="238"/>
                    </a:lnTo>
                    <a:lnTo>
                      <a:pt x="132" y="234"/>
                    </a:lnTo>
                    <a:lnTo>
                      <a:pt x="128" y="232"/>
                    </a:lnTo>
                    <a:lnTo>
                      <a:pt x="128" y="232"/>
                    </a:lnTo>
                    <a:lnTo>
                      <a:pt x="134" y="224"/>
                    </a:lnTo>
                    <a:lnTo>
                      <a:pt x="134" y="220"/>
                    </a:lnTo>
                    <a:lnTo>
                      <a:pt x="132" y="210"/>
                    </a:lnTo>
                    <a:lnTo>
                      <a:pt x="132" y="210"/>
                    </a:lnTo>
                    <a:lnTo>
                      <a:pt x="132" y="206"/>
                    </a:lnTo>
                    <a:lnTo>
                      <a:pt x="134" y="198"/>
                    </a:lnTo>
                    <a:lnTo>
                      <a:pt x="134" y="192"/>
                    </a:lnTo>
                    <a:lnTo>
                      <a:pt x="134" y="186"/>
                    </a:lnTo>
                    <a:lnTo>
                      <a:pt x="134" y="186"/>
                    </a:lnTo>
                    <a:lnTo>
                      <a:pt x="128" y="182"/>
                    </a:lnTo>
                    <a:lnTo>
                      <a:pt x="124" y="180"/>
                    </a:lnTo>
                    <a:lnTo>
                      <a:pt x="124" y="180"/>
                    </a:lnTo>
                    <a:lnTo>
                      <a:pt x="118" y="178"/>
                    </a:lnTo>
                    <a:lnTo>
                      <a:pt x="118" y="176"/>
                    </a:lnTo>
                    <a:lnTo>
                      <a:pt x="116" y="176"/>
                    </a:lnTo>
                    <a:lnTo>
                      <a:pt x="116" y="176"/>
                    </a:lnTo>
                    <a:lnTo>
                      <a:pt x="112" y="170"/>
                    </a:lnTo>
                    <a:lnTo>
                      <a:pt x="112" y="168"/>
                    </a:lnTo>
                    <a:lnTo>
                      <a:pt x="112" y="162"/>
                    </a:lnTo>
                    <a:lnTo>
                      <a:pt x="114" y="158"/>
                    </a:lnTo>
                    <a:lnTo>
                      <a:pt x="114" y="158"/>
                    </a:lnTo>
                    <a:lnTo>
                      <a:pt x="114" y="148"/>
                    </a:lnTo>
                    <a:lnTo>
                      <a:pt x="114" y="140"/>
                    </a:lnTo>
                    <a:lnTo>
                      <a:pt x="116" y="138"/>
                    </a:lnTo>
                    <a:lnTo>
                      <a:pt x="116" y="138"/>
                    </a:lnTo>
                    <a:lnTo>
                      <a:pt x="126" y="136"/>
                    </a:lnTo>
                    <a:lnTo>
                      <a:pt x="128" y="136"/>
                    </a:lnTo>
                    <a:lnTo>
                      <a:pt x="132" y="128"/>
                    </a:lnTo>
                    <a:lnTo>
                      <a:pt x="132" y="128"/>
                    </a:lnTo>
                    <a:lnTo>
                      <a:pt x="132" y="126"/>
                    </a:lnTo>
                    <a:lnTo>
                      <a:pt x="132" y="122"/>
                    </a:lnTo>
                    <a:lnTo>
                      <a:pt x="128" y="116"/>
                    </a:lnTo>
                    <a:lnTo>
                      <a:pt x="128" y="116"/>
                    </a:lnTo>
                    <a:lnTo>
                      <a:pt x="124" y="102"/>
                    </a:lnTo>
                    <a:lnTo>
                      <a:pt x="118" y="100"/>
                    </a:lnTo>
                    <a:lnTo>
                      <a:pt x="112" y="100"/>
                    </a:lnTo>
                    <a:lnTo>
                      <a:pt x="112" y="100"/>
                    </a:lnTo>
                    <a:lnTo>
                      <a:pt x="98" y="102"/>
                    </a:lnTo>
                    <a:lnTo>
                      <a:pt x="84" y="108"/>
                    </a:lnTo>
                    <a:lnTo>
                      <a:pt x="84" y="108"/>
                    </a:lnTo>
                    <a:lnTo>
                      <a:pt x="84" y="98"/>
                    </a:lnTo>
                    <a:lnTo>
                      <a:pt x="78" y="86"/>
                    </a:lnTo>
                    <a:lnTo>
                      <a:pt x="78" y="86"/>
                    </a:lnTo>
                    <a:lnTo>
                      <a:pt x="84" y="82"/>
                    </a:lnTo>
                    <a:lnTo>
                      <a:pt x="84" y="76"/>
                    </a:lnTo>
                    <a:lnTo>
                      <a:pt x="86" y="70"/>
                    </a:lnTo>
                    <a:lnTo>
                      <a:pt x="86" y="70"/>
                    </a:lnTo>
                    <a:lnTo>
                      <a:pt x="92" y="68"/>
                    </a:lnTo>
                    <a:lnTo>
                      <a:pt x="106" y="68"/>
                    </a:lnTo>
                    <a:lnTo>
                      <a:pt x="128" y="68"/>
                    </a:lnTo>
                    <a:lnTo>
                      <a:pt x="128" y="68"/>
                    </a:lnTo>
                    <a:lnTo>
                      <a:pt x="138" y="68"/>
                    </a:lnTo>
                    <a:lnTo>
                      <a:pt x="144" y="70"/>
                    </a:lnTo>
                    <a:lnTo>
                      <a:pt x="144" y="70"/>
                    </a:lnTo>
                    <a:lnTo>
                      <a:pt x="152" y="72"/>
                    </a:lnTo>
                    <a:lnTo>
                      <a:pt x="154" y="72"/>
                    </a:lnTo>
                    <a:lnTo>
                      <a:pt x="158" y="72"/>
                    </a:lnTo>
                    <a:lnTo>
                      <a:pt x="158" y="72"/>
                    </a:lnTo>
                    <a:lnTo>
                      <a:pt x="168" y="72"/>
                    </a:lnTo>
                    <a:lnTo>
                      <a:pt x="182" y="76"/>
                    </a:lnTo>
                    <a:lnTo>
                      <a:pt x="192" y="82"/>
                    </a:lnTo>
                    <a:lnTo>
                      <a:pt x="196" y="88"/>
                    </a:lnTo>
                    <a:lnTo>
                      <a:pt x="196" y="88"/>
                    </a:lnTo>
                    <a:lnTo>
                      <a:pt x="198" y="86"/>
                    </a:lnTo>
                    <a:lnTo>
                      <a:pt x="198" y="80"/>
                    </a:lnTo>
                    <a:lnTo>
                      <a:pt x="196" y="72"/>
                    </a:lnTo>
                    <a:lnTo>
                      <a:pt x="196" y="72"/>
                    </a:lnTo>
                    <a:lnTo>
                      <a:pt x="202" y="64"/>
                    </a:lnTo>
                    <a:lnTo>
                      <a:pt x="206" y="58"/>
                    </a:lnTo>
                    <a:lnTo>
                      <a:pt x="206" y="58"/>
                    </a:lnTo>
                    <a:lnTo>
                      <a:pt x="214" y="36"/>
                    </a:lnTo>
                    <a:lnTo>
                      <a:pt x="214" y="36"/>
                    </a:lnTo>
                    <a:lnTo>
                      <a:pt x="214" y="20"/>
                    </a:lnTo>
                    <a:lnTo>
                      <a:pt x="214" y="20"/>
                    </a:lnTo>
                    <a:lnTo>
                      <a:pt x="218" y="16"/>
                    </a:lnTo>
                    <a:lnTo>
                      <a:pt x="220" y="8"/>
                    </a:lnTo>
                    <a:lnTo>
                      <a:pt x="220" y="8"/>
                    </a:lnTo>
                    <a:lnTo>
                      <a:pt x="228" y="6"/>
                    </a:lnTo>
                    <a:lnTo>
                      <a:pt x="238" y="6"/>
                    </a:lnTo>
                    <a:lnTo>
                      <a:pt x="238" y="6"/>
                    </a:lnTo>
                    <a:lnTo>
                      <a:pt x="248" y="4"/>
                    </a:lnTo>
                    <a:lnTo>
                      <a:pt x="254" y="0"/>
                    </a:lnTo>
                    <a:lnTo>
                      <a:pt x="258" y="4"/>
                    </a:lnTo>
                    <a:lnTo>
                      <a:pt x="258" y="4"/>
                    </a:lnTo>
                    <a:lnTo>
                      <a:pt x="266" y="6"/>
                    </a:lnTo>
                    <a:lnTo>
                      <a:pt x="278" y="6"/>
                    </a:lnTo>
                    <a:lnTo>
                      <a:pt x="278" y="6"/>
                    </a:lnTo>
                    <a:lnTo>
                      <a:pt x="290" y="6"/>
                    </a:lnTo>
                    <a:lnTo>
                      <a:pt x="296" y="8"/>
                    </a:lnTo>
                    <a:lnTo>
                      <a:pt x="300" y="16"/>
                    </a:lnTo>
                    <a:lnTo>
                      <a:pt x="300" y="16"/>
                    </a:lnTo>
                    <a:lnTo>
                      <a:pt x="296" y="24"/>
                    </a:lnTo>
                    <a:lnTo>
                      <a:pt x="294" y="34"/>
                    </a:lnTo>
                    <a:lnTo>
                      <a:pt x="286" y="50"/>
                    </a:lnTo>
                    <a:lnTo>
                      <a:pt x="286" y="50"/>
                    </a:lnTo>
                    <a:lnTo>
                      <a:pt x="278" y="68"/>
                    </a:lnTo>
                    <a:lnTo>
                      <a:pt x="276" y="86"/>
                    </a:lnTo>
                    <a:lnTo>
                      <a:pt x="276" y="86"/>
                    </a:lnTo>
                    <a:lnTo>
                      <a:pt x="276" y="96"/>
                    </a:lnTo>
                    <a:lnTo>
                      <a:pt x="274" y="108"/>
                    </a:lnTo>
                    <a:lnTo>
                      <a:pt x="274" y="108"/>
                    </a:lnTo>
                    <a:lnTo>
                      <a:pt x="268" y="116"/>
                    </a:lnTo>
                    <a:lnTo>
                      <a:pt x="268" y="128"/>
                    </a:lnTo>
                    <a:lnTo>
                      <a:pt x="268" y="128"/>
                    </a:lnTo>
                    <a:lnTo>
                      <a:pt x="268" y="136"/>
                    </a:lnTo>
                    <a:lnTo>
                      <a:pt x="268" y="142"/>
                    </a:lnTo>
                    <a:lnTo>
                      <a:pt x="268" y="142"/>
                    </a:lnTo>
                    <a:lnTo>
                      <a:pt x="266" y="158"/>
                    </a:lnTo>
                    <a:lnTo>
                      <a:pt x="266" y="158"/>
                    </a:lnTo>
                    <a:lnTo>
                      <a:pt x="264" y="168"/>
                    </a:lnTo>
                    <a:lnTo>
                      <a:pt x="264" y="178"/>
                    </a:lnTo>
                    <a:lnTo>
                      <a:pt x="260" y="186"/>
                    </a:lnTo>
                    <a:lnTo>
                      <a:pt x="254" y="196"/>
                    </a:lnTo>
                    <a:lnTo>
                      <a:pt x="254" y="196"/>
                    </a:lnTo>
                    <a:lnTo>
                      <a:pt x="240" y="208"/>
                    </a:lnTo>
                    <a:lnTo>
                      <a:pt x="234" y="214"/>
                    </a:lnTo>
                    <a:lnTo>
                      <a:pt x="226" y="222"/>
                    </a:lnTo>
                    <a:lnTo>
                      <a:pt x="226" y="222"/>
                    </a:lnTo>
                    <a:lnTo>
                      <a:pt x="218" y="242"/>
                    </a:lnTo>
                    <a:lnTo>
                      <a:pt x="218" y="242"/>
                    </a:lnTo>
                    <a:lnTo>
                      <a:pt x="210" y="250"/>
                    </a:lnTo>
                    <a:lnTo>
                      <a:pt x="206" y="258"/>
                    </a:lnTo>
                    <a:lnTo>
                      <a:pt x="206" y="260"/>
                    </a:lnTo>
                    <a:lnTo>
                      <a:pt x="206" y="260"/>
                    </a:lnTo>
                    <a:lnTo>
                      <a:pt x="202" y="282"/>
                    </a:lnTo>
                    <a:lnTo>
                      <a:pt x="202" y="300"/>
                    </a:lnTo>
                    <a:lnTo>
                      <a:pt x="202" y="300"/>
                    </a:lnTo>
                    <a:lnTo>
                      <a:pt x="202" y="310"/>
                    </a:lnTo>
                    <a:lnTo>
                      <a:pt x="196" y="322"/>
                    </a:lnTo>
                    <a:lnTo>
                      <a:pt x="192" y="330"/>
                    </a:lnTo>
                    <a:lnTo>
                      <a:pt x="184" y="338"/>
                    </a:lnTo>
                    <a:lnTo>
                      <a:pt x="184" y="338"/>
                    </a:lnTo>
                    <a:lnTo>
                      <a:pt x="178" y="340"/>
                    </a:lnTo>
                    <a:lnTo>
                      <a:pt x="172" y="344"/>
                    </a:lnTo>
                    <a:lnTo>
                      <a:pt x="172" y="344"/>
                    </a:lnTo>
                    <a:lnTo>
                      <a:pt x="168" y="350"/>
                    </a:lnTo>
                    <a:lnTo>
                      <a:pt x="158" y="354"/>
                    </a:lnTo>
                    <a:lnTo>
                      <a:pt x="158" y="354"/>
                    </a:lnTo>
                    <a:lnTo>
                      <a:pt x="146" y="370"/>
                    </a:lnTo>
                    <a:lnTo>
                      <a:pt x="146" y="370"/>
                    </a:lnTo>
                    <a:lnTo>
                      <a:pt x="144" y="372"/>
                    </a:lnTo>
                    <a:lnTo>
                      <a:pt x="138" y="372"/>
                    </a:lnTo>
                    <a:lnTo>
                      <a:pt x="134" y="372"/>
                    </a:lnTo>
                    <a:lnTo>
                      <a:pt x="132" y="376"/>
                    </a:lnTo>
                    <a:lnTo>
                      <a:pt x="132" y="376"/>
                    </a:lnTo>
                    <a:lnTo>
                      <a:pt x="128" y="366"/>
                    </a:lnTo>
                    <a:lnTo>
                      <a:pt x="128" y="360"/>
                    </a:lnTo>
                    <a:lnTo>
                      <a:pt x="132" y="356"/>
                    </a:lnTo>
                    <a:lnTo>
                      <a:pt x="132" y="356"/>
                    </a:lnTo>
                    <a:lnTo>
                      <a:pt x="132" y="354"/>
                    </a:lnTo>
                    <a:lnTo>
                      <a:pt x="128" y="352"/>
                    </a:lnTo>
                    <a:lnTo>
                      <a:pt x="128" y="352"/>
                    </a:lnTo>
                    <a:lnTo>
                      <a:pt x="124" y="352"/>
                    </a:lnTo>
                    <a:lnTo>
                      <a:pt x="116" y="354"/>
                    </a:lnTo>
                    <a:lnTo>
                      <a:pt x="112" y="356"/>
                    </a:lnTo>
                    <a:lnTo>
                      <a:pt x="106" y="354"/>
                    </a:lnTo>
                    <a:lnTo>
                      <a:pt x="106" y="354"/>
                    </a:lnTo>
                    <a:lnTo>
                      <a:pt x="104" y="360"/>
                    </a:lnTo>
                    <a:lnTo>
                      <a:pt x="104" y="364"/>
                    </a:lnTo>
                    <a:lnTo>
                      <a:pt x="104" y="364"/>
                    </a:lnTo>
                    <a:lnTo>
                      <a:pt x="98" y="370"/>
                    </a:lnTo>
                    <a:lnTo>
                      <a:pt x="92" y="372"/>
                    </a:lnTo>
                    <a:lnTo>
                      <a:pt x="92" y="372"/>
                    </a:lnTo>
                    <a:lnTo>
                      <a:pt x="88" y="370"/>
                    </a:lnTo>
                    <a:lnTo>
                      <a:pt x="86" y="366"/>
                    </a:lnTo>
                    <a:lnTo>
                      <a:pt x="84" y="364"/>
                    </a:lnTo>
                    <a:lnTo>
                      <a:pt x="78" y="360"/>
                    </a:lnTo>
                    <a:lnTo>
                      <a:pt x="78" y="360"/>
                    </a:lnTo>
                    <a:lnTo>
                      <a:pt x="78" y="364"/>
                    </a:lnTo>
                    <a:lnTo>
                      <a:pt x="76" y="360"/>
                    </a:lnTo>
                    <a:lnTo>
                      <a:pt x="74" y="356"/>
                    </a:lnTo>
                    <a:lnTo>
                      <a:pt x="66" y="354"/>
                    </a:lnTo>
                    <a:lnTo>
                      <a:pt x="64" y="354"/>
                    </a:lnTo>
                    <a:lnTo>
                      <a:pt x="64" y="356"/>
                    </a:lnTo>
                    <a:lnTo>
                      <a:pt x="64" y="356"/>
                    </a:lnTo>
                    <a:lnTo>
                      <a:pt x="58" y="360"/>
                    </a:lnTo>
                    <a:lnTo>
                      <a:pt x="52" y="364"/>
                    </a:lnTo>
                    <a:lnTo>
                      <a:pt x="52" y="364"/>
                    </a:lnTo>
                    <a:lnTo>
                      <a:pt x="38" y="376"/>
                    </a:lnTo>
                    <a:lnTo>
                      <a:pt x="38" y="376"/>
                    </a:lnTo>
                    <a:lnTo>
                      <a:pt x="34" y="380"/>
                    </a:lnTo>
                    <a:lnTo>
                      <a:pt x="32" y="376"/>
                    </a:lnTo>
                    <a:lnTo>
                      <a:pt x="26" y="364"/>
                    </a:lnTo>
                    <a:lnTo>
                      <a:pt x="26" y="364"/>
                    </a:lnTo>
                    <a:lnTo>
                      <a:pt x="22" y="354"/>
                    </a:lnTo>
                    <a:lnTo>
                      <a:pt x="16" y="350"/>
                    </a:lnTo>
                    <a:lnTo>
                      <a:pt x="0" y="332"/>
                    </a:lnTo>
                    <a:lnTo>
                      <a:pt x="0" y="332"/>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575" name="DEMOCRATIC REPUBLIC OF CONGO"/>
            <p:cNvSpPr>
              <a:spLocks/>
            </p:cNvSpPr>
            <p:nvPr/>
          </p:nvSpPr>
          <p:spPr bwMode="auto">
            <a:xfrm>
              <a:off x="6527430" y="2955502"/>
              <a:ext cx="1010911" cy="988593"/>
            </a:xfrm>
            <a:custGeom>
              <a:avLst/>
              <a:gdLst>
                <a:gd name="T0" fmla="*/ 12 w 758"/>
                <a:gd name="T1" fmla="*/ 456 h 820"/>
                <a:gd name="T2" fmla="*/ 48 w 758"/>
                <a:gd name="T3" fmla="*/ 444 h 820"/>
                <a:gd name="T4" fmla="*/ 80 w 758"/>
                <a:gd name="T5" fmla="*/ 424 h 820"/>
                <a:gd name="T6" fmla="*/ 88 w 758"/>
                <a:gd name="T7" fmla="*/ 450 h 820"/>
                <a:gd name="T8" fmla="*/ 126 w 758"/>
                <a:gd name="T9" fmla="*/ 422 h 820"/>
                <a:gd name="T10" fmla="*/ 154 w 758"/>
                <a:gd name="T11" fmla="*/ 388 h 820"/>
                <a:gd name="T12" fmla="*/ 176 w 758"/>
                <a:gd name="T13" fmla="*/ 320 h 820"/>
                <a:gd name="T14" fmla="*/ 220 w 758"/>
                <a:gd name="T15" fmla="*/ 250 h 820"/>
                <a:gd name="T16" fmla="*/ 230 w 758"/>
                <a:gd name="T17" fmla="*/ 180 h 820"/>
                <a:gd name="T18" fmla="*/ 252 w 758"/>
                <a:gd name="T19" fmla="*/ 96 h 820"/>
                <a:gd name="T20" fmla="*/ 258 w 758"/>
                <a:gd name="T21" fmla="*/ 40 h 820"/>
                <a:gd name="T22" fmla="*/ 292 w 758"/>
                <a:gd name="T23" fmla="*/ 10 h 820"/>
                <a:gd name="T24" fmla="*/ 340 w 758"/>
                <a:gd name="T25" fmla="*/ 40 h 820"/>
                <a:gd name="T26" fmla="*/ 372 w 758"/>
                <a:gd name="T27" fmla="*/ 48 h 820"/>
                <a:gd name="T28" fmla="*/ 412 w 758"/>
                <a:gd name="T29" fmla="*/ 48 h 820"/>
                <a:gd name="T30" fmla="*/ 450 w 758"/>
                <a:gd name="T31" fmla="*/ 28 h 820"/>
                <a:gd name="T32" fmla="*/ 494 w 758"/>
                <a:gd name="T33" fmla="*/ 18 h 820"/>
                <a:gd name="T34" fmla="*/ 526 w 758"/>
                <a:gd name="T35" fmla="*/ 0 h 820"/>
                <a:gd name="T36" fmla="*/ 566 w 758"/>
                <a:gd name="T37" fmla="*/ 10 h 820"/>
                <a:gd name="T38" fmla="*/ 600 w 758"/>
                <a:gd name="T39" fmla="*/ 8 h 820"/>
                <a:gd name="T40" fmla="*/ 646 w 758"/>
                <a:gd name="T41" fmla="*/ 46 h 820"/>
                <a:gd name="T42" fmla="*/ 690 w 758"/>
                <a:gd name="T43" fmla="*/ 34 h 820"/>
                <a:gd name="T44" fmla="*/ 732 w 758"/>
                <a:gd name="T45" fmla="*/ 68 h 820"/>
                <a:gd name="T46" fmla="*/ 746 w 758"/>
                <a:gd name="T47" fmla="*/ 86 h 820"/>
                <a:gd name="T48" fmla="*/ 736 w 758"/>
                <a:gd name="T49" fmla="*/ 122 h 820"/>
                <a:gd name="T50" fmla="*/ 730 w 758"/>
                <a:gd name="T51" fmla="*/ 180 h 820"/>
                <a:gd name="T52" fmla="*/ 702 w 758"/>
                <a:gd name="T53" fmla="*/ 226 h 820"/>
                <a:gd name="T54" fmla="*/ 692 w 758"/>
                <a:gd name="T55" fmla="*/ 292 h 820"/>
                <a:gd name="T56" fmla="*/ 666 w 758"/>
                <a:gd name="T57" fmla="*/ 334 h 820"/>
                <a:gd name="T58" fmla="*/ 680 w 758"/>
                <a:gd name="T59" fmla="*/ 394 h 820"/>
                <a:gd name="T60" fmla="*/ 692 w 758"/>
                <a:gd name="T61" fmla="*/ 476 h 820"/>
                <a:gd name="T62" fmla="*/ 702 w 758"/>
                <a:gd name="T63" fmla="*/ 524 h 820"/>
                <a:gd name="T64" fmla="*/ 664 w 758"/>
                <a:gd name="T65" fmla="*/ 604 h 820"/>
                <a:gd name="T66" fmla="*/ 654 w 758"/>
                <a:gd name="T67" fmla="*/ 656 h 820"/>
                <a:gd name="T68" fmla="*/ 650 w 758"/>
                <a:gd name="T69" fmla="*/ 724 h 820"/>
                <a:gd name="T70" fmla="*/ 682 w 758"/>
                <a:gd name="T71" fmla="*/ 778 h 820"/>
                <a:gd name="T72" fmla="*/ 702 w 758"/>
                <a:gd name="T73" fmla="*/ 820 h 820"/>
                <a:gd name="T74" fmla="*/ 682 w 758"/>
                <a:gd name="T75" fmla="*/ 818 h 820"/>
                <a:gd name="T76" fmla="*/ 650 w 758"/>
                <a:gd name="T77" fmla="*/ 790 h 820"/>
                <a:gd name="T78" fmla="*/ 624 w 758"/>
                <a:gd name="T79" fmla="*/ 774 h 820"/>
                <a:gd name="T80" fmla="*/ 594 w 758"/>
                <a:gd name="T81" fmla="*/ 740 h 820"/>
                <a:gd name="T82" fmla="*/ 544 w 758"/>
                <a:gd name="T83" fmla="*/ 748 h 820"/>
                <a:gd name="T84" fmla="*/ 502 w 758"/>
                <a:gd name="T85" fmla="*/ 730 h 820"/>
                <a:gd name="T86" fmla="*/ 476 w 758"/>
                <a:gd name="T87" fmla="*/ 714 h 820"/>
                <a:gd name="T88" fmla="*/ 452 w 758"/>
                <a:gd name="T89" fmla="*/ 714 h 820"/>
                <a:gd name="T90" fmla="*/ 408 w 758"/>
                <a:gd name="T91" fmla="*/ 724 h 820"/>
                <a:gd name="T92" fmla="*/ 404 w 758"/>
                <a:gd name="T93" fmla="*/ 700 h 820"/>
                <a:gd name="T94" fmla="*/ 382 w 758"/>
                <a:gd name="T95" fmla="*/ 634 h 820"/>
                <a:gd name="T96" fmla="*/ 382 w 758"/>
                <a:gd name="T97" fmla="*/ 562 h 820"/>
                <a:gd name="T98" fmla="*/ 332 w 758"/>
                <a:gd name="T99" fmla="*/ 548 h 820"/>
                <a:gd name="T100" fmla="*/ 318 w 758"/>
                <a:gd name="T101" fmla="*/ 538 h 820"/>
                <a:gd name="T102" fmla="*/ 284 w 758"/>
                <a:gd name="T103" fmla="*/ 564 h 820"/>
                <a:gd name="T104" fmla="*/ 260 w 758"/>
                <a:gd name="T105" fmla="*/ 578 h 820"/>
                <a:gd name="T106" fmla="*/ 232 w 758"/>
                <a:gd name="T107" fmla="*/ 588 h 820"/>
                <a:gd name="T108" fmla="*/ 204 w 758"/>
                <a:gd name="T109" fmla="*/ 574 h 820"/>
                <a:gd name="T110" fmla="*/ 180 w 758"/>
                <a:gd name="T111" fmla="*/ 516 h 820"/>
                <a:gd name="T112" fmla="*/ 96 w 758"/>
                <a:gd name="T113" fmla="*/ 492 h 820"/>
                <a:gd name="T114" fmla="*/ 0 w 758"/>
                <a:gd name="T115" fmla="*/ 48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820">
                  <a:moveTo>
                    <a:pt x="0" y="484"/>
                  </a:moveTo>
                  <a:lnTo>
                    <a:pt x="0" y="484"/>
                  </a:lnTo>
                  <a:lnTo>
                    <a:pt x="6" y="482"/>
                  </a:lnTo>
                  <a:lnTo>
                    <a:pt x="8" y="482"/>
                  </a:lnTo>
                  <a:lnTo>
                    <a:pt x="12" y="480"/>
                  </a:lnTo>
                  <a:lnTo>
                    <a:pt x="12" y="480"/>
                  </a:lnTo>
                  <a:lnTo>
                    <a:pt x="16" y="470"/>
                  </a:lnTo>
                  <a:lnTo>
                    <a:pt x="12" y="456"/>
                  </a:lnTo>
                  <a:lnTo>
                    <a:pt x="12" y="456"/>
                  </a:lnTo>
                  <a:lnTo>
                    <a:pt x="12" y="454"/>
                  </a:lnTo>
                  <a:lnTo>
                    <a:pt x="12" y="452"/>
                  </a:lnTo>
                  <a:lnTo>
                    <a:pt x="20" y="444"/>
                  </a:lnTo>
                  <a:lnTo>
                    <a:pt x="36" y="432"/>
                  </a:lnTo>
                  <a:lnTo>
                    <a:pt x="36" y="432"/>
                  </a:lnTo>
                  <a:lnTo>
                    <a:pt x="40" y="436"/>
                  </a:lnTo>
                  <a:lnTo>
                    <a:pt x="42" y="440"/>
                  </a:lnTo>
                  <a:lnTo>
                    <a:pt x="46" y="442"/>
                  </a:lnTo>
                  <a:lnTo>
                    <a:pt x="48" y="444"/>
                  </a:lnTo>
                  <a:lnTo>
                    <a:pt x="48" y="444"/>
                  </a:lnTo>
                  <a:lnTo>
                    <a:pt x="58" y="440"/>
                  </a:lnTo>
                  <a:lnTo>
                    <a:pt x="58" y="440"/>
                  </a:lnTo>
                  <a:lnTo>
                    <a:pt x="60" y="432"/>
                  </a:lnTo>
                  <a:lnTo>
                    <a:pt x="62" y="426"/>
                  </a:lnTo>
                  <a:lnTo>
                    <a:pt x="62" y="426"/>
                  </a:lnTo>
                  <a:lnTo>
                    <a:pt x="70" y="430"/>
                  </a:lnTo>
                  <a:lnTo>
                    <a:pt x="72" y="426"/>
                  </a:lnTo>
                  <a:lnTo>
                    <a:pt x="80" y="424"/>
                  </a:lnTo>
                  <a:lnTo>
                    <a:pt x="86" y="424"/>
                  </a:lnTo>
                  <a:lnTo>
                    <a:pt x="86" y="424"/>
                  </a:lnTo>
                  <a:lnTo>
                    <a:pt x="88" y="424"/>
                  </a:lnTo>
                  <a:lnTo>
                    <a:pt x="88" y="426"/>
                  </a:lnTo>
                  <a:lnTo>
                    <a:pt x="86" y="432"/>
                  </a:lnTo>
                  <a:lnTo>
                    <a:pt x="86" y="432"/>
                  </a:lnTo>
                  <a:lnTo>
                    <a:pt x="86" y="440"/>
                  </a:lnTo>
                  <a:lnTo>
                    <a:pt x="88" y="450"/>
                  </a:lnTo>
                  <a:lnTo>
                    <a:pt x="88" y="450"/>
                  </a:lnTo>
                  <a:lnTo>
                    <a:pt x="90" y="444"/>
                  </a:lnTo>
                  <a:lnTo>
                    <a:pt x="96" y="444"/>
                  </a:lnTo>
                  <a:lnTo>
                    <a:pt x="98" y="444"/>
                  </a:lnTo>
                  <a:lnTo>
                    <a:pt x="100" y="444"/>
                  </a:lnTo>
                  <a:lnTo>
                    <a:pt x="100" y="444"/>
                  </a:lnTo>
                  <a:lnTo>
                    <a:pt x="110" y="436"/>
                  </a:lnTo>
                  <a:lnTo>
                    <a:pt x="116" y="426"/>
                  </a:lnTo>
                  <a:lnTo>
                    <a:pt x="116" y="426"/>
                  </a:lnTo>
                  <a:lnTo>
                    <a:pt x="126" y="422"/>
                  </a:lnTo>
                  <a:lnTo>
                    <a:pt x="130" y="416"/>
                  </a:lnTo>
                  <a:lnTo>
                    <a:pt x="130" y="416"/>
                  </a:lnTo>
                  <a:lnTo>
                    <a:pt x="130" y="412"/>
                  </a:lnTo>
                  <a:lnTo>
                    <a:pt x="136" y="410"/>
                  </a:lnTo>
                  <a:lnTo>
                    <a:pt x="142" y="404"/>
                  </a:lnTo>
                  <a:lnTo>
                    <a:pt x="142" y="404"/>
                  </a:lnTo>
                  <a:lnTo>
                    <a:pt x="148" y="402"/>
                  </a:lnTo>
                  <a:lnTo>
                    <a:pt x="152" y="400"/>
                  </a:lnTo>
                  <a:lnTo>
                    <a:pt x="154" y="388"/>
                  </a:lnTo>
                  <a:lnTo>
                    <a:pt x="158" y="374"/>
                  </a:lnTo>
                  <a:lnTo>
                    <a:pt x="158" y="362"/>
                  </a:lnTo>
                  <a:lnTo>
                    <a:pt x="158" y="362"/>
                  </a:lnTo>
                  <a:lnTo>
                    <a:pt x="158" y="334"/>
                  </a:lnTo>
                  <a:lnTo>
                    <a:pt x="158" y="334"/>
                  </a:lnTo>
                  <a:lnTo>
                    <a:pt x="158" y="332"/>
                  </a:lnTo>
                  <a:lnTo>
                    <a:pt x="162" y="328"/>
                  </a:lnTo>
                  <a:lnTo>
                    <a:pt x="176" y="320"/>
                  </a:lnTo>
                  <a:lnTo>
                    <a:pt x="176" y="320"/>
                  </a:lnTo>
                  <a:lnTo>
                    <a:pt x="180" y="308"/>
                  </a:lnTo>
                  <a:lnTo>
                    <a:pt x="184" y="298"/>
                  </a:lnTo>
                  <a:lnTo>
                    <a:pt x="190" y="290"/>
                  </a:lnTo>
                  <a:lnTo>
                    <a:pt x="198" y="280"/>
                  </a:lnTo>
                  <a:lnTo>
                    <a:pt x="198" y="280"/>
                  </a:lnTo>
                  <a:lnTo>
                    <a:pt x="218" y="262"/>
                  </a:lnTo>
                  <a:lnTo>
                    <a:pt x="218" y="262"/>
                  </a:lnTo>
                  <a:lnTo>
                    <a:pt x="220" y="254"/>
                  </a:lnTo>
                  <a:lnTo>
                    <a:pt x="220" y="250"/>
                  </a:lnTo>
                  <a:lnTo>
                    <a:pt x="220" y="238"/>
                  </a:lnTo>
                  <a:lnTo>
                    <a:pt x="220" y="238"/>
                  </a:lnTo>
                  <a:lnTo>
                    <a:pt x="224" y="226"/>
                  </a:lnTo>
                  <a:lnTo>
                    <a:pt x="230" y="216"/>
                  </a:lnTo>
                  <a:lnTo>
                    <a:pt x="230" y="216"/>
                  </a:lnTo>
                  <a:lnTo>
                    <a:pt x="230" y="202"/>
                  </a:lnTo>
                  <a:lnTo>
                    <a:pt x="224" y="190"/>
                  </a:lnTo>
                  <a:lnTo>
                    <a:pt x="224" y="190"/>
                  </a:lnTo>
                  <a:lnTo>
                    <a:pt x="230" y="180"/>
                  </a:lnTo>
                  <a:lnTo>
                    <a:pt x="232" y="168"/>
                  </a:lnTo>
                  <a:lnTo>
                    <a:pt x="232" y="168"/>
                  </a:lnTo>
                  <a:lnTo>
                    <a:pt x="232" y="156"/>
                  </a:lnTo>
                  <a:lnTo>
                    <a:pt x="234" y="140"/>
                  </a:lnTo>
                  <a:lnTo>
                    <a:pt x="234" y="140"/>
                  </a:lnTo>
                  <a:lnTo>
                    <a:pt x="238" y="130"/>
                  </a:lnTo>
                  <a:lnTo>
                    <a:pt x="244" y="118"/>
                  </a:lnTo>
                  <a:lnTo>
                    <a:pt x="252" y="96"/>
                  </a:lnTo>
                  <a:lnTo>
                    <a:pt x="252" y="96"/>
                  </a:lnTo>
                  <a:lnTo>
                    <a:pt x="258" y="86"/>
                  </a:lnTo>
                  <a:lnTo>
                    <a:pt x="252" y="68"/>
                  </a:lnTo>
                  <a:lnTo>
                    <a:pt x="252" y="68"/>
                  </a:lnTo>
                  <a:lnTo>
                    <a:pt x="258" y="56"/>
                  </a:lnTo>
                  <a:lnTo>
                    <a:pt x="258" y="56"/>
                  </a:lnTo>
                  <a:lnTo>
                    <a:pt x="252" y="48"/>
                  </a:lnTo>
                  <a:lnTo>
                    <a:pt x="252" y="48"/>
                  </a:lnTo>
                  <a:lnTo>
                    <a:pt x="252" y="46"/>
                  </a:lnTo>
                  <a:lnTo>
                    <a:pt x="258" y="40"/>
                  </a:lnTo>
                  <a:lnTo>
                    <a:pt x="260" y="40"/>
                  </a:lnTo>
                  <a:lnTo>
                    <a:pt x="262" y="38"/>
                  </a:lnTo>
                  <a:lnTo>
                    <a:pt x="262" y="38"/>
                  </a:lnTo>
                  <a:lnTo>
                    <a:pt x="270" y="28"/>
                  </a:lnTo>
                  <a:lnTo>
                    <a:pt x="274" y="20"/>
                  </a:lnTo>
                  <a:lnTo>
                    <a:pt x="274" y="20"/>
                  </a:lnTo>
                  <a:lnTo>
                    <a:pt x="284" y="14"/>
                  </a:lnTo>
                  <a:lnTo>
                    <a:pt x="292" y="10"/>
                  </a:lnTo>
                  <a:lnTo>
                    <a:pt x="292" y="10"/>
                  </a:lnTo>
                  <a:lnTo>
                    <a:pt x="302" y="14"/>
                  </a:lnTo>
                  <a:lnTo>
                    <a:pt x="310" y="18"/>
                  </a:lnTo>
                  <a:lnTo>
                    <a:pt x="310" y="18"/>
                  </a:lnTo>
                  <a:lnTo>
                    <a:pt x="314" y="20"/>
                  </a:lnTo>
                  <a:lnTo>
                    <a:pt x="322" y="24"/>
                  </a:lnTo>
                  <a:lnTo>
                    <a:pt x="330" y="38"/>
                  </a:lnTo>
                  <a:lnTo>
                    <a:pt x="330" y="38"/>
                  </a:lnTo>
                  <a:lnTo>
                    <a:pt x="332" y="40"/>
                  </a:lnTo>
                  <a:lnTo>
                    <a:pt x="340" y="40"/>
                  </a:lnTo>
                  <a:lnTo>
                    <a:pt x="350" y="40"/>
                  </a:lnTo>
                  <a:lnTo>
                    <a:pt x="350" y="40"/>
                  </a:lnTo>
                  <a:lnTo>
                    <a:pt x="354" y="46"/>
                  </a:lnTo>
                  <a:lnTo>
                    <a:pt x="358" y="46"/>
                  </a:lnTo>
                  <a:lnTo>
                    <a:pt x="358" y="46"/>
                  </a:lnTo>
                  <a:lnTo>
                    <a:pt x="360" y="46"/>
                  </a:lnTo>
                  <a:lnTo>
                    <a:pt x="368" y="48"/>
                  </a:lnTo>
                  <a:lnTo>
                    <a:pt x="368" y="48"/>
                  </a:lnTo>
                  <a:lnTo>
                    <a:pt x="372" y="48"/>
                  </a:lnTo>
                  <a:lnTo>
                    <a:pt x="378" y="48"/>
                  </a:lnTo>
                  <a:lnTo>
                    <a:pt x="378" y="48"/>
                  </a:lnTo>
                  <a:lnTo>
                    <a:pt x="390" y="50"/>
                  </a:lnTo>
                  <a:lnTo>
                    <a:pt x="390" y="50"/>
                  </a:lnTo>
                  <a:lnTo>
                    <a:pt x="398" y="54"/>
                  </a:lnTo>
                  <a:lnTo>
                    <a:pt x="408" y="54"/>
                  </a:lnTo>
                  <a:lnTo>
                    <a:pt x="408" y="54"/>
                  </a:lnTo>
                  <a:lnTo>
                    <a:pt x="410" y="50"/>
                  </a:lnTo>
                  <a:lnTo>
                    <a:pt x="412" y="48"/>
                  </a:lnTo>
                  <a:lnTo>
                    <a:pt x="418" y="38"/>
                  </a:lnTo>
                  <a:lnTo>
                    <a:pt x="422" y="28"/>
                  </a:lnTo>
                  <a:lnTo>
                    <a:pt x="424" y="26"/>
                  </a:lnTo>
                  <a:lnTo>
                    <a:pt x="428" y="24"/>
                  </a:lnTo>
                  <a:lnTo>
                    <a:pt x="428" y="24"/>
                  </a:lnTo>
                  <a:lnTo>
                    <a:pt x="434" y="26"/>
                  </a:lnTo>
                  <a:lnTo>
                    <a:pt x="440" y="28"/>
                  </a:lnTo>
                  <a:lnTo>
                    <a:pt x="444" y="34"/>
                  </a:lnTo>
                  <a:lnTo>
                    <a:pt x="450" y="28"/>
                  </a:lnTo>
                  <a:lnTo>
                    <a:pt x="450" y="28"/>
                  </a:lnTo>
                  <a:lnTo>
                    <a:pt x="472" y="24"/>
                  </a:lnTo>
                  <a:lnTo>
                    <a:pt x="480" y="18"/>
                  </a:lnTo>
                  <a:lnTo>
                    <a:pt x="484" y="14"/>
                  </a:lnTo>
                  <a:lnTo>
                    <a:pt x="486" y="10"/>
                  </a:lnTo>
                  <a:lnTo>
                    <a:pt x="486" y="10"/>
                  </a:lnTo>
                  <a:lnTo>
                    <a:pt x="490" y="10"/>
                  </a:lnTo>
                  <a:lnTo>
                    <a:pt x="492" y="14"/>
                  </a:lnTo>
                  <a:lnTo>
                    <a:pt x="494" y="18"/>
                  </a:lnTo>
                  <a:lnTo>
                    <a:pt x="500" y="20"/>
                  </a:lnTo>
                  <a:lnTo>
                    <a:pt x="500" y="20"/>
                  </a:lnTo>
                  <a:lnTo>
                    <a:pt x="514" y="18"/>
                  </a:lnTo>
                  <a:lnTo>
                    <a:pt x="520" y="14"/>
                  </a:lnTo>
                  <a:lnTo>
                    <a:pt x="524" y="8"/>
                  </a:lnTo>
                  <a:lnTo>
                    <a:pt x="524" y="8"/>
                  </a:lnTo>
                  <a:lnTo>
                    <a:pt x="524" y="6"/>
                  </a:lnTo>
                  <a:lnTo>
                    <a:pt x="526" y="0"/>
                  </a:lnTo>
                  <a:lnTo>
                    <a:pt x="526" y="0"/>
                  </a:lnTo>
                  <a:lnTo>
                    <a:pt x="532" y="0"/>
                  </a:lnTo>
                  <a:lnTo>
                    <a:pt x="540" y="6"/>
                  </a:lnTo>
                  <a:lnTo>
                    <a:pt x="540" y="6"/>
                  </a:lnTo>
                  <a:lnTo>
                    <a:pt x="544" y="8"/>
                  </a:lnTo>
                  <a:lnTo>
                    <a:pt x="546" y="6"/>
                  </a:lnTo>
                  <a:lnTo>
                    <a:pt x="554" y="6"/>
                  </a:lnTo>
                  <a:lnTo>
                    <a:pt x="556" y="6"/>
                  </a:lnTo>
                  <a:lnTo>
                    <a:pt x="556" y="6"/>
                  </a:lnTo>
                  <a:lnTo>
                    <a:pt x="566" y="10"/>
                  </a:lnTo>
                  <a:lnTo>
                    <a:pt x="566" y="10"/>
                  </a:lnTo>
                  <a:lnTo>
                    <a:pt x="572" y="14"/>
                  </a:lnTo>
                  <a:lnTo>
                    <a:pt x="580" y="14"/>
                  </a:lnTo>
                  <a:lnTo>
                    <a:pt x="580" y="14"/>
                  </a:lnTo>
                  <a:lnTo>
                    <a:pt x="584" y="10"/>
                  </a:lnTo>
                  <a:lnTo>
                    <a:pt x="586" y="10"/>
                  </a:lnTo>
                  <a:lnTo>
                    <a:pt x="594" y="8"/>
                  </a:lnTo>
                  <a:lnTo>
                    <a:pt x="600" y="8"/>
                  </a:lnTo>
                  <a:lnTo>
                    <a:pt x="600" y="8"/>
                  </a:lnTo>
                  <a:lnTo>
                    <a:pt x="610" y="18"/>
                  </a:lnTo>
                  <a:lnTo>
                    <a:pt x="614" y="20"/>
                  </a:lnTo>
                  <a:lnTo>
                    <a:pt x="620" y="24"/>
                  </a:lnTo>
                  <a:lnTo>
                    <a:pt x="620" y="24"/>
                  </a:lnTo>
                  <a:lnTo>
                    <a:pt x="620" y="28"/>
                  </a:lnTo>
                  <a:lnTo>
                    <a:pt x="624" y="34"/>
                  </a:lnTo>
                  <a:lnTo>
                    <a:pt x="624" y="34"/>
                  </a:lnTo>
                  <a:lnTo>
                    <a:pt x="636" y="40"/>
                  </a:lnTo>
                  <a:lnTo>
                    <a:pt x="646" y="46"/>
                  </a:lnTo>
                  <a:lnTo>
                    <a:pt x="652" y="40"/>
                  </a:lnTo>
                  <a:lnTo>
                    <a:pt x="652" y="40"/>
                  </a:lnTo>
                  <a:lnTo>
                    <a:pt x="662" y="36"/>
                  </a:lnTo>
                  <a:lnTo>
                    <a:pt x="670" y="38"/>
                  </a:lnTo>
                  <a:lnTo>
                    <a:pt x="670" y="38"/>
                  </a:lnTo>
                  <a:lnTo>
                    <a:pt x="676" y="40"/>
                  </a:lnTo>
                  <a:lnTo>
                    <a:pt x="682" y="40"/>
                  </a:lnTo>
                  <a:lnTo>
                    <a:pt x="686" y="38"/>
                  </a:lnTo>
                  <a:lnTo>
                    <a:pt x="690" y="34"/>
                  </a:lnTo>
                  <a:lnTo>
                    <a:pt x="690" y="34"/>
                  </a:lnTo>
                  <a:lnTo>
                    <a:pt x="690" y="28"/>
                  </a:lnTo>
                  <a:lnTo>
                    <a:pt x="692" y="28"/>
                  </a:lnTo>
                  <a:lnTo>
                    <a:pt x="702" y="38"/>
                  </a:lnTo>
                  <a:lnTo>
                    <a:pt x="710" y="54"/>
                  </a:lnTo>
                  <a:lnTo>
                    <a:pt x="710" y="54"/>
                  </a:lnTo>
                  <a:lnTo>
                    <a:pt x="716" y="56"/>
                  </a:lnTo>
                  <a:lnTo>
                    <a:pt x="726" y="64"/>
                  </a:lnTo>
                  <a:lnTo>
                    <a:pt x="732" y="68"/>
                  </a:lnTo>
                  <a:lnTo>
                    <a:pt x="732" y="74"/>
                  </a:lnTo>
                  <a:lnTo>
                    <a:pt x="732" y="76"/>
                  </a:lnTo>
                  <a:lnTo>
                    <a:pt x="732" y="76"/>
                  </a:lnTo>
                  <a:lnTo>
                    <a:pt x="736" y="76"/>
                  </a:lnTo>
                  <a:lnTo>
                    <a:pt x="742" y="78"/>
                  </a:lnTo>
                  <a:lnTo>
                    <a:pt x="744" y="80"/>
                  </a:lnTo>
                  <a:lnTo>
                    <a:pt x="744" y="80"/>
                  </a:lnTo>
                  <a:lnTo>
                    <a:pt x="746" y="86"/>
                  </a:lnTo>
                  <a:lnTo>
                    <a:pt x="746" y="86"/>
                  </a:lnTo>
                  <a:lnTo>
                    <a:pt x="744" y="90"/>
                  </a:lnTo>
                  <a:lnTo>
                    <a:pt x="742" y="96"/>
                  </a:lnTo>
                  <a:lnTo>
                    <a:pt x="742" y="96"/>
                  </a:lnTo>
                  <a:lnTo>
                    <a:pt x="742" y="104"/>
                  </a:lnTo>
                  <a:lnTo>
                    <a:pt x="744" y="108"/>
                  </a:lnTo>
                  <a:lnTo>
                    <a:pt x="744" y="108"/>
                  </a:lnTo>
                  <a:lnTo>
                    <a:pt x="742" y="116"/>
                  </a:lnTo>
                  <a:lnTo>
                    <a:pt x="736" y="122"/>
                  </a:lnTo>
                  <a:lnTo>
                    <a:pt x="736" y="122"/>
                  </a:lnTo>
                  <a:lnTo>
                    <a:pt x="744" y="130"/>
                  </a:lnTo>
                  <a:lnTo>
                    <a:pt x="750" y="132"/>
                  </a:lnTo>
                  <a:lnTo>
                    <a:pt x="758" y="136"/>
                  </a:lnTo>
                  <a:lnTo>
                    <a:pt x="758" y="140"/>
                  </a:lnTo>
                  <a:lnTo>
                    <a:pt x="758" y="142"/>
                  </a:lnTo>
                  <a:lnTo>
                    <a:pt x="758" y="142"/>
                  </a:lnTo>
                  <a:lnTo>
                    <a:pt x="756" y="152"/>
                  </a:lnTo>
                  <a:lnTo>
                    <a:pt x="746" y="160"/>
                  </a:lnTo>
                  <a:lnTo>
                    <a:pt x="730" y="180"/>
                  </a:lnTo>
                  <a:lnTo>
                    <a:pt x="730" y="180"/>
                  </a:lnTo>
                  <a:lnTo>
                    <a:pt x="720" y="188"/>
                  </a:lnTo>
                  <a:lnTo>
                    <a:pt x="706" y="198"/>
                  </a:lnTo>
                  <a:lnTo>
                    <a:pt x="706" y="198"/>
                  </a:lnTo>
                  <a:lnTo>
                    <a:pt x="706" y="208"/>
                  </a:lnTo>
                  <a:lnTo>
                    <a:pt x="706" y="210"/>
                  </a:lnTo>
                  <a:lnTo>
                    <a:pt x="706" y="216"/>
                  </a:lnTo>
                  <a:lnTo>
                    <a:pt x="706" y="216"/>
                  </a:lnTo>
                  <a:lnTo>
                    <a:pt x="702" y="226"/>
                  </a:lnTo>
                  <a:lnTo>
                    <a:pt x="696" y="238"/>
                  </a:lnTo>
                  <a:lnTo>
                    <a:pt x="696" y="238"/>
                  </a:lnTo>
                  <a:lnTo>
                    <a:pt x="696" y="254"/>
                  </a:lnTo>
                  <a:lnTo>
                    <a:pt x="696" y="254"/>
                  </a:lnTo>
                  <a:lnTo>
                    <a:pt x="692" y="278"/>
                  </a:lnTo>
                  <a:lnTo>
                    <a:pt x="692" y="278"/>
                  </a:lnTo>
                  <a:lnTo>
                    <a:pt x="692" y="288"/>
                  </a:lnTo>
                  <a:lnTo>
                    <a:pt x="692" y="292"/>
                  </a:lnTo>
                  <a:lnTo>
                    <a:pt x="692" y="292"/>
                  </a:lnTo>
                  <a:lnTo>
                    <a:pt x="686" y="298"/>
                  </a:lnTo>
                  <a:lnTo>
                    <a:pt x="680" y="304"/>
                  </a:lnTo>
                  <a:lnTo>
                    <a:pt x="680" y="304"/>
                  </a:lnTo>
                  <a:lnTo>
                    <a:pt x="676" y="310"/>
                  </a:lnTo>
                  <a:lnTo>
                    <a:pt x="676" y="314"/>
                  </a:lnTo>
                  <a:lnTo>
                    <a:pt x="676" y="328"/>
                  </a:lnTo>
                  <a:lnTo>
                    <a:pt x="676" y="328"/>
                  </a:lnTo>
                  <a:lnTo>
                    <a:pt x="674" y="332"/>
                  </a:lnTo>
                  <a:lnTo>
                    <a:pt x="666" y="334"/>
                  </a:lnTo>
                  <a:lnTo>
                    <a:pt x="666" y="334"/>
                  </a:lnTo>
                  <a:lnTo>
                    <a:pt x="664" y="342"/>
                  </a:lnTo>
                  <a:lnTo>
                    <a:pt x="666" y="348"/>
                  </a:lnTo>
                  <a:lnTo>
                    <a:pt x="674" y="360"/>
                  </a:lnTo>
                  <a:lnTo>
                    <a:pt x="674" y="360"/>
                  </a:lnTo>
                  <a:lnTo>
                    <a:pt x="676" y="370"/>
                  </a:lnTo>
                  <a:lnTo>
                    <a:pt x="680" y="374"/>
                  </a:lnTo>
                  <a:lnTo>
                    <a:pt x="680" y="374"/>
                  </a:lnTo>
                  <a:lnTo>
                    <a:pt x="680" y="394"/>
                  </a:lnTo>
                  <a:lnTo>
                    <a:pt x="680" y="394"/>
                  </a:lnTo>
                  <a:lnTo>
                    <a:pt x="680" y="404"/>
                  </a:lnTo>
                  <a:lnTo>
                    <a:pt x="682" y="414"/>
                  </a:lnTo>
                  <a:lnTo>
                    <a:pt x="686" y="424"/>
                  </a:lnTo>
                  <a:lnTo>
                    <a:pt x="686" y="432"/>
                  </a:lnTo>
                  <a:lnTo>
                    <a:pt x="686" y="432"/>
                  </a:lnTo>
                  <a:lnTo>
                    <a:pt x="686" y="444"/>
                  </a:lnTo>
                  <a:lnTo>
                    <a:pt x="686" y="454"/>
                  </a:lnTo>
                  <a:lnTo>
                    <a:pt x="692" y="476"/>
                  </a:lnTo>
                  <a:lnTo>
                    <a:pt x="692" y="476"/>
                  </a:lnTo>
                  <a:lnTo>
                    <a:pt x="694" y="482"/>
                  </a:lnTo>
                  <a:lnTo>
                    <a:pt x="692" y="484"/>
                  </a:lnTo>
                  <a:lnTo>
                    <a:pt x="690" y="494"/>
                  </a:lnTo>
                  <a:lnTo>
                    <a:pt x="690" y="494"/>
                  </a:lnTo>
                  <a:lnTo>
                    <a:pt x="692" y="506"/>
                  </a:lnTo>
                  <a:lnTo>
                    <a:pt x="694" y="520"/>
                  </a:lnTo>
                  <a:lnTo>
                    <a:pt x="694" y="520"/>
                  </a:lnTo>
                  <a:lnTo>
                    <a:pt x="702" y="524"/>
                  </a:lnTo>
                  <a:lnTo>
                    <a:pt x="710" y="532"/>
                  </a:lnTo>
                  <a:lnTo>
                    <a:pt x="716" y="538"/>
                  </a:lnTo>
                  <a:lnTo>
                    <a:pt x="722" y="548"/>
                  </a:lnTo>
                  <a:lnTo>
                    <a:pt x="722" y="548"/>
                  </a:lnTo>
                  <a:lnTo>
                    <a:pt x="732" y="572"/>
                  </a:lnTo>
                  <a:lnTo>
                    <a:pt x="742" y="592"/>
                  </a:lnTo>
                  <a:lnTo>
                    <a:pt x="742" y="592"/>
                  </a:lnTo>
                  <a:lnTo>
                    <a:pt x="664" y="604"/>
                  </a:lnTo>
                  <a:lnTo>
                    <a:pt x="664" y="604"/>
                  </a:lnTo>
                  <a:lnTo>
                    <a:pt x="666" y="612"/>
                  </a:lnTo>
                  <a:lnTo>
                    <a:pt x="666" y="616"/>
                  </a:lnTo>
                  <a:lnTo>
                    <a:pt x="662" y="624"/>
                  </a:lnTo>
                  <a:lnTo>
                    <a:pt x="652" y="632"/>
                  </a:lnTo>
                  <a:lnTo>
                    <a:pt x="646" y="642"/>
                  </a:lnTo>
                  <a:lnTo>
                    <a:pt x="646" y="642"/>
                  </a:lnTo>
                  <a:lnTo>
                    <a:pt x="650" y="642"/>
                  </a:lnTo>
                  <a:lnTo>
                    <a:pt x="652" y="646"/>
                  </a:lnTo>
                  <a:lnTo>
                    <a:pt x="654" y="656"/>
                  </a:lnTo>
                  <a:lnTo>
                    <a:pt x="654" y="674"/>
                  </a:lnTo>
                  <a:lnTo>
                    <a:pt x="654" y="674"/>
                  </a:lnTo>
                  <a:lnTo>
                    <a:pt x="654" y="686"/>
                  </a:lnTo>
                  <a:lnTo>
                    <a:pt x="654" y="698"/>
                  </a:lnTo>
                  <a:lnTo>
                    <a:pt x="654" y="698"/>
                  </a:lnTo>
                  <a:lnTo>
                    <a:pt x="654" y="700"/>
                  </a:lnTo>
                  <a:lnTo>
                    <a:pt x="652" y="708"/>
                  </a:lnTo>
                  <a:lnTo>
                    <a:pt x="652" y="708"/>
                  </a:lnTo>
                  <a:lnTo>
                    <a:pt x="650" y="724"/>
                  </a:lnTo>
                  <a:lnTo>
                    <a:pt x="650" y="724"/>
                  </a:lnTo>
                  <a:lnTo>
                    <a:pt x="646" y="736"/>
                  </a:lnTo>
                  <a:lnTo>
                    <a:pt x="646" y="740"/>
                  </a:lnTo>
                  <a:lnTo>
                    <a:pt x="650" y="750"/>
                  </a:lnTo>
                  <a:lnTo>
                    <a:pt x="650" y="750"/>
                  </a:lnTo>
                  <a:lnTo>
                    <a:pt x="666" y="770"/>
                  </a:lnTo>
                  <a:lnTo>
                    <a:pt x="666" y="770"/>
                  </a:lnTo>
                  <a:lnTo>
                    <a:pt x="680" y="776"/>
                  </a:lnTo>
                  <a:lnTo>
                    <a:pt x="682" y="778"/>
                  </a:lnTo>
                  <a:lnTo>
                    <a:pt x="690" y="776"/>
                  </a:lnTo>
                  <a:lnTo>
                    <a:pt x="690" y="776"/>
                  </a:lnTo>
                  <a:lnTo>
                    <a:pt x="692" y="770"/>
                  </a:lnTo>
                  <a:lnTo>
                    <a:pt x="702" y="766"/>
                  </a:lnTo>
                  <a:lnTo>
                    <a:pt x="702" y="766"/>
                  </a:lnTo>
                  <a:lnTo>
                    <a:pt x="702" y="808"/>
                  </a:lnTo>
                  <a:lnTo>
                    <a:pt x="702" y="808"/>
                  </a:lnTo>
                  <a:lnTo>
                    <a:pt x="702" y="818"/>
                  </a:lnTo>
                  <a:lnTo>
                    <a:pt x="702" y="820"/>
                  </a:lnTo>
                  <a:lnTo>
                    <a:pt x="702" y="820"/>
                  </a:lnTo>
                  <a:lnTo>
                    <a:pt x="702" y="820"/>
                  </a:lnTo>
                  <a:lnTo>
                    <a:pt x="696" y="820"/>
                  </a:lnTo>
                  <a:lnTo>
                    <a:pt x="694" y="818"/>
                  </a:lnTo>
                  <a:lnTo>
                    <a:pt x="696" y="816"/>
                  </a:lnTo>
                  <a:lnTo>
                    <a:pt x="696" y="816"/>
                  </a:lnTo>
                  <a:lnTo>
                    <a:pt x="694" y="814"/>
                  </a:lnTo>
                  <a:lnTo>
                    <a:pt x="692" y="816"/>
                  </a:lnTo>
                  <a:lnTo>
                    <a:pt x="682" y="818"/>
                  </a:lnTo>
                  <a:lnTo>
                    <a:pt x="674" y="820"/>
                  </a:lnTo>
                  <a:lnTo>
                    <a:pt x="670" y="820"/>
                  </a:lnTo>
                  <a:lnTo>
                    <a:pt x="666" y="816"/>
                  </a:lnTo>
                  <a:lnTo>
                    <a:pt x="666" y="816"/>
                  </a:lnTo>
                  <a:lnTo>
                    <a:pt x="664" y="808"/>
                  </a:lnTo>
                  <a:lnTo>
                    <a:pt x="662" y="800"/>
                  </a:lnTo>
                  <a:lnTo>
                    <a:pt x="662" y="800"/>
                  </a:lnTo>
                  <a:lnTo>
                    <a:pt x="654" y="798"/>
                  </a:lnTo>
                  <a:lnTo>
                    <a:pt x="650" y="790"/>
                  </a:lnTo>
                  <a:lnTo>
                    <a:pt x="650" y="790"/>
                  </a:lnTo>
                  <a:lnTo>
                    <a:pt x="650" y="780"/>
                  </a:lnTo>
                  <a:lnTo>
                    <a:pt x="646" y="778"/>
                  </a:lnTo>
                  <a:lnTo>
                    <a:pt x="640" y="778"/>
                  </a:lnTo>
                  <a:lnTo>
                    <a:pt x="640" y="778"/>
                  </a:lnTo>
                  <a:lnTo>
                    <a:pt x="636" y="778"/>
                  </a:lnTo>
                  <a:lnTo>
                    <a:pt x="634" y="776"/>
                  </a:lnTo>
                  <a:lnTo>
                    <a:pt x="624" y="774"/>
                  </a:lnTo>
                  <a:lnTo>
                    <a:pt x="624" y="774"/>
                  </a:lnTo>
                  <a:lnTo>
                    <a:pt x="620" y="774"/>
                  </a:lnTo>
                  <a:lnTo>
                    <a:pt x="614" y="770"/>
                  </a:lnTo>
                  <a:lnTo>
                    <a:pt x="612" y="766"/>
                  </a:lnTo>
                  <a:lnTo>
                    <a:pt x="612" y="766"/>
                  </a:lnTo>
                  <a:lnTo>
                    <a:pt x="610" y="760"/>
                  </a:lnTo>
                  <a:lnTo>
                    <a:pt x="606" y="754"/>
                  </a:lnTo>
                  <a:lnTo>
                    <a:pt x="606" y="754"/>
                  </a:lnTo>
                  <a:lnTo>
                    <a:pt x="596" y="740"/>
                  </a:lnTo>
                  <a:lnTo>
                    <a:pt x="594" y="740"/>
                  </a:lnTo>
                  <a:lnTo>
                    <a:pt x="592" y="748"/>
                  </a:lnTo>
                  <a:lnTo>
                    <a:pt x="592" y="748"/>
                  </a:lnTo>
                  <a:lnTo>
                    <a:pt x="584" y="754"/>
                  </a:lnTo>
                  <a:lnTo>
                    <a:pt x="580" y="758"/>
                  </a:lnTo>
                  <a:lnTo>
                    <a:pt x="562" y="754"/>
                  </a:lnTo>
                  <a:lnTo>
                    <a:pt x="562" y="754"/>
                  </a:lnTo>
                  <a:lnTo>
                    <a:pt x="554" y="754"/>
                  </a:lnTo>
                  <a:lnTo>
                    <a:pt x="544" y="748"/>
                  </a:lnTo>
                  <a:lnTo>
                    <a:pt x="544" y="748"/>
                  </a:lnTo>
                  <a:lnTo>
                    <a:pt x="534" y="748"/>
                  </a:lnTo>
                  <a:lnTo>
                    <a:pt x="534" y="748"/>
                  </a:lnTo>
                  <a:lnTo>
                    <a:pt x="530" y="746"/>
                  </a:lnTo>
                  <a:lnTo>
                    <a:pt x="524" y="738"/>
                  </a:lnTo>
                  <a:lnTo>
                    <a:pt x="524" y="734"/>
                  </a:lnTo>
                  <a:lnTo>
                    <a:pt x="524" y="724"/>
                  </a:lnTo>
                  <a:lnTo>
                    <a:pt x="524" y="724"/>
                  </a:lnTo>
                  <a:lnTo>
                    <a:pt x="502" y="730"/>
                  </a:lnTo>
                  <a:lnTo>
                    <a:pt x="502" y="730"/>
                  </a:lnTo>
                  <a:lnTo>
                    <a:pt x="492" y="734"/>
                  </a:lnTo>
                  <a:lnTo>
                    <a:pt x="484" y="734"/>
                  </a:lnTo>
                  <a:lnTo>
                    <a:pt x="484" y="734"/>
                  </a:lnTo>
                  <a:lnTo>
                    <a:pt x="486" y="726"/>
                  </a:lnTo>
                  <a:lnTo>
                    <a:pt x="486" y="720"/>
                  </a:lnTo>
                  <a:lnTo>
                    <a:pt x="484" y="718"/>
                  </a:lnTo>
                  <a:lnTo>
                    <a:pt x="484" y="718"/>
                  </a:lnTo>
                  <a:lnTo>
                    <a:pt x="476" y="718"/>
                  </a:lnTo>
                  <a:lnTo>
                    <a:pt x="476" y="714"/>
                  </a:lnTo>
                  <a:lnTo>
                    <a:pt x="476" y="714"/>
                  </a:lnTo>
                  <a:lnTo>
                    <a:pt x="476" y="714"/>
                  </a:lnTo>
                  <a:lnTo>
                    <a:pt x="474" y="710"/>
                  </a:lnTo>
                  <a:lnTo>
                    <a:pt x="472" y="710"/>
                  </a:lnTo>
                  <a:lnTo>
                    <a:pt x="466" y="710"/>
                  </a:lnTo>
                  <a:lnTo>
                    <a:pt x="466" y="710"/>
                  </a:lnTo>
                  <a:lnTo>
                    <a:pt x="462" y="714"/>
                  </a:lnTo>
                  <a:lnTo>
                    <a:pt x="452" y="714"/>
                  </a:lnTo>
                  <a:lnTo>
                    <a:pt x="452" y="714"/>
                  </a:lnTo>
                  <a:lnTo>
                    <a:pt x="448" y="714"/>
                  </a:lnTo>
                  <a:lnTo>
                    <a:pt x="438" y="718"/>
                  </a:lnTo>
                  <a:lnTo>
                    <a:pt x="438" y="718"/>
                  </a:lnTo>
                  <a:lnTo>
                    <a:pt x="432" y="718"/>
                  </a:lnTo>
                  <a:lnTo>
                    <a:pt x="422" y="718"/>
                  </a:lnTo>
                  <a:lnTo>
                    <a:pt x="422" y="718"/>
                  </a:lnTo>
                  <a:lnTo>
                    <a:pt x="412" y="718"/>
                  </a:lnTo>
                  <a:lnTo>
                    <a:pt x="412" y="718"/>
                  </a:lnTo>
                  <a:lnTo>
                    <a:pt x="408" y="724"/>
                  </a:lnTo>
                  <a:lnTo>
                    <a:pt x="404" y="724"/>
                  </a:lnTo>
                  <a:lnTo>
                    <a:pt x="400" y="726"/>
                  </a:lnTo>
                  <a:lnTo>
                    <a:pt x="400" y="726"/>
                  </a:lnTo>
                  <a:lnTo>
                    <a:pt x="400" y="720"/>
                  </a:lnTo>
                  <a:lnTo>
                    <a:pt x="398" y="714"/>
                  </a:lnTo>
                  <a:lnTo>
                    <a:pt x="398" y="714"/>
                  </a:lnTo>
                  <a:lnTo>
                    <a:pt x="398" y="708"/>
                  </a:lnTo>
                  <a:lnTo>
                    <a:pt x="398" y="708"/>
                  </a:lnTo>
                  <a:lnTo>
                    <a:pt x="404" y="700"/>
                  </a:lnTo>
                  <a:lnTo>
                    <a:pt x="404" y="700"/>
                  </a:lnTo>
                  <a:lnTo>
                    <a:pt x="404" y="694"/>
                  </a:lnTo>
                  <a:lnTo>
                    <a:pt x="400" y="684"/>
                  </a:lnTo>
                  <a:lnTo>
                    <a:pt x="398" y="672"/>
                  </a:lnTo>
                  <a:lnTo>
                    <a:pt x="394" y="666"/>
                  </a:lnTo>
                  <a:lnTo>
                    <a:pt x="394" y="666"/>
                  </a:lnTo>
                  <a:lnTo>
                    <a:pt x="384" y="652"/>
                  </a:lnTo>
                  <a:lnTo>
                    <a:pt x="382" y="644"/>
                  </a:lnTo>
                  <a:lnTo>
                    <a:pt x="382" y="634"/>
                  </a:lnTo>
                  <a:lnTo>
                    <a:pt x="382" y="634"/>
                  </a:lnTo>
                  <a:lnTo>
                    <a:pt x="384" y="614"/>
                  </a:lnTo>
                  <a:lnTo>
                    <a:pt x="390" y="604"/>
                  </a:lnTo>
                  <a:lnTo>
                    <a:pt x="384" y="596"/>
                  </a:lnTo>
                  <a:lnTo>
                    <a:pt x="384" y="596"/>
                  </a:lnTo>
                  <a:lnTo>
                    <a:pt x="382" y="586"/>
                  </a:lnTo>
                  <a:lnTo>
                    <a:pt x="380" y="578"/>
                  </a:lnTo>
                  <a:lnTo>
                    <a:pt x="380" y="578"/>
                  </a:lnTo>
                  <a:lnTo>
                    <a:pt x="382" y="562"/>
                  </a:lnTo>
                  <a:lnTo>
                    <a:pt x="382" y="562"/>
                  </a:lnTo>
                  <a:lnTo>
                    <a:pt x="382" y="556"/>
                  </a:lnTo>
                  <a:lnTo>
                    <a:pt x="380" y="552"/>
                  </a:lnTo>
                  <a:lnTo>
                    <a:pt x="370" y="548"/>
                  </a:lnTo>
                  <a:lnTo>
                    <a:pt x="370" y="548"/>
                  </a:lnTo>
                  <a:lnTo>
                    <a:pt x="344" y="552"/>
                  </a:lnTo>
                  <a:lnTo>
                    <a:pt x="344" y="552"/>
                  </a:lnTo>
                  <a:lnTo>
                    <a:pt x="338" y="552"/>
                  </a:lnTo>
                  <a:lnTo>
                    <a:pt x="332" y="548"/>
                  </a:lnTo>
                  <a:lnTo>
                    <a:pt x="338" y="534"/>
                  </a:lnTo>
                  <a:lnTo>
                    <a:pt x="338" y="534"/>
                  </a:lnTo>
                  <a:lnTo>
                    <a:pt x="330" y="534"/>
                  </a:lnTo>
                  <a:lnTo>
                    <a:pt x="324" y="534"/>
                  </a:lnTo>
                  <a:lnTo>
                    <a:pt x="324" y="534"/>
                  </a:lnTo>
                  <a:lnTo>
                    <a:pt x="324" y="536"/>
                  </a:lnTo>
                  <a:lnTo>
                    <a:pt x="322" y="538"/>
                  </a:lnTo>
                  <a:lnTo>
                    <a:pt x="322" y="538"/>
                  </a:lnTo>
                  <a:lnTo>
                    <a:pt x="318" y="538"/>
                  </a:lnTo>
                  <a:lnTo>
                    <a:pt x="310" y="538"/>
                  </a:lnTo>
                  <a:lnTo>
                    <a:pt x="292" y="538"/>
                  </a:lnTo>
                  <a:lnTo>
                    <a:pt x="292" y="538"/>
                  </a:lnTo>
                  <a:lnTo>
                    <a:pt x="290" y="546"/>
                  </a:lnTo>
                  <a:lnTo>
                    <a:pt x="290" y="556"/>
                  </a:lnTo>
                  <a:lnTo>
                    <a:pt x="290" y="556"/>
                  </a:lnTo>
                  <a:lnTo>
                    <a:pt x="290" y="562"/>
                  </a:lnTo>
                  <a:lnTo>
                    <a:pt x="290" y="564"/>
                  </a:lnTo>
                  <a:lnTo>
                    <a:pt x="284" y="564"/>
                  </a:lnTo>
                  <a:lnTo>
                    <a:pt x="284" y="564"/>
                  </a:lnTo>
                  <a:lnTo>
                    <a:pt x="284" y="574"/>
                  </a:lnTo>
                  <a:lnTo>
                    <a:pt x="284" y="584"/>
                  </a:lnTo>
                  <a:lnTo>
                    <a:pt x="284" y="584"/>
                  </a:lnTo>
                  <a:lnTo>
                    <a:pt x="272" y="584"/>
                  </a:lnTo>
                  <a:lnTo>
                    <a:pt x="264" y="584"/>
                  </a:lnTo>
                  <a:lnTo>
                    <a:pt x="262" y="584"/>
                  </a:lnTo>
                  <a:lnTo>
                    <a:pt x="262" y="584"/>
                  </a:lnTo>
                  <a:lnTo>
                    <a:pt x="260" y="578"/>
                  </a:lnTo>
                  <a:lnTo>
                    <a:pt x="252" y="578"/>
                  </a:lnTo>
                  <a:lnTo>
                    <a:pt x="248" y="584"/>
                  </a:lnTo>
                  <a:lnTo>
                    <a:pt x="248" y="584"/>
                  </a:lnTo>
                  <a:lnTo>
                    <a:pt x="242" y="584"/>
                  </a:lnTo>
                  <a:lnTo>
                    <a:pt x="234" y="586"/>
                  </a:lnTo>
                  <a:lnTo>
                    <a:pt x="234" y="586"/>
                  </a:lnTo>
                  <a:lnTo>
                    <a:pt x="234" y="586"/>
                  </a:lnTo>
                  <a:lnTo>
                    <a:pt x="232" y="588"/>
                  </a:lnTo>
                  <a:lnTo>
                    <a:pt x="232" y="588"/>
                  </a:lnTo>
                  <a:lnTo>
                    <a:pt x="230" y="586"/>
                  </a:lnTo>
                  <a:lnTo>
                    <a:pt x="230" y="586"/>
                  </a:lnTo>
                  <a:lnTo>
                    <a:pt x="224" y="586"/>
                  </a:lnTo>
                  <a:lnTo>
                    <a:pt x="224" y="586"/>
                  </a:lnTo>
                  <a:lnTo>
                    <a:pt x="220" y="586"/>
                  </a:lnTo>
                  <a:lnTo>
                    <a:pt x="214" y="586"/>
                  </a:lnTo>
                  <a:lnTo>
                    <a:pt x="214" y="586"/>
                  </a:lnTo>
                  <a:lnTo>
                    <a:pt x="208" y="584"/>
                  </a:lnTo>
                  <a:lnTo>
                    <a:pt x="204" y="574"/>
                  </a:lnTo>
                  <a:lnTo>
                    <a:pt x="194" y="558"/>
                  </a:lnTo>
                  <a:lnTo>
                    <a:pt x="194" y="558"/>
                  </a:lnTo>
                  <a:lnTo>
                    <a:pt x="190" y="552"/>
                  </a:lnTo>
                  <a:lnTo>
                    <a:pt x="190" y="552"/>
                  </a:lnTo>
                  <a:lnTo>
                    <a:pt x="190" y="546"/>
                  </a:lnTo>
                  <a:lnTo>
                    <a:pt x="190" y="538"/>
                  </a:lnTo>
                  <a:lnTo>
                    <a:pt x="190" y="538"/>
                  </a:lnTo>
                  <a:lnTo>
                    <a:pt x="184" y="530"/>
                  </a:lnTo>
                  <a:lnTo>
                    <a:pt x="180" y="516"/>
                  </a:lnTo>
                  <a:lnTo>
                    <a:pt x="180" y="516"/>
                  </a:lnTo>
                  <a:lnTo>
                    <a:pt x="178" y="496"/>
                  </a:lnTo>
                  <a:lnTo>
                    <a:pt x="178" y="496"/>
                  </a:lnTo>
                  <a:lnTo>
                    <a:pt x="176" y="494"/>
                  </a:lnTo>
                  <a:lnTo>
                    <a:pt x="170" y="492"/>
                  </a:lnTo>
                  <a:lnTo>
                    <a:pt x="162" y="490"/>
                  </a:lnTo>
                  <a:lnTo>
                    <a:pt x="162" y="490"/>
                  </a:lnTo>
                  <a:lnTo>
                    <a:pt x="96" y="492"/>
                  </a:lnTo>
                  <a:lnTo>
                    <a:pt x="96" y="492"/>
                  </a:lnTo>
                  <a:lnTo>
                    <a:pt x="62" y="492"/>
                  </a:lnTo>
                  <a:lnTo>
                    <a:pt x="36" y="490"/>
                  </a:lnTo>
                  <a:lnTo>
                    <a:pt x="36" y="490"/>
                  </a:lnTo>
                  <a:lnTo>
                    <a:pt x="22" y="492"/>
                  </a:lnTo>
                  <a:lnTo>
                    <a:pt x="16" y="494"/>
                  </a:lnTo>
                  <a:lnTo>
                    <a:pt x="12" y="494"/>
                  </a:lnTo>
                  <a:lnTo>
                    <a:pt x="6" y="494"/>
                  </a:lnTo>
                  <a:lnTo>
                    <a:pt x="2" y="492"/>
                  </a:lnTo>
                  <a:lnTo>
                    <a:pt x="0" y="484"/>
                  </a:lnTo>
                  <a:lnTo>
                    <a:pt x="0" y="484"/>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76" name="CHAD"/>
            <p:cNvSpPr>
              <a:spLocks/>
            </p:cNvSpPr>
            <p:nvPr/>
          </p:nvSpPr>
          <p:spPr bwMode="auto">
            <a:xfrm>
              <a:off x="6591445" y="1988611"/>
              <a:ext cx="565470" cy="851154"/>
            </a:xfrm>
            <a:custGeom>
              <a:avLst/>
              <a:gdLst>
                <a:gd name="T0" fmla="*/ 10 w 424"/>
                <a:gd name="T1" fmla="*/ 396 h 706"/>
                <a:gd name="T2" fmla="*/ 20 w 424"/>
                <a:gd name="T3" fmla="*/ 376 h 706"/>
                <a:gd name="T4" fmla="*/ 54 w 424"/>
                <a:gd name="T5" fmla="*/ 324 h 706"/>
                <a:gd name="T6" fmla="*/ 86 w 424"/>
                <a:gd name="T7" fmla="*/ 208 h 706"/>
                <a:gd name="T8" fmla="*/ 100 w 424"/>
                <a:gd name="T9" fmla="*/ 150 h 706"/>
                <a:gd name="T10" fmla="*/ 86 w 424"/>
                <a:gd name="T11" fmla="*/ 122 h 706"/>
                <a:gd name="T12" fmla="*/ 86 w 424"/>
                <a:gd name="T13" fmla="*/ 110 h 706"/>
                <a:gd name="T14" fmla="*/ 70 w 424"/>
                <a:gd name="T15" fmla="*/ 62 h 706"/>
                <a:gd name="T16" fmla="*/ 64 w 424"/>
                <a:gd name="T17" fmla="*/ 18 h 706"/>
                <a:gd name="T18" fmla="*/ 106 w 424"/>
                <a:gd name="T19" fmla="*/ 0 h 706"/>
                <a:gd name="T20" fmla="*/ 242 w 424"/>
                <a:gd name="T21" fmla="*/ 72 h 706"/>
                <a:gd name="T22" fmla="*/ 418 w 424"/>
                <a:gd name="T23" fmla="*/ 178 h 706"/>
                <a:gd name="T24" fmla="*/ 424 w 424"/>
                <a:gd name="T25" fmla="*/ 192 h 706"/>
                <a:gd name="T26" fmla="*/ 404 w 424"/>
                <a:gd name="T27" fmla="*/ 344 h 706"/>
                <a:gd name="T28" fmla="*/ 378 w 424"/>
                <a:gd name="T29" fmla="*/ 366 h 706"/>
                <a:gd name="T30" fmla="*/ 368 w 424"/>
                <a:gd name="T31" fmla="*/ 386 h 706"/>
                <a:gd name="T32" fmla="*/ 358 w 424"/>
                <a:gd name="T33" fmla="*/ 396 h 706"/>
                <a:gd name="T34" fmla="*/ 356 w 424"/>
                <a:gd name="T35" fmla="*/ 422 h 706"/>
                <a:gd name="T36" fmla="*/ 352 w 424"/>
                <a:gd name="T37" fmla="*/ 452 h 706"/>
                <a:gd name="T38" fmla="*/ 342 w 424"/>
                <a:gd name="T39" fmla="*/ 482 h 706"/>
                <a:gd name="T40" fmla="*/ 352 w 424"/>
                <a:gd name="T41" fmla="*/ 480 h 706"/>
                <a:gd name="T42" fmla="*/ 358 w 424"/>
                <a:gd name="T43" fmla="*/ 492 h 706"/>
                <a:gd name="T44" fmla="*/ 364 w 424"/>
                <a:gd name="T45" fmla="*/ 506 h 706"/>
                <a:gd name="T46" fmla="*/ 368 w 424"/>
                <a:gd name="T47" fmla="*/ 530 h 706"/>
                <a:gd name="T48" fmla="*/ 378 w 424"/>
                <a:gd name="T49" fmla="*/ 544 h 706"/>
                <a:gd name="T50" fmla="*/ 358 w 424"/>
                <a:gd name="T51" fmla="*/ 556 h 706"/>
                <a:gd name="T52" fmla="*/ 346 w 424"/>
                <a:gd name="T53" fmla="*/ 562 h 706"/>
                <a:gd name="T54" fmla="*/ 332 w 424"/>
                <a:gd name="T55" fmla="*/ 574 h 706"/>
                <a:gd name="T56" fmla="*/ 322 w 424"/>
                <a:gd name="T57" fmla="*/ 594 h 706"/>
                <a:gd name="T58" fmla="*/ 304 w 424"/>
                <a:gd name="T59" fmla="*/ 614 h 706"/>
                <a:gd name="T60" fmla="*/ 282 w 424"/>
                <a:gd name="T61" fmla="*/ 634 h 706"/>
                <a:gd name="T62" fmla="*/ 262 w 424"/>
                <a:gd name="T63" fmla="*/ 638 h 706"/>
                <a:gd name="T64" fmla="*/ 216 w 424"/>
                <a:gd name="T65" fmla="*/ 648 h 706"/>
                <a:gd name="T66" fmla="*/ 226 w 424"/>
                <a:gd name="T67" fmla="*/ 656 h 706"/>
                <a:gd name="T68" fmla="*/ 210 w 424"/>
                <a:gd name="T69" fmla="*/ 682 h 706"/>
                <a:gd name="T70" fmla="*/ 176 w 424"/>
                <a:gd name="T71" fmla="*/ 688 h 706"/>
                <a:gd name="T72" fmla="*/ 136 w 424"/>
                <a:gd name="T73" fmla="*/ 704 h 706"/>
                <a:gd name="T74" fmla="*/ 126 w 424"/>
                <a:gd name="T75" fmla="*/ 692 h 706"/>
                <a:gd name="T76" fmla="*/ 106 w 424"/>
                <a:gd name="T77" fmla="*/ 704 h 706"/>
                <a:gd name="T78" fmla="*/ 86 w 424"/>
                <a:gd name="T79" fmla="*/ 704 h 706"/>
                <a:gd name="T80" fmla="*/ 66 w 424"/>
                <a:gd name="T81" fmla="*/ 664 h 706"/>
                <a:gd name="T82" fmla="*/ 40 w 424"/>
                <a:gd name="T83" fmla="*/ 636 h 706"/>
                <a:gd name="T84" fmla="*/ 24 w 424"/>
                <a:gd name="T85" fmla="*/ 608 h 706"/>
                <a:gd name="T86" fmla="*/ 40 w 424"/>
                <a:gd name="T87" fmla="*/ 598 h 706"/>
                <a:gd name="T88" fmla="*/ 74 w 424"/>
                <a:gd name="T89" fmla="*/ 598 h 706"/>
                <a:gd name="T90" fmla="*/ 90 w 424"/>
                <a:gd name="T91" fmla="*/ 598 h 706"/>
                <a:gd name="T92" fmla="*/ 64 w 424"/>
                <a:gd name="T93" fmla="*/ 544 h 706"/>
                <a:gd name="T94" fmla="*/ 66 w 424"/>
                <a:gd name="T95" fmla="*/ 514 h 706"/>
                <a:gd name="T96" fmla="*/ 60 w 424"/>
                <a:gd name="T97" fmla="*/ 502 h 706"/>
                <a:gd name="T98" fmla="*/ 52 w 424"/>
                <a:gd name="T99" fmla="*/ 480 h 706"/>
                <a:gd name="T100" fmla="*/ 40 w 424"/>
                <a:gd name="T101" fmla="*/ 464 h 706"/>
                <a:gd name="T102" fmla="*/ 10 w 424"/>
                <a:gd name="T103" fmla="*/ 436 h 706"/>
                <a:gd name="T104" fmla="*/ 0 w 424"/>
                <a:gd name="T105" fmla="*/ 40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4" h="706">
                  <a:moveTo>
                    <a:pt x="0" y="404"/>
                  </a:moveTo>
                  <a:lnTo>
                    <a:pt x="0" y="404"/>
                  </a:lnTo>
                  <a:lnTo>
                    <a:pt x="2" y="400"/>
                  </a:lnTo>
                  <a:lnTo>
                    <a:pt x="10" y="396"/>
                  </a:lnTo>
                  <a:lnTo>
                    <a:pt x="10" y="396"/>
                  </a:lnTo>
                  <a:lnTo>
                    <a:pt x="10" y="394"/>
                  </a:lnTo>
                  <a:lnTo>
                    <a:pt x="12" y="392"/>
                  </a:lnTo>
                  <a:lnTo>
                    <a:pt x="12" y="392"/>
                  </a:lnTo>
                  <a:lnTo>
                    <a:pt x="14" y="384"/>
                  </a:lnTo>
                  <a:lnTo>
                    <a:pt x="20" y="376"/>
                  </a:lnTo>
                  <a:lnTo>
                    <a:pt x="20" y="376"/>
                  </a:lnTo>
                  <a:lnTo>
                    <a:pt x="24" y="364"/>
                  </a:lnTo>
                  <a:lnTo>
                    <a:pt x="34" y="348"/>
                  </a:lnTo>
                  <a:lnTo>
                    <a:pt x="54" y="324"/>
                  </a:lnTo>
                  <a:lnTo>
                    <a:pt x="54" y="324"/>
                  </a:lnTo>
                  <a:lnTo>
                    <a:pt x="74" y="302"/>
                  </a:lnTo>
                  <a:lnTo>
                    <a:pt x="80" y="292"/>
                  </a:lnTo>
                  <a:lnTo>
                    <a:pt x="82" y="280"/>
                  </a:lnTo>
                  <a:lnTo>
                    <a:pt x="82" y="280"/>
                  </a:lnTo>
                  <a:lnTo>
                    <a:pt x="86" y="208"/>
                  </a:lnTo>
                  <a:lnTo>
                    <a:pt x="86" y="208"/>
                  </a:lnTo>
                  <a:lnTo>
                    <a:pt x="90" y="178"/>
                  </a:lnTo>
                  <a:lnTo>
                    <a:pt x="92" y="162"/>
                  </a:lnTo>
                  <a:lnTo>
                    <a:pt x="100" y="150"/>
                  </a:lnTo>
                  <a:lnTo>
                    <a:pt x="100" y="150"/>
                  </a:lnTo>
                  <a:lnTo>
                    <a:pt x="102" y="142"/>
                  </a:lnTo>
                  <a:lnTo>
                    <a:pt x="100" y="138"/>
                  </a:lnTo>
                  <a:lnTo>
                    <a:pt x="92" y="128"/>
                  </a:lnTo>
                  <a:lnTo>
                    <a:pt x="92" y="128"/>
                  </a:lnTo>
                  <a:lnTo>
                    <a:pt x="86" y="122"/>
                  </a:lnTo>
                  <a:lnTo>
                    <a:pt x="86" y="122"/>
                  </a:lnTo>
                  <a:lnTo>
                    <a:pt x="86" y="118"/>
                  </a:lnTo>
                  <a:lnTo>
                    <a:pt x="86" y="116"/>
                  </a:lnTo>
                  <a:lnTo>
                    <a:pt x="86" y="110"/>
                  </a:lnTo>
                  <a:lnTo>
                    <a:pt x="86" y="110"/>
                  </a:lnTo>
                  <a:lnTo>
                    <a:pt x="80" y="100"/>
                  </a:lnTo>
                  <a:lnTo>
                    <a:pt x="74" y="88"/>
                  </a:lnTo>
                  <a:lnTo>
                    <a:pt x="74" y="88"/>
                  </a:lnTo>
                  <a:lnTo>
                    <a:pt x="70" y="76"/>
                  </a:lnTo>
                  <a:lnTo>
                    <a:pt x="70" y="62"/>
                  </a:lnTo>
                  <a:lnTo>
                    <a:pt x="70" y="62"/>
                  </a:lnTo>
                  <a:lnTo>
                    <a:pt x="64" y="28"/>
                  </a:lnTo>
                  <a:lnTo>
                    <a:pt x="64" y="28"/>
                  </a:lnTo>
                  <a:lnTo>
                    <a:pt x="62" y="22"/>
                  </a:lnTo>
                  <a:lnTo>
                    <a:pt x="64" y="18"/>
                  </a:lnTo>
                  <a:lnTo>
                    <a:pt x="64" y="18"/>
                  </a:lnTo>
                  <a:lnTo>
                    <a:pt x="92" y="2"/>
                  </a:lnTo>
                  <a:lnTo>
                    <a:pt x="92" y="2"/>
                  </a:lnTo>
                  <a:lnTo>
                    <a:pt x="102" y="0"/>
                  </a:lnTo>
                  <a:lnTo>
                    <a:pt x="106" y="0"/>
                  </a:lnTo>
                  <a:lnTo>
                    <a:pt x="106" y="0"/>
                  </a:lnTo>
                  <a:lnTo>
                    <a:pt x="130" y="10"/>
                  </a:lnTo>
                  <a:lnTo>
                    <a:pt x="130" y="10"/>
                  </a:lnTo>
                  <a:lnTo>
                    <a:pt x="184" y="42"/>
                  </a:lnTo>
                  <a:lnTo>
                    <a:pt x="242" y="72"/>
                  </a:lnTo>
                  <a:lnTo>
                    <a:pt x="242" y="72"/>
                  </a:lnTo>
                  <a:lnTo>
                    <a:pt x="368" y="142"/>
                  </a:lnTo>
                  <a:lnTo>
                    <a:pt x="368" y="142"/>
                  </a:lnTo>
                  <a:lnTo>
                    <a:pt x="392" y="158"/>
                  </a:lnTo>
                  <a:lnTo>
                    <a:pt x="418" y="178"/>
                  </a:lnTo>
                  <a:lnTo>
                    <a:pt x="418" y="178"/>
                  </a:lnTo>
                  <a:lnTo>
                    <a:pt x="418" y="180"/>
                  </a:lnTo>
                  <a:lnTo>
                    <a:pt x="424" y="182"/>
                  </a:lnTo>
                  <a:lnTo>
                    <a:pt x="424" y="192"/>
                  </a:lnTo>
                  <a:lnTo>
                    <a:pt x="424" y="192"/>
                  </a:lnTo>
                  <a:lnTo>
                    <a:pt x="418" y="230"/>
                  </a:lnTo>
                  <a:lnTo>
                    <a:pt x="418" y="230"/>
                  </a:lnTo>
                  <a:lnTo>
                    <a:pt x="424" y="348"/>
                  </a:lnTo>
                  <a:lnTo>
                    <a:pt x="424" y="348"/>
                  </a:lnTo>
                  <a:lnTo>
                    <a:pt x="404" y="344"/>
                  </a:lnTo>
                  <a:lnTo>
                    <a:pt x="386" y="348"/>
                  </a:lnTo>
                  <a:lnTo>
                    <a:pt x="386" y="348"/>
                  </a:lnTo>
                  <a:lnTo>
                    <a:pt x="378" y="354"/>
                  </a:lnTo>
                  <a:lnTo>
                    <a:pt x="378" y="360"/>
                  </a:lnTo>
                  <a:lnTo>
                    <a:pt x="378" y="366"/>
                  </a:lnTo>
                  <a:lnTo>
                    <a:pt x="378" y="372"/>
                  </a:lnTo>
                  <a:lnTo>
                    <a:pt x="378" y="372"/>
                  </a:lnTo>
                  <a:lnTo>
                    <a:pt x="372" y="384"/>
                  </a:lnTo>
                  <a:lnTo>
                    <a:pt x="372" y="384"/>
                  </a:lnTo>
                  <a:lnTo>
                    <a:pt x="368" y="386"/>
                  </a:lnTo>
                  <a:lnTo>
                    <a:pt x="368" y="392"/>
                  </a:lnTo>
                  <a:lnTo>
                    <a:pt x="368" y="392"/>
                  </a:lnTo>
                  <a:lnTo>
                    <a:pt x="364" y="394"/>
                  </a:lnTo>
                  <a:lnTo>
                    <a:pt x="364" y="394"/>
                  </a:lnTo>
                  <a:lnTo>
                    <a:pt x="358" y="396"/>
                  </a:lnTo>
                  <a:lnTo>
                    <a:pt x="358" y="404"/>
                  </a:lnTo>
                  <a:lnTo>
                    <a:pt x="362" y="410"/>
                  </a:lnTo>
                  <a:lnTo>
                    <a:pt x="364" y="414"/>
                  </a:lnTo>
                  <a:lnTo>
                    <a:pt x="364" y="414"/>
                  </a:lnTo>
                  <a:lnTo>
                    <a:pt x="356" y="422"/>
                  </a:lnTo>
                  <a:lnTo>
                    <a:pt x="348" y="426"/>
                  </a:lnTo>
                  <a:lnTo>
                    <a:pt x="348" y="434"/>
                  </a:lnTo>
                  <a:lnTo>
                    <a:pt x="352" y="446"/>
                  </a:lnTo>
                  <a:lnTo>
                    <a:pt x="352" y="446"/>
                  </a:lnTo>
                  <a:lnTo>
                    <a:pt x="352" y="452"/>
                  </a:lnTo>
                  <a:lnTo>
                    <a:pt x="348" y="460"/>
                  </a:lnTo>
                  <a:lnTo>
                    <a:pt x="336" y="466"/>
                  </a:lnTo>
                  <a:lnTo>
                    <a:pt x="336" y="466"/>
                  </a:lnTo>
                  <a:lnTo>
                    <a:pt x="336" y="474"/>
                  </a:lnTo>
                  <a:lnTo>
                    <a:pt x="342" y="482"/>
                  </a:lnTo>
                  <a:lnTo>
                    <a:pt x="342" y="482"/>
                  </a:lnTo>
                  <a:lnTo>
                    <a:pt x="344" y="482"/>
                  </a:lnTo>
                  <a:lnTo>
                    <a:pt x="346" y="482"/>
                  </a:lnTo>
                  <a:lnTo>
                    <a:pt x="352" y="480"/>
                  </a:lnTo>
                  <a:lnTo>
                    <a:pt x="352" y="480"/>
                  </a:lnTo>
                  <a:lnTo>
                    <a:pt x="358" y="482"/>
                  </a:lnTo>
                  <a:lnTo>
                    <a:pt x="358" y="482"/>
                  </a:lnTo>
                  <a:lnTo>
                    <a:pt x="358" y="486"/>
                  </a:lnTo>
                  <a:lnTo>
                    <a:pt x="358" y="486"/>
                  </a:lnTo>
                  <a:lnTo>
                    <a:pt x="358" y="492"/>
                  </a:lnTo>
                  <a:lnTo>
                    <a:pt x="358" y="500"/>
                  </a:lnTo>
                  <a:lnTo>
                    <a:pt x="362" y="504"/>
                  </a:lnTo>
                  <a:lnTo>
                    <a:pt x="362" y="512"/>
                  </a:lnTo>
                  <a:lnTo>
                    <a:pt x="362" y="512"/>
                  </a:lnTo>
                  <a:lnTo>
                    <a:pt x="364" y="506"/>
                  </a:lnTo>
                  <a:lnTo>
                    <a:pt x="364" y="506"/>
                  </a:lnTo>
                  <a:lnTo>
                    <a:pt x="364" y="514"/>
                  </a:lnTo>
                  <a:lnTo>
                    <a:pt x="364" y="522"/>
                  </a:lnTo>
                  <a:lnTo>
                    <a:pt x="364" y="522"/>
                  </a:lnTo>
                  <a:lnTo>
                    <a:pt x="368" y="530"/>
                  </a:lnTo>
                  <a:lnTo>
                    <a:pt x="372" y="534"/>
                  </a:lnTo>
                  <a:lnTo>
                    <a:pt x="372" y="534"/>
                  </a:lnTo>
                  <a:lnTo>
                    <a:pt x="376" y="540"/>
                  </a:lnTo>
                  <a:lnTo>
                    <a:pt x="378" y="544"/>
                  </a:lnTo>
                  <a:lnTo>
                    <a:pt x="378" y="544"/>
                  </a:lnTo>
                  <a:lnTo>
                    <a:pt x="378" y="548"/>
                  </a:lnTo>
                  <a:lnTo>
                    <a:pt x="376" y="558"/>
                  </a:lnTo>
                  <a:lnTo>
                    <a:pt x="376" y="558"/>
                  </a:lnTo>
                  <a:lnTo>
                    <a:pt x="368" y="556"/>
                  </a:lnTo>
                  <a:lnTo>
                    <a:pt x="358" y="556"/>
                  </a:lnTo>
                  <a:lnTo>
                    <a:pt x="358" y="556"/>
                  </a:lnTo>
                  <a:lnTo>
                    <a:pt x="356" y="556"/>
                  </a:lnTo>
                  <a:lnTo>
                    <a:pt x="352" y="562"/>
                  </a:lnTo>
                  <a:lnTo>
                    <a:pt x="352" y="562"/>
                  </a:lnTo>
                  <a:lnTo>
                    <a:pt x="346" y="562"/>
                  </a:lnTo>
                  <a:lnTo>
                    <a:pt x="344" y="566"/>
                  </a:lnTo>
                  <a:lnTo>
                    <a:pt x="344" y="566"/>
                  </a:lnTo>
                  <a:lnTo>
                    <a:pt x="334" y="568"/>
                  </a:lnTo>
                  <a:lnTo>
                    <a:pt x="332" y="572"/>
                  </a:lnTo>
                  <a:lnTo>
                    <a:pt x="332" y="574"/>
                  </a:lnTo>
                  <a:lnTo>
                    <a:pt x="332" y="574"/>
                  </a:lnTo>
                  <a:lnTo>
                    <a:pt x="332" y="584"/>
                  </a:lnTo>
                  <a:lnTo>
                    <a:pt x="332" y="584"/>
                  </a:lnTo>
                  <a:lnTo>
                    <a:pt x="324" y="588"/>
                  </a:lnTo>
                  <a:lnTo>
                    <a:pt x="322" y="594"/>
                  </a:lnTo>
                  <a:lnTo>
                    <a:pt x="322" y="594"/>
                  </a:lnTo>
                  <a:lnTo>
                    <a:pt x="316" y="598"/>
                  </a:lnTo>
                  <a:lnTo>
                    <a:pt x="308" y="606"/>
                  </a:lnTo>
                  <a:lnTo>
                    <a:pt x="308" y="606"/>
                  </a:lnTo>
                  <a:lnTo>
                    <a:pt x="304" y="614"/>
                  </a:lnTo>
                  <a:lnTo>
                    <a:pt x="296" y="624"/>
                  </a:lnTo>
                  <a:lnTo>
                    <a:pt x="296" y="624"/>
                  </a:lnTo>
                  <a:lnTo>
                    <a:pt x="288" y="626"/>
                  </a:lnTo>
                  <a:lnTo>
                    <a:pt x="282" y="634"/>
                  </a:lnTo>
                  <a:lnTo>
                    <a:pt x="282" y="634"/>
                  </a:lnTo>
                  <a:lnTo>
                    <a:pt x="280" y="636"/>
                  </a:lnTo>
                  <a:lnTo>
                    <a:pt x="274" y="638"/>
                  </a:lnTo>
                  <a:lnTo>
                    <a:pt x="266" y="638"/>
                  </a:lnTo>
                  <a:lnTo>
                    <a:pt x="262" y="638"/>
                  </a:lnTo>
                  <a:lnTo>
                    <a:pt x="262" y="638"/>
                  </a:lnTo>
                  <a:lnTo>
                    <a:pt x="248" y="642"/>
                  </a:lnTo>
                  <a:lnTo>
                    <a:pt x="234" y="642"/>
                  </a:lnTo>
                  <a:lnTo>
                    <a:pt x="234" y="642"/>
                  </a:lnTo>
                  <a:lnTo>
                    <a:pt x="224" y="646"/>
                  </a:lnTo>
                  <a:lnTo>
                    <a:pt x="216" y="648"/>
                  </a:lnTo>
                  <a:lnTo>
                    <a:pt x="216" y="652"/>
                  </a:lnTo>
                  <a:lnTo>
                    <a:pt x="216" y="652"/>
                  </a:lnTo>
                  <a:lnTo>
                    <a:pt x="224" y="654"/>
                  </a:lnTo>
                  <a:lnTo>
                    <a:pt x="226" y="654"/>
                  </a:lnTo>
                  <a:lnTo>
                    <a:pt x="226" y="656"/>
                  </a:lnTo>
                  <a:lnTo>
                    <a:pt x="226" y="656"/>
                  </a:lnTo>
                  <a:lnTo>
                    <a:pt x="222" y="666"/>
                  </a:lnTo>
                  <a:lnTo>
                    <a:pt x="214" y="676"/>
                  </a:lnTo>
                  <a:lnTo>
                    <a:pt x="214" y="676"/>
                  </a:lnTo>
                  <a:lnTo>
                    <a:pt x="210" y="682"/>
                  </a:lnTo>
                  <a:lnTo>
                    <a:pt x="204" y="684"/>
                  </a:lnTo>
                  <a:lnTo>
                    <a:pt x="204" y="684"/>
                  </a:lnTo>
                  <a:lnTo>
                    <a:pt x="194" y="688"/>
                  </a:lnTo>
                  <a:lnTo>
                    <a:pt x="176" y="688"/>
                  </a:lnTo>
                  <a:lnTo>
                    <a:pt x="176" y="688"/>
                  </a:lnTo>
                  <a:lnTo>
                    <a:pt x="166" y="688"/>
                  </a:lnTo>
                  <a:lnTo>
                    <a:pt x="154" y="694"/>
                  </a:lnTo>
                  <a:lnTo>
                    <a:pt x="154" y="694"/>
                  </a:lnTo>
                  <a:lnTo>
                    <a:pt x="142" y="702"/>
                  </a:lnTo>
                  <a:lnTo>
                    <a:pt x="136" y="704"/>
                  </a:lnTo>
                  <a:lnTo>
                    <a:pt x="134" y="706"/>
                  </a:lnTo>
                  <a:lnTo>
                    <a:pt x="134" y="706"/>
                  </a:lnTo>
                  <a:lnTo>
                    <a:pt x="130" y="702"/>
                  </a:lnTo>
                  <a:lnTo>
                    <a:pt x="126" y="692"/>
                  </a:lnTo>
                  <a:lnTo>
                    <a:pt x="126" y="692"/>
                  </a:lnTo>
                  <a:lnTo>
                    <a:pt x="122" y="696"/>
                  </a:lnTo>
                  <a:lnTo>
                    <a:pt x="120" y="702"/>
                  </a:lnTo>
                  <a:lnTo>
                    <a:pt x="120" y="702"/>
                  </a:lnTo>
                  <a:lnTo>
                    <a:pt x="114" y="704"/>
                  </a:lnTo>
                  <a:lnTo>
                    <a:pt x="106" y="704"/>
                  </a:lnTo>
                  <a:lnTo>
                    <a:pt x="106" y="704"/>
                  </a:lnTo>
                  <a:lnTo>
                    <a:pt x="94" y="706"/>
                  </a:lnTo>
                  <a:lnTo>
                    <a:pt x="82" y="706"/>
                  </a:lnTo>
                  <a:lnTo>
                    <a:pt x="82" y="706"/>
                  </a:lnTo>
                  <a:lnTo>
                    <a:pt x="86" y="704"/>
                  </a:lnTo>
                  <a:lnTo>
                    <a:pt x="86" y="702"/>
                  </a:lnTo>
                  <a:lnTo>
                    <a:pt x="80" y="692"/>
                  </a:lnTo>
                  <a:lnTo>
                    <a:pt x="80" y="692"/>
                  </a:lnTo>
                  <a:lnTo>
                    <a:pt x="76" y="676"/>
                  </a:lnTo>
                  <a:lnTo>
                    <a:pt x="66" y="664"/>
                  </a:lnTo>
                  <a:lnTo>
                    <a:pt x="66" y="664"/>
                  </a:lnTo>
                  <a:lnTo>
                    <a:pt x="60" y="654"/>
                  </a:lnTo>
                  <a:lnTo>
                    <a:pt x="50" y="646"/>
                  </a:lnTo>
                  <a:lnTo>
                    <a:pt x="50" y="646"/>
                  </a:lnTo>
                  <a:lnTo>
                    <a:pt x="40" y="636"/>
                  </a:lnTo>
                  <a:lnTo>
                    <a:pt x="34" y="626"/>
                  </a:lnTo>
                  <a:lnTo>
                    <a:pt x="34" y="626"/>
                  </a:lnTo>
                  <a:lnTo>
                    <a:pt x="24" y="622"/>
                  </a:lnTo>
                  <a:lnTo>
                    <a:pt x="22" y="614"/>
                  </a:lnTo>
                  <a:lnTo>
                    <a:pt x="24" y="608"/>
                  </a:lnTo>
                  <a:lnTo>
                    <a:pt x="24" y="608"/>
                  </a:lnTo>
                  <a:lnTo>
                    <a:pt x="32" y="602"/>
                  </a:lnTo>
                  <a:lnTo>
                    <a:pt x="34" y="598"/>
                  </a:lnTo>
                  <a:lnTo>
                    <a:pt x="40" y="598"/>
                  </a:lnTo>
                  <a:lnTo>
                    <a:pt x="40" y="598"/>
                  </a:lnTo>
                  <a:lnTo>
                    <a:pt x="52" y="602"/>
                  </a:lnTo>
                  <a:lnTo>
                    <a:pt x="62" y="602"/>
                  </a:lnTo>
                  <a:lnTo>
                    <a:pt x="66" y="598"/>
                  </a:lnTo>
                  <a:lnTo>
                    <a:pt x="66" y="598"/>
                  </a:lnTo>
                  <a:lnTo>
                    <a:pt x="74" y="598"/>
                  </a:lnTo>
                  <a:lnTo>
                    <a:pt x="80" y="602"/>
                  </a:lnTo>
                  <a:lnTo>
                    <a:pt x="80" y="602"/>
                  </a:lnTo>
                  <a:lnTo>
                    <a:pt x="82" y="602"/>
                  </a:lnTo>
                  <a:lnTo>
                    <a:pt x="90" y="598"/>
                  </a:lnTo>
                  <a:lnTo>
                    <a:pt x="90" y="598"/>
                  </a:lnTo>
                  <a:lnTo>
                    <a:pt x="76" y="588"/>
                  </a:lnTo>
                  <a:lnTo>
                    <a:pt x="70" y="574"/>
                  </a:lnTo>
                  <a:lnTo>
                    <a:pt x="64" y="558"/>
                  </a:lnTo>
                  <a:lnTo>
                    <a:pt x="64" y="544"/>
                  </a:lnTo>
                  <a:lnTo>
                    <a:pt x="64" y="544"/>
                  </a:lnTo>
                  <a:lnTo>
                    <a:pt x="66" y="532"/>
                  </a:lnTo>
                  <a:lnTo>
                    <a:pt x="66" y="532"/>
                  </a:lnTo>
                  <a:lnTo>
                    <a:pt x="64" y="520"/>
                  </a:lnTo>
                  <a:lnTo>
                    <a:pt x="64" y="520"/>
                  </a:lnTo>
                  <a:lnTo>
                    <a:pt x="66" y="514"/>
                  </a:lnTo>
                  <a:lnTo>
                    <a:pt x="64" y="506"/>
                  </a:lnTo>
                  <a:lnTo>
                    <a:pt x="64" y="506"/>
                  </a:lnTo>
                  <a:lnTo>
                    <a:pt x="62" y="504"/>
                  </a:lnTo>
                  <a:lnTo>
                    <a:pt x="60" y="504"/>
                  </a:lnTo>
                  <a:lnTo>
                    <a:pt x="60" y="502"/>
                  </a:lnTo>
                  <a:lnTo>
                    <a:pt x="60" y="502"/>
                  </a:lnTo>
                  <a:lnTo>
                    <a:pt x="60" y="494"/>
                  </a:lnTo>
                  <a:lnTo>
                    <a:pt x="54" y="486"/>
                  </a:lnTo>
                  <a:lnTo>
                    <a:pt x="54" y="486"/>
                  </a:lnTo>
                  <a:lnTo>
                    <a:pt x="52" y="480"/>
                  </a:lnTo>
                  <a:lnTo>
                    <a:pt x="46" y="480"/>
                  </a:lnTo>
                  <a:lnTo>
                    <a:pt x="46" y="480"/>
                  </a:lnTo>
                  <a:lnTo>
                    <a:pt x="42" y="474"/>
                  </a:lnTo>
                  <a:lnTo>
                    <a:pt x="42" y="466"/>
                  </a:lnTo>
                  <a:lnTo>
                    <a:pt x="40" y="464"/>
                  </a:lnTo>
                  <a:lnTo>
                    <a:pt x="32" y="464"/>
                  </a:lnTo>
                  <a:lnTo>
                    <a:pt x="32" y="464"/>
                  </a:lnTo>
                  <a:lnTo>
                    <a:pt x="24" y="462"/>
                  </a:lnTo>
                  <a:lnTo>
                    <a:pt x="20" y="454"/>
                  </a:lnTo>
                  <a:lnTo>
                    <a:pt x="10" y="436"/>
                  </a:lnTo>
                  <a:lnTo>
                    <a:pt x="10" y="436"/>
                  </a:lnTo>
                  <a:lnTo>
                    <a:pt x="6" y="432"/>
                  </a:lnTo>
                  <a:lnTo>
                    <a:pt x="2" y="422"/>
                  </a:lnTo>
                  <a:lnTo>
                    <a:pt x="0" y="404"/>
                  </a:lnTo>
                  <a:lnTo>
                    <a:pt x="0" y="404"/>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77" name="CENTRAL AFRICAN REPUBLIC"/>
            <p:cNvSpPr>
              <a:spLocks/>
            </p:cNvSpPr>
            <p:nvPr/>
          </p:nvSpPr>
          <p:spPr bwMode="auto">
            <a:xfrm>
              <a:off x="6644791" y="2658924"/>
              <a:ext cx="696168" cy="460540"/>
            </a:xfrm>
            <a:custGeom>
              <a:avLst/>
              <a:gdLst>
                <a:gd name="T0" fmla="*/ 14 w 522"/>
                <a:gd name="T1" fmla="*/ 200 h 382"/>
                <a:gd name="T2" fmla="*/ 34 w 522"/>
                <a:gd name="T3" fmla="*/ 160 h 382"/>
                <a:gd name="T4" fmla="*/ 60 w 522"/>
                <a:gd name="T5" fmla="*/ 152 h 382"/>
                <a:gd name="T6" fmla="*/ 82 w 522"/>
                <a:gd name="T7" fmla="*/ 138 h 382"/>
                <a:gd name="T8" fmla="*/ 94 w 522"/>
                <a:gd name="T9" fmla="*/ 150 h 382"/>
                <a:gd name="T10" fmla="*/ 120 w 522"/>
                <a:gd name="T11" fmla="*/ 134 h 382"/>
                <a:gd name="T12" fmla="*/ 164 w 522"/>
                <a:gd name="T13" fmla="*/ 128 h 382"/>
                <a:gd name="T14" fmla="*/ 186 w 522"/>
                <a:gd name="T15" fmla="*/ 100 h 382"/>
                <a:gd name="T16" fmla="*/ 176 w 522"/>
                <a:gd name="T17" fmla="*/ 92 h 382"/>
                <a:gd name="T18" fmla="*/ 204 w 522"/>
                <a:gd name="T19" fmla="*/ 86 h 382"/>
                <a:gd name="T20" fmla="*/ 256 w 522"/>
                <a:gd name="T21" fmla="*/ 66 h 382"/>
                <a:gd name="T22" fmla="*/ 292 w 522"/>
                <a:gd name="T23" fmla="*/ 26 h 382"/>
                <a:gd name="T24" fmla="*/ 312 w 522"/>
                <a:gd name="T25" fmla="*/ 2 h 382"/>
                <a:gd name="T26" fmla="*/ 336 w 522"/>
                <a:gd name="T27" fmla="*/ 2 h 382"/>
                <a:gd name="T28" fmla="*/ 364 w 522"/>
                <a:gd name="T29" fmla="*/ 40 h 382"/>
                <a:gd name="T30" fmla="*/ 364 w 522"/>
                <a:gd name="T31" fmla="*/ 78 h 382"/>
                <a:gd name="T32" fmla="*/ 364 w 522"/>
                <a:gd name="T33" fmla="*/ 86 h 382"/>
                <a:gd name="T34" fmla="*/ 388 w 522"/>
                <a:gd name="T35" fmla="*/ 100 h 382"/>
                <a:gd name="T36" fmla="*/ 398 w 522"/>
                <a:gd name="T37" fmla="*/ 120 h 382"/>
                <a:gd name="T38" fmla="*/ 424 w 522"/>
                <a:gd name="T39" fmla="*/ 128 h 382"/>
                <a:gd name="T40" fmla="*/ 428 w 522"/>
                <a:gd name="T41" fmla="*/ 148 h 382"/>
                <a:gd name="T42" fmla="*/ 442 w 522"/>
                <a:gd name="T43" fmla="*/ 162 h 382"/>
                <a:gd name="T44" fmla="*/ 466 w 522"/>
                <a:gd name="T45" fmla="*/ 180 h 382"/>
                <a:gd name="T46" fmla="*/ 474 w 522"/>
                <a:gd name="T47" fmla="*/ 202 h 382"/>
                <a:gd name="T48" fmla="*/ 484 w 522"/>
                <a:gd name="T49" fmla="*/ 214 h 382"/>
                <a:gd name="T50" fmla="*/ 504 w 522"/>
                <a:gd name="T51" fmla="*/ 224 h 382"/>
                <a:gd name="T52" fmla="*/ 514 w 522"/>
                <a:gd name="T53" fmla="*/ 252 h 382"/>
                <a:gd name="T54" fmla="*/ 508 w 522"/>
                <a:gd name="T55" fmla="*/ 254 h 382"/>
                <a:gd name="T56" fmla="*/ 486 w 522"/>
                <a:gd name="T57" fmla="*/ 260 h 382"/>
                <a:gd name="T58" fmla="*/ 478 w 522"/>
                <a:gd name="T59" fmla="*/ 256 h 382"/>
                <a:gd name="T60" fmla="*/ 456 w 522"/>
                <a:gd name="T61" fmla="*/ 252 h 382"/>
                <a:gd name="T62" fmla="*/ 436 w 522"/>
                <a:gd name="T63" fmla="*/ 254 h 382"/>
                <a:gd name="T64" fmla="*/ 424 w 522"/>
                <a:gd name="T65" fmla="*/ 264 h 382"/>
                <a:gd name="T66" fmla="*/ 398 w 522"/>
                <a:gd name="T67" fmla="*/ 256 h 382"/>
                <a:gd name="T68" fmla="*/ 376 w 522"/>
                <a:gd name="T69" fmla="*/ 270 h 382"/>
                <a:gd name="T70" fmla="*/ 352 w 522"/>
                <a:gd name="T71" fmla="*/ 280 h 382"/>
                <a:gd name="T72" fmla="*/ 330 w 522"/>
                <a:gd name="T73" fmla="*/ 284 h 382"/>
                <a:gd name="T74" fmla="*/ 322 w 522"/>
                <a:gd name="T75" fmla="*/ 298 h 382"/>
                <a:gd name="T76" fmla="*/ 276 w 522"/>
                <a:gd name="T77" fmla="*/ 292 h 382"/>
                <a:gd name="T78" fmla="*/ 244 w 522"/>
                <a:gd name="T79" fmla="*/ 286 h 382"/>
                <a:gd name="T80" fmla="*/ 224 w 522"/>
                <a:gd name="T81" fmla="*/ 264 h 382"/>
                <a:gd name="T82" fmla="*/ 186 w 522"/>
                <a:gd name="T83" fmla="*/ 266 h 382"/>
                <a:gd name="T84" fmla="*/ 172 w 522"/>
                <a:gd name="T85" fmla="*/ 286 h 382"/>
                <a:gd name="T86" fmla="*/ 164 w 522"/>
                <a:gd name="T87" fmla="*/ 296 h 382"/>
                <a:gd name="T88" fmla="*/ 162 w 522"/>
                <a:gd name="T89" fmla="*/ 324 h 382"/>
                <a:gd name="T90" fmla="*/ 126 w 522"/>
                <a:gd name="T91" fmla="*/ 322 h 382"/>
                <a:gd name="T92" fmla="*/ 94 w 522"/>
                <a:gd name="T93" fmla="*/ 324 h 382"/>
                <a:gd name="T94" fmla="*/ 82 w 522"/>
                <a:gd name="T95" fmla="*/ 358 h 382"/>
                <a:gd name="T96" fmla="*/ 64 w 522"/>
                <a:gd name="T97" fmla="*/ 354 h 382"/>
                <a:gd name="T98" fmla="*/ 34 w 522"/>
                <a:gd name="T99" fmla="*/ 322 h 382"/>
                <a:gd name="T100" fmla="*/ 28 w 522"/>
                <a:gd name="T101" fmla="*/ 298 h 382"/>
                <a:gd name="T102" fmla="*/ 12 w 522"/>
                <a:gd name="T103" fmla="*/ 280 h 382"/>
                <a:gd name="T104" fmla="*/ 8 w 522"/>
                <a:gd name="T105" fmla="*/ 246 h 382"/>
                <a:gd name="T106" fmla="*/ 8 w 522"/>
                <a:gd name="T107" fmla="*/ 22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2" h="382">
                  <a:moveTo>
                    <a:pt x="0" y="216"/>
                  </a:moveTo>
                  <a:lnTo>
                    <a:pt x="0" y="216"/>
                  </a:lnTo>
                  <a:lnTo>
                    <a:pt x="10" y="204"/>
                  </a:lnTo>
                  <a:lnTo>
                    <a:pt x="10" y="204"/>
                  </a:lnTo>
                  <a:lnTo>
                    <a:pt x="14" y="200"/>
                  </a:lnTo>
                  <a:lnTo>
                    <a:pt x="20" y="190"/>
                  </a:lnTo>
                  <a:lnTo>
                    <a:pt x="20" y="190"/>
                  </a:lnTo>
                  <a:lnTo>
                    <a:pt x="28" y="174"/>
                  </a:lnTo>
                  <a:lnTo>
                    <a:pt x="34" y="160"/>
                  </a:lnTo>
                  <a:lnTo>
                    <a:pt x="34" y="160"/>
                  </a:lnTo>
                  <a:lnTo>
                    <a:pt x="40" y="158"/>
                  </a:lnTo>
                  <a:lnTo>
                    <a:pt x="48" y="152"/>
                  </a:lnTo>
                  <a:lnTo>
                    <a:pt x="52" y="152"/>
                  </a:lnTo>
                  <a:lnTo>
                    <a:pt x="60" y="152"/>
                  </a:lnTo>
                  <a:lnTo>
                    <a:pt x="60" y="152"/>
                  </a:lnTo>
                  <a:lnTo>
                    <a:pt x="74" y="148"/>
                  </a:lnTo>
                  <a:lnTo>
                    <a:pt x="74" y="148"/>
                  </a:lnTo>
                  <a:lnTo>
                    <a:pt x="78" y="144"/>
                  </a:lnTo>
                  <a:lnTo>
                    <a:pt x="80" y="140"/>
                  </a:lnTo>
                  <a:lnTo>
                    <a:pt x="82" y="138"/>
                  </a:lnTo>
                  <a:lnTo>
                    <a:pt x="88" y="134"/>
                  </a:lnTo>
                  <a:lnTo>
                    <a:pt x="88" y="134"/>
                  </a:lnTo>
                  <a:lnTo>
                    <a:pt x="90" y="144"/>
                  </a:lnTo>
                  <a:lnTo>
                    <a:pt x="94" y="150"/>
                  </a:lnTo>
                  <a:lnTo>
                    <a:pt x="94" y="150"/>
                  </a:lnTo>
                  <a:lnTo>
                    <a:pt x="96" y="148"/>
                  </a:lnTo>
                  <a:lnTo>
                    <a:pt x="104" y="144"/>
                  </a:lnTo>
                  <a:lnTo>
                    <a:pt x="114" y="138"/>
                  </a:lnTo>
                  <a:lnTo>
                    <a:pt x="114" y="138"/>
                  </a:lnTo>
                  <a:lnTo>
                    <a:pt x="120" y="134"/>
                  </a:lnTo>
                  <a:lnTo>
                    <a:pt x="130" y="132"/>
                  </a:lnTo>
                  <a:lnTo>
                    <a:pt x="144" y="132"/>
                  </a:lnTo>
                  <a:lnTo>
                    <a:pt x="144" y="132"/>
                  </a:lnTo>
                  <a:lnTo>
                    <a:pt x="160" y="128"/>
                  </a:lnTo>
                  <a:lnTo>
                    <a:pt x="164" y="128"/>
                  </a:lnTo>
                  <a:lnTo>
                    <a:pt x="172" y="122"/>
                  </a:lnTo>
                  <a:lnTo>
                    <a:pt x="172" y="122"/>
                  </a:lnTo>
                  <a:lnTo>
                    <a:pt x="182" y="112"/>
                  </a:lnTo>
                  <a:lnTo>
                    <a:pt x="184" y="108"/>
                  </a:lnTo>
                  <a:lnTo>
                    <a:pt x="186" y="100"/>
                  </a:lnTo>
                  <a:lnTo>
                    <a:pt x="186" y="100"/>
                  </a:lnTo>
                  <a:lnTo>
                    <a:pt x="184" y="98"/>
                  </a:lnTo>
                  <a:lnTo>
                    <a:pt x="182" y="98"/>
                  </a:lnTo>
                  <a:lnTo>
                    <a:pt x="176" y="96"/>
                  </a:lnTo>
                  <a:lnTo>
                    <a:pt x="176" y="92"/>
                  </a:lnTo>
                  <a:lnTo>
                    <a:pt x="176" y="92"/>
                  </a:lnTo>
                  <a:lnTo>
                    <a:pt x="184" y="90"/>
                  </a:lnTo>
                  <a:lnTo>
                    <a:pt x="190" y="86"/>
                  </a:lnTo>
                  <a:lnTo>
                    <a:pt x="204" y="86"/>
                  </a:lnTo>
                  <a:lnTo>
                    <a:pt x="204" y="86"/>
                  </a:lnTo>
                  <a:lnTo>
                    <a:pt x="222" y="82"/>
                  </a:lnTo>
                  <a:lnTo>
                    <a:pt x="236" y="80"/>
                  </a:lnTo>
                  <a:lnTo>
                    <a:pt x="250" y="72"/>
                  </a:lnTo>
                  <a:lnTo>
                    <a:pt x="256" y="66"/>
                  </a:lnTo>
                  <a:lnTo>
                    <a:pt x="256" y="66"/>
                  </a:lnTo>
                  <a:lnTo>
                    <a:pt x="266" y="52"/>
                  </a:lnTo>
                  <a:lnTo>
                    <a:pt x="276" y="42"/>
                  </a:lnTo>
                  <a:lnTo>
                    <a:pt x="276" y="42"/>
                  </a:lnTo>
                  <a:lnTo>
                    <a:pt x="284" y="32"/>
                  </a:lnTo>
                  <a:lnTo>
                    <a:pt x="292" y="26"/>
                  </a:lnTo>
                  <a:lnTo>
                    <a:pt x="292" y="26"/>
                  </a:lnTo>
                  <a:lnTo>
                    <a:pt x="292" y="16"/>
                  </a:lnTo>
                  <a:lnTo>
                    <a:pt x="302" y="12"/>
                  </a:lnTo>
                  <a:lnTo>
                    <a:pt x="302" y="12"/>
                  </a:lnTo>
                  <a:lnTo>
                    <a:pt x="312" y="2"/>
                  </a:lnTo>
                  <a:lnTo>
                    <a:pt x="320" y="0"/>
                  </a:lnTo>
                  <a:lnTo>
                    <a:pt x="324" y="0"/>
                  </a:lnTo>
                  <a:lnTo>
                    <a:pt x="324" y="0"/>
                  </a:lnTo>
                  <a:lnTo>
                    <a:pt x="332" y="0"/>
                  </a:lnTo>
                  <a:lnTo>
                    <a:pt x="336" y="2"/>
                  </a:lnTo>
                  <a:lnTo>
                    <a:pt x="344" y="12"/>
                  </a:lnTo>
                  <a:lnTo>
                    <a:pt x="344" y="12"/>
                  </a:lnTo>
                  <a:lnTo>
                    <a:pt x="356" y="26"/>
                  </a:lnTo>
                  <a:lnTo>
                    <a:pt x="364" y="40"/>
                  </a:lnTo>
                  <a:lnTo>
                    <a:pt x="364" y="40"/>
                  </a:lnTo>
                  <a:lnTo>
                    <a:pt x="370" y="52"/>
                  </a:lnTo>
                  <a:lnTo>
                    <a:pt x="370" y="68"/>
                  </a:lnTo>
                  <a:lnTo>
                    <a:pt x="370" y="68"/>
                  </a:lnTo>
                  <a:lnTo>
                    <a:pt x="370" y="72"/>
                  </a:lnTo>
                  <a:lnTo>
                    <a:pt x="364" y="78"/>
                  </a:lnTo>
                  <a:lnTo>
                    <a:pt x="362" y="82"/>
                  </a:lnTo>
                  <a:lnTo>
                    <a:pt x="362" y="90"/>
                  </a:lnTo>
                  <a:lnTo>
                    <a:pt x="362" y="90"/>
                  </a:lnTo>
                  <a:lnTo>
                    <a:pt x="364" y="86"/>
                  </a:lnTo>
                  <a:lnTo>
                    <a:pt x="364" y="86"/>
                  </a:lnTo>
                  <a:lnTo>
                    <a:pt x="364" y="92"/>
                  </a:lnTo>
                  <a:lnTo>
                    <a:pt x="362" y="98"/>
                  </a:lnTo>
                  <a:lnTo>
                    <a:pt x="362" y="98"/>
                  </a:lnTo>
                  <a:lnTo>
                    <a:pt x="376" y="98"/>
                  </a:lnTo>
                  <a:lnTo>
                    <a:pt x="388" y="100"/>
                  </a:lnTo>
                  <a:lnTo>
                    <a:pt x="388" y="100"/>
                  </a:lnTo>
                  <a:lnTo>
                    <a:pt x="392" y="104"/>
                  </a:lnTo>
                  <a:lnTo>
                    <a:pt x="388" y="110"/>
                  </a:lnTo>
                  <a:lnTo>
                    <a:pt x="392" y="118"/>
                  </a:lnTo>
                  <a:lnTo>
                    <a:pt x="398" y="120"/>
                  </a:lnTo>
                  <a:lnTo>
                    <a:pt x="398" y="120"/>
                  </a:lnTo>
                  <a:lnTo>
                    <a:pt x="406" y="120"/>
                  </a:lnTo>
                  <a:lnTo>
                    <a:pt x="416" y="122"/>
                  </a:lnTo>
                  <a:lnTo>
                    <a:pt x="416" y="122"/>
                  </a:lnTo>
                  <a:lnTo>
                    <a:pt x="424" y="128"/>
                  </a:lnTo>
                  <a:lnTo>
                    <a:pt x="428" y="134"/>
                  </a:lnTo>
                  <a:lnTo>
                    <a:pt x="428" y="134"/>
                  </a:lnTo>
                  <a:lnTo>
                    <a:pt x="432" y="138"/>
                  </a:lnTo>
                  <a:lnTo>
                    <a:pt x="432" y="140"/>
                  </a:lnTo>
                  <a:lnTo>
                    <a:pt x="428" y="148"/>
                  </a:lnTo>
                  <a:lnTo>
                    <a:pt x="428" y="148"/>
                  </a:lnTo>
                  <a:lnTo>
                    <a:pt x="432" y="152"/>
                  </a:lnTo>
                  <a:lnTo>
                    <a:pt x="436" y="158"/>
                  </a:lnTo>
                  <a:lnTo>
                    <a:pt x="442" y="162"/>
                  </a:lnTo>
                  <a:lnTo>
                    <a:pt x="442" y="162"/>
                  </a:lnTo>
                  <a:lnTo>
                    <a:pt x="456" y="168"/>
                  </a:lnTo>
                  <a:lnTo>
                    <a:pt x="456" y="168"/>
                  </a:lnTo>
                  <a:lnTo>
                    <a:pt x="464" y="174"/>
                  </a:lnTo>
                  <a:lnTo>
                    <a:pt x="466" y="180"/>
                  </a:lnTo>
                  <a:lnTo>
                    <a:pt x="466" y="180"/>
                  </a:lnTo>
                  <a:lnTo>
                    <a:pt x="474" y="188"/>
                  </a:lnTo>
                  <a:lnTo>
                    <a:pt x="478" y="190"/>
                  </a:lnTo>
                  <a:lnTo>
                    <a:pt x="478" y="192"/>
                  </a:lnTo>
                  <a:lnTo>
                    <a:pt x="478" y="192"/>
                  </a:lnTo>
                  <a:lnTo>
                    <a:pt x="474" y="202"/>
                  </a:lnTo>
                  <a:lnTo>
                    <a:pt x="482" y="206"/>
                  </a:lnTo>
                  <a:lnTo>
                    <a:pt x="482" y="206"/>
                  </a:lnTo>
                  <a:lnTo>
                    <a:pt x="482" y="206"/>
                  </a:lnTo>
                  <a:lnTo>
                    <a:pt x="482" y="212"/>
                  </a:lnTo>
                  <a:lnTo>
                    <a:pt x="484" y="214"/>
                  </a:lnTo>
                  <a:lnTo>
                    <a:pt x="486" y="216"/>
                  </a:lnTo>
                  <a:lnTo>
                    <a:pt x="486" y="216"/>
                  </a:lnTo>
                  <a:lnTo>
                    <a:pt x="494" y="220"/>
                  </a:lnTo>
                  <a:lnTo>
                    <a:pt x="504" y="224"/>
                  </a:lnTo>
                  <a:lnTo>
                    <a:pt x="504" y="224"/>
                  </a:lnTo>
                  <a:lnTo>
                    <a:pt x="508" y="232"/>
                  </a:lnTo>
                  <a:lnTo>
                    <a:pt x="512" y="242"/>
                  </a:lnTo>
                  <a:lnTo>
                    <a:pt x="512" y="242"/>
                  </a:lnTo>
                  <a:lnTo>
                    <a:pt x="512" y="246"/>
                  </a:lnTo>
                  <a:lnTo>
                    <a:pt x="514" y="252"/>
                  </a:lnTo>
                  <a:lnTo>
                    <a:pt x="518" y="256"/>
                  </a:lnTo>
                  <a:lnTo>
                    <a:pt x="522" y="260"/>
                  </a:lnTo>
                  <a:lnTo>
                    <a:pt x="522" y="260"/>
                  </a:lnTo>
                  <a:lnTo>
                    <a:pt x="514" y="256"/>
                  </a:lnTo>
                  <a:lnTo>
                    <a:pt x="508" y="254"/>
                  </a:lnTo>
                  <a:lnTo>
                    <a:pt x="504" y="254"/>
                  </a:lnTo>
                  <a:lnTo>
                    <a:pt x="498" y="256"/>
                  </a:lnTo>
                  <a:lnTo>
                    <a:pt x="498" y="256"/>
                  </a:lnTo>
                  <a:lnTo>
                    <a:pt x="494" y="260"/>
                  </a:lnTo>
                  <a:lnTo>
                    <a:pt x="486" y="260"/>
                  </a:lnTo>
                  <a:lnTo>
                    <a:pt x="486" y="260"/>
                  </a:lnTo>
                  <a:lnTo>
                    <a:pt x="484" y="260"/>
                  </a:lnTo>
                  <a:lnTo>
                    <a:pt x="484" y="260"/>
                  </a:lnTo>
                  <a:lnTo>
                    <a:pt x="482" y="260"/>
                  </a:lnTo>
                  <a:lnTo>
                    <a:pt x="478" y="256"/>
                  </a:lnTo>
                  <a:lnTo>
                    <a:pt x="478" y="256"/>
                  </a:lnTo>
                  <a:lnTo>
                    <a:pt x="468" y="254"/>
                  </a:lnTo>
                  <a:lnTo>
                    <a:pt x="464" y="252"/>
                  </a:lnTo>
                  <a:lnTo>
                    <a:pt x="464" y="252"/>
                  </a:lnTo>
                  <a:lnTo>
                    <a:pt x="456" y="252"/>
                  </a:lnTo>
                  <a:lnTo>
                    <a:pt x="452" y="252"/>
                  </a:lnTo>
                  <a:lnTo>
                    <a:pt x="444" y="244"/>
                  </a:lnTo>
                  <a:lnTo>
                    <a:pt x="444" y="244"/>
                  </a:lnTo>
                  <a:lnTo>
                    <a:pt x="438" y="246"/>
                  </a:lnTo>
                  <a:lnTo>
                    <a:pt x="436" y="254"/>
                  </a:lnTo>
                  <a:lnTo>
                    <a:pt x="436" y="254"/>
                  </a:lnTo>
                  <a:lnTo>
                    <a:pt x="436" y="256"/>
                  </a:lnTo>
                  <a:lnTo>
                    <a:pt x="432" y="260"/>
                  </a:lnTo>
                  <a:lnTo>
                    <a:pt x="424" y="264"/>
                  </a:lnTo>
                  <a:lnTo>
                    <a:pt x="424" y="264"/>
                  </a:lnTo>
                  <a:lnTo>
                    <a:pt x="416" y="264"/>
                  </a:lnTo>
                  <a:lnTo>
                    <a:pt x="406" y="264"/>
                  </a:lnTo>
                  <a:lnTo>
                    <a:pt x="406" y="264"/>
                  </a:lnTo>
                  <a:lnTo>
                    <a:pt x="402" y="256"/>
                  </a:lnTo>
                  <a:lnTo>
                    <a:pt x="398" y="256"/>
                  </a:lnTo>
                  <a:lnTo>
                    <a:pt x="398" y="260"/>
                  </a:lnTo>
                  <a:lnTo>
                    <a:pt x="398" y="260"/>
                  </a:lnTo>
                  <a:lnTo>
                    <a:pt x="392" y="264"/>
                  </a:lnTo>
                  <a:lnTo>
                    <a:pt x="388" y="266"/>
                  </a:lnTo>
                  <a:lnTo>
                    <a:pt x="376" y="270"/>
                  </a:lnTo>
                  <a:lnTo>
                    <a:pt x="376" y="270"/>
                  </a:lnTo>
                  <a:lnTo>
                    <a:pt x="364" y="274"/>
                  </a:lnTo>
                  <a:lnTo>
                    <a:pt x="358" y="280"/>
                  </a:lnTo>
                  <a:lnTo>
                    <a:pt x="352" y="280"/>
                  </a:lnTo>
                  <a:lnTo>
                    <a:pt x="352" y="280"/>
                  </a:lnTo>
                  <a:lnTo>
                    <a:pt x="344" y="272"/>
                  </a:lnTo>
                  <a:lnTo>
                    <a:pt x="340" y="272"/>
                  </a:lnTo>
                  <a:lnTo>
                    <a:pt x="334" y="274"/>
                  </a:lnTo>
                  <a:lnTo>
                    <a:pt x="334" y="274"/>
                  </a:lnTo>
                  <a:lnTo>
                    <a:pt x="330" y="284"/>
                  </a:lnTo>
                  <a:lnTo>
                    <a:pt x="330" y="284"/>
                  </a:lnTo>
                  <a:lnTo>
                    <a:pt x="324" y="292"/>
                  </a:lnTo>
                  <a:lnTo>
                    <a:pt x="322" y="296"/>
                  </a:lnTo>
                  <a:lnTo>
                    <a:pt x="322" y="298"/>
                  </a:lnTo>
                  <a:lnTo>
                    <a:pt x="322" y="298"/>
                  </a:lnTo>
                  <a:lnTo>
                    <a:pt x="312" y="298"/>
                  </a:lnTo>
                  <a:lnTo>
                    <a:pt x="306" y="296"/>
                  </a:lnTo>
                  <a:lnTo>
                    <a:pt x="290" y="294"/>
                  </a:lnTo>
                  <a:lnTo>
                    <a:pt x="290" y="294"/>
                  </a:lnTo>
                  <a:lnTo>
                    <a:pt x="276" y="292"/>
                  </a:lnTo>
                  <a:lnTo>
                    <a:pt x="262" y="286"/>
                  </a:lnTo>
                  <a:lnTo>
                    <a:pt x="262" y="286"/>
                  </a:lnTo>
                  <a:lnTo>
                    <a:pt x="254" y="286"/>
                  </a:lnTo>
                  <a:lnTo>
                    <a:pt x="244" y="286"/>
                  </a:lnTo>
                  <a:lnTo>
                    <a:pt x="244" y="286"/>
                  </a:lnTo>
                  <a:lnTo>
                    <a:pt x="242" y="284"/>
                  </a:lnTo>
                  <a:lnTo>
                    <a:pt x="240" y="282"/>
                  </a:lnTo>
                  <a:lnTo>
                    <a:pt x="236" y="274"/>
                  </a:lnTo>
                  <a:lnTo>
                    <a:pt x="236" y="274"/>
                  </a:lnTo>
                  <a:lnTo>
                    <a:pt x="224" y="264"/>
                  </a:lnTo>
                  <a:lnTo>
                    <a:pt x="210" y="256"/>
                  </a:lnTo>
                  <a:lnTo>
                    <a:pt x="210" y="256"/>
                  </a:lnTo>
                  <a:lnTo>
                    <a:pt x="202" y="256"/>
                  </a:lnTo>
                  <a:lnTo>
                    <a:pt x="194" y="260"/>
                  </a:lnTo>
                  <a:lnTo>
                    <a:pt x="186" y="266"/>
                  </a:lnTo>
                  <a:lnTo>
                    <a:pt x="184" y="272"/>
                  </a:lnTo>
                  <a:lnTo>
                    <a:pt x="184" y="272"/>
                  </a:lnTo>
                  <a:lnTo>
                    <a:pt x="174" y="284"/>
                  </a:lnTo>
                  <a:lnTo>
                    <a:pt x="174" y="284"/>
                  </a:lnTo>
                  <a:lnTo>
                    <a:pt x="172" y="286"/>
                  </a:lnTo>
                  <a:lnTo>
                    <a:pt x="170" y="286"/>
                  </a:lnTo>
                  <a:lnTo>
                    <a:pt x="164" y="292"/>
                  </a:lnTo>
                  <a:lnTo>
                    <a:pt x="164" y="292"/>
                  </a:lnTo>
                  <a:lnTo>
                    <a:pt x="164" y="294"/>
                  </a:lnTo>
                  <a:lnTo>
                    <a:pt x="164" y="296"/>
                  </a:lnTo>
                  <a:lnTo>
                    <a:pt x="170" y="306"/>
                  </a:lnTo>
                  <a:lnTo>
                    <a:pt x="170" y="306"/>
                  </a:lnTo>
                  <a:lnTo>
                    <a:pt x="170" y="326"/>
                  </a:lnTo>
                  <a:lnTo>
                    <a:pt x="170" y="326"/>
                  </a:lnTo>
                  <a:lnTo>
                    <a:pt x="162" y="324"/>
                  </a:lnTo>
                  <a:lnTo>
                    <a:pt x="156" y="324"/>
                  </a:lnTo>
                  <a:lnTo>
                    <a:pt x="142" y="324"/>
                  </a:lnTo>
                  <a:lnTo>
                    <a:pt x="142" y="324"/>
                  </a:lnTo>
                  <a:lnTo>
                    <a:pt x="126" y="322"/>
                  </a:lnTo>
                  <a:lnTo>
                    <a:pt x="126" y="322"/>
                  </a:lnTo>
                  <a:lnTo>
                    <a:pt x="122" y="318"/>
                  </a:lnTo>
                  <a:lnTo>
                    <a:pt x="120" y="322"/>
                  </a:lnTo>
                  <a:lnTo>
                    <a:pt x="110" y="324"/>
                  </a:lnTo>
                  <a:lnTo>
                    <a:pt x="110" y="324"/>
                  </a:lnTo>
                  <a:lnTo>
                    <a:pt x="94" y="324"/>
                  </a:lnTo>
                  <a:lnTo>
                    <a:pt x="90" y="332"/>
                  </a:lnTo>
                  <a:lnTo>
                    <a:pt x="82" y="336"/>
                  </a:lnTo>
                  <a:lnTo>
                    <a:pt x="82" y="336"/>
                  </a:lnTo>
                  <a:lnTo>
                    <a:pt x="82" y="358"/>
                  </a:lnTo>
                  <a:lnTo>
                    <a:pt x="82" y="358"/>
                  </a:lnTo>
                  <a:lnTo>
                    <a:pt x="78" y="368"/>
                  </a:lnTo>
                  <a:lnTo>
                    <a:pt x="70" y="382"/>
                  </a:lnTo>
                  <a:lnTo>
                    <a:pt x="70" y="382"/>
                  </a:lnTo>
                  <a:lnTo>
                    <a:pt x="64" y="354"/>
                  </a:lnTo>
                  <a:lnTo>
                    <a:pt x="64" y="354"/>
                  </a:lnTo>
                  <a:lnTo>
                    <a:pt x="64" y="348"/>
                  </a:lnTo>
                  <a:lnTo>
                    <a:pt x="60" y="346"/>
                  </a:lnTo>
                  <a:lnTo>
                    <a:pt x="50" y="338"/>
                  </a:lnTo>
                  <a:lnTo>
                    <a:pt x="50" y="338"/>
                  </a:lnTo>
                  <a:lnTo>
                    <a:pt x="34" y="322"/>
                  </a:lnTo>
                  <a:lnTo>
                    <a:pt x="28" y="308"/>
                  </a:lnTo>
                  <a:lnTo>
                    <a:pt x="28" y="306"/>
                  </a:lnTo>
                  <a:lnTo>
                    <a:pt x="30" y="302"/>
                  </a:lnTo>
                  <a:lnTo>
                    <a:pt x="30" y="302"/>
                  </a:lnTo>
                  <a:lnTo>
                    <a:pt x="28" y="298"/>
                  </a:lnTo>
                  <a:lnTo>
                    <a:pt x="24" y="294"/>
                  </a:lnTo>
                  <a:lnTo>
                    <a:pt x="22" y="286"/>
                  </a:lnTo>
                  <a:lnTo>
                    <a:pt x="20" y="284"/>
                  </a:lnTo>
                  <a:lnTo>
                    <a:pt x="20" y="284"/>
                  </a:lnTo>
                  <a:lnTo>
                    <a:pt x="12" y="280"/>
                  </a:lnTo>
                  <a:lnTo>
                    <a:pt x="12" y="272"/>
                  </a:lnTo>
                  <a:lnTo>
                    <a:pt x="10" y="256"/>
                  </a:lnTo>
                  <a:lnTo>
                    <a:pt x="10" y="256"/>
                  </a:lnTo>
                  <a:lnTo>
                    <a:pt x="8" y="252"/>
                  </a:lnTo>
                  <a:lnTo>
                    <a:pt x="8" y="246"/>
                  </a:lnTo>
                  <a:lnTo>
                    <a:pt x="8" y="246"/>
                  </a:lnTo>
                  <a:lnTo>
                    <a:pt x="10" y="234"/>
                  </a:lnTo>
                  <a:lnTo>
                    <a:pt x="10" y="234"/>
                  </a:lnTo>
                  <a:lnTo>
                    <a:pt x="8" y="224"/>
                  </a:lnTo>
                  <a:lnTo>
                    <a:pt x="8" y="224"/>
                  </a:lnTo>
                  <a:lnTo>
                    <a:pt x="2" y="220"/>
                  </a:lnTo>
                  <a:lnTo>
                    <a:pt x="0" y="216"/>
                  </a:lnTo>
                  <a:lnTo>
                    <a:pt x="0" y="216"/>
                  </a:lnTo>
                  <a:lnTo>
                    <a:pt x="0" y="216"/>
                  </a:lnTo>
                  <a:close/>
                </a:path>
              </a:pathLst>
            </a:custGeom>
            <a:solidFill>
              <a:srgbClr val="0070C0"/>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578" name="SAO TOME &amp; PRINCIPE"/>
            <p:cNvGrpSpPr/>
            <p:nvPr/>
          </p:nvGrpSpPr>
          <p:grpSpPr>
            <a:xfrm>
              <a:off x="6228691" y="3143576"/>
              <a:ext cx="50679" cy="89215"/>
              <a:chOff x="5730702" y="3792898"/>
              <a:chExt cx="60325" cy="117475"/>
            </a:xfrm>
            <a:solidFill>
              <a:schemeClr val="bg1">
                <a:lumMod val="85000"/>
              </a:schemeClr>
            </a:solidFill>
          </p:grpSpPr>
          <p:sp>
            <p:nvSpPr>
              <p:cNvPr id="632" name="Freeform 390"/>
              <p:cNvSpPr>
                <a:spLocks/>
              </p:cNvSpPr>
              <p:nvPr/>
            </p:nvSpPr>
            <p:spPr bwMode="auto">
              <a:xfrm>
                <a:off x="5730702" y="3888148"/>
                <a:ext cx="15875" cy="22225"/>
              </a:xfrm>
              <a:custGeom>
                <a:avLst/>
                <a:gdLst>
                  <a:gd name="T0" fmla="*/ 2 w 10"/>
                  <a:gd name="T1" fmla="*/ 14 h 14"/>
                  <a:gd name="T2" fmla="*/ 2 w 10"/>
                  <a:gd name="T3" fmla="*/ 14 h 14"/>
                  <a:gd name="T4" fmla="*/ 6 w 10"/>
                  <a:gd name="T5" fmla="*/ 12 h 14"/>
                  <a:gd name="T6" fmla="*/ 10 w 10"/>
                  <a:gd name="T7" fmla="*/ 6 h 14"/>
                  <a:gd name="T8" fmla="*/ 10 w 10"/>
                  <a:gd name="T9" fmla="*/ 6 h 14"/>
                  <a:gd name="T10" fmla="*/ 8 w 10"/>
                  <a:gd name="T11" fmla="*/ 2 h 14"/>
                  <a:gd name="T12" fmla="*/ 8 w 10"/>
                  <a:gd name="T13" fmla="*/ 0 h 14"/>
                  <a:gd name="T14" fmla="*/ 6 w 10"/>
                  <a:gd name="T15" fmla="*/ 0 h 14"/>
                  <a:gd name="T16" fmla="*/ 6 w 10"/>
                  <a:gd name="T17" fmla="*/ 0 h 14"/>
                  <a:gd name="T18" fmla="*/ 2 w 10"/>
                  <a:gd name="T19" fmla="*/ 0 h 14"/>
                  <a:gd name="T20" fmla="*/ 2 w 10"/>
                  <a:gd name="T21" fmla="*/ 2 h 14"/>
                  <a:gd name="T22" fmla="*/ 0 w 10"/>
                  <a:gd name="T23" fmla="*/ 6 h 14"/>
                  <a:gd name="T24" fmla="*/ 0 w 10"/>
                  <a:gd name="T25" fmla="*/ 10 h 14"/>
                  <a:gd name="T26" fmla="*/ 2 w 10"/>
                  <a:gd name="T27" fmla="*/ 14 h 14"/>
                  <a:gd name="T28" fmla="*/ 2 w 10"/>
                  <a:gd name="T2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4">
                    <a:moveTo>
                      <a:pt x="2" y="14"/>
                    </a:moveTo>
                    <a:lnTo>
                      <a:pt x="2" y="14"/>
                    </a:lnTo>
                    <a:lnTo>
                      <a:pt x="6" y="12"/>
                    </a:lnTo>
                    <a:lnTo>
                      <a:pt x="10" y="6"/>
                    </a:lnTo>
                    <a:lnTo>
                      <a:pt x="10" y="6"/>
                    </a:lnTo>
                    <a:lnTo>
                      <a:pt x="8" y="2"/>
                    </a:lnTo>
                    <a:lnTo>
                      <a:pt x="8" y="0"/>
                    </a:lnTo>
                    <a:lnTo>
                      <a:pt x="6" y="0"/>
                    </a:lnTo>
                    <a:lnTo>
                      <a:pt x="6" y="0"/>
                    </a:lnTo>
                    <a:lnTo>
                      <a:pt x="2" y="0"/>
                    </a:lnTo>
                    <a:lnTo>
                      <a:pt x="2" y="2"/>
                    </a:lnTo>
                    <a:lnTo>
                      <a:pt x="0" y="6"/>
                    </a:lnTo>
                    <a:lnTo>
                      <a:pt x="0" y="10"/>
                    </a:lnTo>
                    <a:lnTo>
                      <a:pt x="2" y="14"/>
                    </a:lnTo>
                    <a:lnTo>
                      <a:pt x="2" y="1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33" name="Freeform 391"/>
              <p:cNvSpPr>
                <a:spLocks/>
              </p:cNvSpPr>
              <p:nvPr/>
            </p:nvSpPr>
            <p:spPr bwMode="auto">
              <a:xfrm>
                <a:off x="5784677" y="3792898"/>
                <a:ext cx="6350" cy="12700"/>
              </a:xfrm>
              <a:custGeom>
                <a:avLst/>
                <a:gdLst>
                  <a:gd name="T0" fmla="*/ 2 w 4"/>
                  <a:gd name="T1" fmla="*/ 8 h 8"/>
                  <a:gd name="T2" fmla="*/ 2 w 4"/>
                  <a:gd name="T3" fmla="*/ 8 h 8"/>
                  <a:gd name="T4" fmla="*/ 4 w 4"/>
                  <a:gd name="T5" fmla="*/ 4 h 8"/>
                  <a:gd name="T6" fmla="*/ 2 w 4"/>
                  <a:gd name="T7" fmla="*/ 0 h 8"/>
                  <a:gd name="T8" fmla="*/ 2 w 4"/>
                  <a:gd name="T9" fmla="*/ 0 h 8"/>
                  <a:gd name="T10" fmla="*/ 0 w 4"/>
                  <a:gd name="T11" fmla="*/ 2 h 8"/>
                  <a:gd name="T12" fmla="*/ 0 w 4"/>
                  <a:gd name="T13" fmla="*/ 4 h 8"/>
                  <a:gd name="T14" fmla="*/ 0 w 4"/>
                  <a:gd name="T15" fmla="*/ 6 h 8"/>
                  <a:gd name="T16" fmla="*/ 2 w 4"/>
                  <a:gd name="T17" fmla="*/ 8 h 8"/>
                  <a:gd name="T18" fmla="*/ 2 w 4"/>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8">
                    <a:moveTo>
                      <a:pt x="2" y="8"/>
                    </a:moveTo>
                    <a:lnTo>
                      <a:pt x="2" y="8"/>
                    </a:lnTo>
                    <a:lnTo>
                      <a:pt x="4" y="4"/>
                    </a:lnTo>
                    <a:lnTo>
                      <a:pt x="2" y="0"/>
                    </a:lnTo>
                    <a:lnTo>
                      <a:pt x="2" y="0"/>
                    </a:lnTo>
                    <a:lnTo>
                      <a:pt x="0" y="2"/>
                    </a:lnTo>
                    <a:lnTo>
                      <a:pt x="0" y="4"/>
                    </a:lnTo>
                    <a:lnTo>
                      <a:pt x="0" y="6"/>
                    </a:lnTo>
                    <a:lnTo>
                      <a:pt x="2" y="8"/>
                    </a:lnTo>
                    <a:lnTo>
                      <a:pt x="2" y="8"/>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579" name="BURUNDI"/>
            <p:cNvSpPr>
              <a:spLocks/>
            </p:cNvSpPr>
            <p:nvPr/>
          </p:nvSpPr>
          <p:spPr bwMode="auto">
            <a:xfrm>
              <a:off x="7418313" y="3358173"/>
              <a:ext cx="101358" cy="110915"/>
            </a:xfrm>
            <a:custGeom>
              <a:avLst/>
              <a:gdLst>
                <a:gd name="T0" fmla="*/ 0 w 76"/>
                <a:gd name="T1" fmla="*/ 20 h 92"/>
                <a:gd name="T2" fmla="*/ 6 w 76"/>
                <a:gd name="T3" fmla="*/ 12 h 92"/>
                <a:gd name="T4" fmla="*/ 18 w 76"/>
                <a:gd name="T5" fmla="*/ 20 h 92"/>
                <a:gd name="T6" fmla="*/ 20 w 76"/>
                <a:gd name="T7" fmla="*/ 22 h 92"/>
                <a:gd name="T8" fmla="*/ 36 w 76"/>
                <a:gd name="T9" fmla="*/ 20 h 92"/>
                <a:gd name="T10" fmla="*/ 38 w 76"/>
                <a:gd name="T11" fmla="*/ 10 h 92"/>
                <a:gd name="T12" fmla="*/ 38 w 76"/>
                <a:gd name="T13" fmla="*/ 0 h 92"/>
                <a:gd name="T14" fmla="*/ 46 w 76"/>
                <a:gd name="T15" fmla="*/ 2 h 92"/>
                <a:gd name="T16" fmla="*/ 48 w 76"/>
                <a:gd name="T17" fmla="*/ 2 h 92"/>
                <a:gd name="T18" fmla="*/ 54 w 76"/>
                <a:gd name="T19" fmla="*/ 0 h 92"/>
                <a:gd name="T20" fmla="*/ 64 w 76"/>
                <a:gd name="T21" fmla="*/ 2 h 92"/>
                <a:gd name="T22" fmla="*/ 60 w 76"/>
                <a:gd name="T23" fmla="*/ 12 h 92"/>
                <a:gd name="T24" fmla="*/ 64 w 76"/>
                <a:gd name="T25" fmla="*/ 16 h 92"/>
                <a:gd name="T26" fmla="*/ 58 w 76"/>
                <a:gd name="T27" fmla="*/ 26 h 92"/>
                <a:gd name="T28" fmla="*/ 60 w 76"/>
                <a:gd name="T29" fmla="*/ 28 h 92"/>
                <a:gd name="T30" fmla="*/ 76 w 76"/>
                <a:gd name="T31" fmla="*/ 28 h 92"/>
                <a:gd name="T32" fmla="*/ 74 w 76"/>
                <a:gd name="T33" fmla="*/ 30 h 92"/>
                <a:gd name="T34" fmla="*/ 74 w 76"/>
                <a:gd name="T35" fmla="*/ 38 h 92"/>
                <a:gd name="T36" fmla="*/ 64 w 76"/>
                <a:gd name="T37" fmla="*/ 50 h 92"/>
                <a:gd name="T38" fmla="*/ 58 w 76"/>
                <a:gd name="T39" fmla="*/ 50 h 92"/>
                <a:gd name="T40" fmla="*/ 54 w 76"/>
                <a:gd name="T41" fmla="*/ 52 h 92"/>
                <a:gd name="T42" fmla="*/ 60 w 76"/>
                <a:gd name="T43" fmla="*/ 68 h 92"/>
                <a:gd name="T44" fmla="*/ 54 w 76"/>
                <a:gd name="T45" fmla="*/ 68 h 92"/>
                <a:gd name="T46" fmla="*/ 50 w 76"/>
                <a:gd name="T47" fmla="*/ 70 h 92"/>
                <a:gd name="T48" fmla="*/ 36 w 76"/>
                <a:gd name="T49" fmla="*/ 90 h 92"/>
                <a:gd name="T50" fmla="*/ 26 w 76"/>
                <a:gd name="T51" fmla="*/ 92 h 92"/>
                <a:gd name="T52" fmla="*/ 18 w 76"/>
                <a:gd name="T53" fmla="*/ 92 h 92"/>
                <a:gd name="T54" fmla="*/ 14 w 76"/>
                <a:gd name="T55" fmla="*/ 82 h 92"/>
                <a:gd name="T56" fmla="*/ 14 w 76"/>
                <a:gd name="T57" fmla="*/ 76 h 92"/>
                <a:gd name="T58" fmla="*/ 8 w 76"/>
                <a:gd name="T59" fmla="*/ 60 h 92"/>
                <a:gd name="T60" fmla="*/ 10 w 76"/>
                <a:gd name="T61" fmla="*/ 42 h 92"/>
                <a:gd name="T62" fmla="*/ 8 w 76"/>
                <a:gd name="T63" fmla="*/ 30 h 92"/>
                <a:gd name="T64" fmla="*/ 6 w 76"/>
                <a:gd name="T65" fmla="*/ 26 h 92"/>
                <a:gd name="T66" fmla="*/ 0 w 76"/>
                <a:gd name="T67"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92">
                  <a:moveTo>
                    <a:pt x="0" y="20"/>
                  </a:moveTo>
                  <a:lnTo>
                    <a:pt x="0" y="20"/>
                  </a:lnTo>
                  <a:lnTo>
                    <a:pt x="0" y="12"/>
                  </a:lnTo>
                  <a:lnTo>
                    <a:pt x="6" y="12"/>
                  </a:lnTo>
                  <a:lnTo>
                    <a:pt x="10" y="16"/>
                  </a:lnTo>
                  <a:lnTo>
                    <a:pt x="18" y="20"/>
                  </a:lnTo>
                  <a:lnTo>
                    <a:pt x="20" y="22"/>
                  </a:lnTo>
                  <a:lnTo>
                    <a:pt x="20" y="22"/>
                  </a:lnTo>
                  <a:lnTo>
                    <a:pt x="36" y="20"/>
                  </a:lnTo>
                  <a:lnTo>
                    <a:pt x="36" y="20"/>
                  </a:lnTo>
                  <a:lnTo>
                    <a:pt x="38" y="16"/>
                  </a:lnTo>
                  <a:lnTo>
                    <a:pt x="38" y="10"/>
                  </a:lnTo>
                  <a:lnTo>
                    <a:pt x="38" y="0"/>
                  </a:lnTo>
                  <a:lnTo>
                    <a:pt x="38" y="0"/>
                  </a:lnTo>
                  <a:lnTo>
                    <a:pt x="40" y="2"/>
                  </a:lnTo>
                  <a:lnTo>
                    <a:pt x="46" y="2"/>
                  </a:lnTo>
                  <a:lnTo>
                    <a:pt x="48" y="2"/>
                  </a:lnTo>
                  <a:lnTo>
                    <a:pt x="48" y="2"/>
                  </a:lnTo>
                  <a:lnTo>
                    <a:pt x="50" y="0"/>
                  </a:lnTo>
                  <a:lnTo>
                    <a:pt x="54" y="0"/>
                  </a:lnTo>
                  <a:lnTo>
                    <a:pt x="64" y="2"/>
                  </a:lnTo>
                  <a:lnTo>
                    <a:pt x="64" y="2"/>
                  </a:lnTo>
                  <a:lnTo>
                    <a:pt x="60" y="10"/>
                  </a:lnTo>
                  <a:lnTo>
                    <a:pt x="60" y="12"/>
                  </a:lnTo>
                  <a:lnTo>
                    <a:pt x="64" y="16"/>
                  </a:lnTo>
                  <a:lnTo>
                    <a:pt x="64" y="16"/>
                  </a:lnTo>
                  <a:lnTo>
                    <a:pt x="60" y="22"/>
                  </a:lnTo>
                  <a:lnTo>
                    <a:pt x="58" y="26"/>
                  </a:lnTo>
                  <a:lnTo>
                    <a:pt x="60" y="28"/>
                  </a:lnTo>
                  <a:lnTo>
                    <a:pt x="60" y="28"/>
                  </a:lnTo>
                  <a:lnTo>
                    <a:pt x="66" y="28"/>
                  </a:lnTo>
                  <a:lnTo>
                    <a:pt x="76" y="28"/>
                  </a:lnTo>
                  <a:lnTo>
                    <a:pt x="76" y="28"/>
                  </a:lnTo>
                  <a:lnTo>
                    <a:pt x="74" y="30"/>
                  </a:lnTo>
                  <a:lnTo>
                    <a:pt x="74" y="36"/>
                  </a:lnTo>
                  <a:lnTo>
                    <a:pt x="74" y="38"/>
                  </a:lnTo>
                  <a:lnTo>
                    <a:pt x="68" y="42"/>
                  </a:lnTo>
                  <a:lnTo>
                    <a:pt x="64" y="50"/>
                  </a:lnTo>
                  <a:lnTo>
                    <a:pt x="64" y="50"/>
                  </a:lnTo>
                  <a:lnTo>
                    <a:pt x="58" y="50"/>
                  </a:lnTo>
                  <a:lnTo>
                    <a:pt x="54" y="52"/>
                  </a:lnTo>
                  <a:lnTo>
                    <a:pt x="54" y="52"/>
                  </a:lnTo>
                  <a:lnTo>
                    <a:pt x="58" y="60"/>
                  </a:lnTo>
                  <a:lnTo>
                    <a:pt x="60" y="68"/>
                  </a:lnTo>
                  <a:lnTo>
                    <a:pt x="60" y="68"/>
                  </a:lnTo>
                  <a:lnTo>
                    <a:pt x="54" y="68"/>
                  </a:lnTo>
                  <a:lnTo>
                    <a:pt x="50" y="70"/>
                  </a:lnTo>
                  <a:lnTo>
                    <a:pt x="50" y="70"/>
                  </a:lnTo>
                  <a:lnTo>
                    <a:pt x="46" y="80"/>
                  </a:lnTo>
                  <a:lnTo>
                    <a:pt x="36" y="90"/>
                  </a:lnTo>
                  <a:lnTo>
                    <a:pt x="36" y="90"/>
                  </a:lnTo>
                  <a:lnTo>
                    <a:pt x="26" y="92"/>
                  </a:lnTo>
                  <a:lnTo>
                    <a:pt x="20" y="92"/>
                  </a:lnTo>
                  <a:lnTo>
                    <a:pt x="18" y="92"/>
                  </a:lnTo>
                  <a:lnTo>
                    <a:pt x="18" y="92"/>
                  </a:lnTo>
                  <a:lnTo>
                    <a:pt x="14" y="82"/>
                  </a:lnTo>
                  <a:lnTo>
                    <a:pt x="14" y="76"/>
                  </a:lnTo>
                  <a:lnTo>
                    <a:pt x="14" y="76"/>
                  </a:lnTo>
                  <a:lnTo>
                    <a:pt x="10" y="68"/>
                  </a:lnTo>
                  <a:lnTo>
                    <a:pt x="8" y="60"/>
                  </a:lnTo>
                  <a:lnTo>
                    <a:pt x="10" y="42"/>
                  </a:lnTo>
                  <a:lnTo>
                    <a:pt x="10" y="42"/>
                  </a:lnTo>
                  <a:lnTo>
                    <a:pt x="10" y="38"/>
                  </a:lnTo>
                  <a:lnTo>
                    <a:pt x="8" y="30"/>
                  </a:lnTo>
                  <a:lnTo>
                    <a:pt x="8" y="30"/>
                  </a:lnTo>
                  <a:lnTo>
                    <a:pt x="6" y="26"/>
                  </a:lnTo>
                  <a:lnTo>
                    <a:pt x="0" y="20"/>
                  </a:lnTo>
                  <a:lnTo>
                    <a:pt x="0" y="20"/>
                  </a:lnTo>
                  <a:close/>
                </a:path>
              </a:pathLst>
            </a:custGeom>
            <a:solidFill>
              <a:srgbClr val="0070C0"/>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80" name="RWANDA"/>
            <p:cNvSpPr>
              <a:spLocks/>
            </p:cNvSpPr>
            <p:nvPr/>
          </p:nvSpPr>
          <p:spPr bwMode="auto">
            <a:xfrm>
              <a:off x="7412977" y="3293070"/>
              <a:ext cx="106692" cy="94037"/>
            </a:xfrm>
            <a:custGeom>
              <a:avLst/>
              <a:gdLst>
                <a:gd name="T0" fmla="*/ 0 w 80"/>
                <a:gd name="T1" fmla="*/ 62 h 78"/>
                <a:gd name="T2" fmla="*/ 0 w 80"/>
                <a:gd name="T3" fmla="*/ 62 h 78"/>
                <a:gd name="T4" fmla="*/ 2 w 80"/>
                <a:gd name="T5" fmla="*/ 58 h 78"/>
                <a:gd name="T6" fmla="*/ 4 w 80"/>
                <a:gd name="T7" fmla="*/ 52 h 78"/>
                <a:gd name="T8" fmla="*/ 12 w 80"/>
                <a:gd name="T9" fmla="*/ 50 h 78"/>
                <a:gd name="T10" fmla="*/ 14 w 80"/>
                <a:gd name="T11" fmla="*/ 42 h 78"/>
                <a:gd name="T12" fmla="*/ 14 w 80"/>
                <a:gd name="T13" fmla="*/ 42 h 78"/>
                <a:gd name="T14" fmla="*/ 14 w 80"/>
                <a:gd name="T15" fmla="*/ 34 h 78"/>
                <a:gd name="T16" fmla="*/ 18 w 80"/>
                <a:gd name="T17" fmla="*/ 28 h 78"/>
                <a:gd name="T18" fmla="*/ 22 w 80"/>
                <a:gd name="T19" fmla="*/ 24 h 78"/>
                <a:gd name="T20" fmla="*/ 28 w 80"/>
                <a:gd name="T21" fmla="*/ 18 h 78"/>
                <a:gd name="T22" fmla="*/ 28 w 80"/>
                <a:gd name="T23" fmla="*/ 18 h 78"/>
                <a:gd name="T24" fmla="*/ 32 w 80"/>
                <a:gd name="T25" fmla="*/ 14 h 78"/>
                <a:gd name="T26" fmla="*/ 40 w 80"/>
                <a:gd name="T27" fmla="*/ 12 h 78"/>
                <a:gd name="T28" fmla="*/ 40 w 80"/>
                <a:gd name="T29" fmla="*/ 12 h 78"/>
                <a:gd name="T30" fmla="*/ 42 w 80"/>
                <a:gd name="T31" fmla="*/ 14 h 78"/>
                <a:gd name="T32" fmla="*/ 42 w 80"/>
                <a:gd name="T33" fmla="*/ 18 h 78"/>
                <a:gd name="T34" fmla="*/ 44 w 80"/>
                <a:gd name="T35" fmla="*/ 14 h 78"/>
                <a:gd name="T36" fmla="*/ 44 w 80"/>
                <a:gd name="T37" fmla="*/ 14 h 78"/>
                <a:gd name="T38" fmla="*/ 54 w 80"/>
                <a:gd name="T39" fmla="*/ 8 h 78"/>
                <a:gd name="T40" fmla="*/ 62 w 80"/>
                <a:gd name="T41" fmla="*/ 0 h 78"/>
                <a:gd name="T42" fmla="*/ 64 w 80"/>
                <a:gd name="T43" fmla="*/ 0 h 78"/>
                <a:gd name="T44" fmla="*/ 64 w 80"/>
                <a:gd name="T45" fmla="*/ 0 h 78"/>
                <a:gd name="T46" fmla="*/ 64 w 80"/>
                <a:gd name="T47" fmla="*/ 8 h 78"/>
                <a:gd name="T48" fmla="*/ 68 w 80"/>
                <a:gd name="T49" fmla="*/ 12 h 78"/>
                <a:gd name="T50" fmla="*/ 72 w 80"/>
                <a:gd name="T51" fmla="*/ 22 h 78"/>
                <a:gd name="T52" fmla="*/ 72 w 80"/>
                <a:gd name="T53" fmla="*/ 22 h 78"/>
                <a:gd name="T54" fmla="*/ 78 w 80"/>
                <a:gd name="T55" fmla="*/ 34 h 78"/>
                <a:gd name="T56" fmla="*/ 80 w 80"/>
                <a:gd name="T57" fmla="*/ 50 h 78"/>
                <a:gd name="T58" fmla="*/ 80 w 80"/>
                <a:gd name="T59" fmla="*/ 50 h 78"/>
                <a:gd name="T60" fmla="*/ 78 w 80"/>
                <a:gd name="T61" fmla="*/ 54 h 78"/>
                <a:gd name="T62" fmla="*/ 72 w 80"/>
                <a:gd name="T63" fmla="*/ 58 h 78"/>
                <a:gd name="T64" fmla="*/ 70 w 80"/>
                <a:gd name="T65" fmla="*/ 58 h 78"/>
                <a:gd name="T66" fmla="*/ 64 w 80"/>
                <a:gd name="T67" fmla="*/ 54 h 78"/>
                <a:gd name="T68" fmla="*/ 64 w 80"/>
                <a:gd name="T69" fmla="*/ 54 h 78"/>
                <a:gd name="T70" fmla="*/ 58 w 80"/>
                <a:gd name="T71" fmla="*/ 54 h 78"/>
                <a:gd name="T72" fmla="*/ 52 w 80"/>
                <a:gd name="T73" fmla="*/ 58 h 78"/>
                <a:gd name="T74" fmla="*/ 50 w 80"/>
                <a:gd name="T75" fmla="*/ 58 h 78"/>
                <a:gd name="T76" fmla="*/ 42 w 80"/>
                <a:gd name="T77" fmla="*/ 54 h 78"/>
                <a:gd name="T78" fmla="*/ 42 w 80"/>
                <a:gd name="T79" fmla="*/ 54 h 78"/>
                <a:gd name="T80" fmla="*/ 40 w 80"/>
                <a:gd name="T81" fmla="*/ 68 h 78"/>
                <a:gd name="T82" fmla="*/ 38 w 80"/>
                <a:gd name="T83" fmla="*/ 76 h 78"/>
                <a:gd name="T84" fmla="*/ 30 w 80"/>
                <a:gd name="T85" fmla="*/ 78 h 78"/>
                <a:gd name="T86" fmla="*/ 30 w 80"/>
                <a:gd name="T87" fmla="*/ 78 h 78"/>
                <a:gd name="T88" fmla="*/ 24 w 80"/>
                <a:gd name="T89" fmla="*/ 78 h 78"/>
                <a:gd name="T90" fmla="*/ 22 w 80"/>
                <a:gd name="T91" fmla="*/ 76 h 78"/>
                <a:gd name="T92" fmla="*/ 18 w 80"/>
                <a:gd name="T93" fmla="*/ 70 h 78"/>
                <a:gd name="T94" fmla="*/ 18 w 80"/>
                <a:gd name="T95" fmla="*/ 70 h 78"/>
                <a:gd name="T96" fmla="*/ 14 w 80"/>
                <a:gd name="T97" fmla="*/ 68 h 78"/>
                <a:gd name="T98" fmla="*/ 12 w 80"/>
                <a:gd name="T99" fmla="*/ 68 h 78"/>
                <a:gd name="T100" fmla="*/ 10 w 80"/>
                <a:gd name="T101" fmla="*/ 70 h 78"/>
                <a:gd name="T102" fmla="*/ 4 w 80"/>
                <a:gd name="T103" fmla="*/ 76 h 78"/>
                <a:gd name="T104" fmla="*/ 4 w 80"/>
                <a:gd name="T105" fmla="*/ 76 h 78"/>
                <a:gd name="T106" fmla="*/ 2 w 80"/>
                <a:gd name="T107" fmla="*/ 68 h 78"/>
                <a:gd name="T108" fmla="*/ 0 w 80"/>
                <a:gd name="T109" fmla="*/ 62 h 78"/>
                <a:gd name="T110" fmla="*/ 0 w 80"/>
                <a:gd name="T111"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 h="78">
                  <a:moveTo>
                    <a:pt x="0" y="62"/>
                  </a:moveTo>
                  <a:lnTo>
                    <a:pt x="0" y="62"/>
                  </a:lnTo>
                  <a:lnTo>
                    <a:pt x="2" y="58"/>
                  </a:lnTo>
                  <a:lnTo>
                    <a:pt x="4" y="52"/>
                  </a:lnTo>
                  <a:lnTo>
                    <a:pt x="12" y="50"/>
                  </a:lnTo>
                  <a:lnTo>
                    <a:pt x="14" y="42"/>
                  </a:lnTo>
                  <a:lnTo>
                    <a:pt x="14" y="42"/>
                  </a:lnTo>
                  <a:lnTo>
                    <a:pt x="14" y="34"/>
                  </a:lnTo>
                  <a:lnTo>
                    <a:pt x="18" y="28"/>
                  </a:lnTo>
                  <a:lnTo>
                    <a:pt x="22" y="24"/>
                  </a:lnTo>
                  <a:lnTo>
                    <a:pt x="28" y="18"/>
                  </a:lnTo>
                  <a:lnTo>
                    <a:pt x="28" y="18"/>
                  </a:lnTo>
                  <a:lnTo>
                    <a:pt x="32" y="14"/>
                  </a:lnTo>
                  <a:lnTo>
                    <a:pt x="40" y="12"/>
                  </a:lnTo>
                  <a:lnTo>
                    <a:pt x="40" y="12"/>
                  </a:lnTo>
                  <a:lnTo>
                    <a:pt x="42" y="14"/>
                  </a:lnTo>
                  <a:lnTo>
                    <a:pt x="42" y="18"/>
                  </a:lnTo>
                  <a:lnTo>
                    <a:pt x="44" y="14"/>
                  </a:lnTo>
                  <a:lnTo>
                    <a:pt x="44" y="14"/>
                  </a:lnTo>
                  <a:lnTo>
                    <a:pt x="54" y="8"/>
                  </a:lnTo>
                  <a:lnTo>
                    <a:pt x="62" y="0"/>
                  </a:lnTo>
                  <a:lnTo>
                    <a:pt x="64" y="0"/>
                  </a:lnTo>
                  <a:lnTo>
                    <a:pt x="64" y="0"/>
                  </a:lnTo>
                  <a:lnTo>
                    <a:pt x="64" y="8"/>
                  </a:lnTo>
                  <a:lnTo>
                    <a:pt x="68" y="12"/>
                  </a:lnTo>
                  <a:lnTo>
                    <a:pt x="72" y="22"/>
                  </a:lnTo>
                  <a:lnTo>
                    <a:pt x="72" y="22"/>
                  </a:lnTo>
                  <a:lnTo>
                    <a:pt x="78" y="34"/>
                  </a:lnTo>
                  <a:lnTo>
                    <a:pt x="80" y="50"/>
                  </a:lnTo>
                  <a:lnTo>
                    <a:pt x="80" y="50"/>
                  </a:lnTo>
                  <a:lnTo>
                    <a:pt x="78" y="54"/>
                  </a:lnTo>
                  <a:lnTo>
                    <a:pt x="72" y="58"/>
                  </a:lnTo>
                  <a:lnTo>
                    <a:pt x="70" y="58"/>
                  </a:lnTo>
                  <a:lnTo>
                    <a:pt x="64" y="54"/>
                  </a:lnTo>
                  <a:lnTo>
                    <a:pt x="64" y="54"/>
                  </a:lnTo>
                  <a:lnTo>
                    <a:pt x="58" y="54"/>
                  </a:lnTo>
                  <a:lnTo>
                    <a:pt x="52" y="58"/>
                  </a:lnTo>
                  <a:lnTo>
                    <a:pt x="50" y="58"/>
                  </a:lnTo>
                  <a:lnTo>
                    <a:pt x="42" y="54"/>
                  </a:lnTo>
                  <a:lnTo>
                    <a:pt x="42" y="54"/>
                  </a:lnTo>
                  <a:lnTo>
                    <a:pt x="40" y="68"/>
                  </a:lnTo>
                  <a:lnTo>
                    <a:pt x="38" y="76"/>
                  </a:lnTo>
                  <a:lnTo>
                    <a:pt x="30" y="78"/>
                  </a:lnTo>
                  <a:lnTo>
                    <a:pt x="30" y="78"/>
                  </a:lnTo>
                  <a:lnTo>
                    <a:pt x="24" y="78"/>
                  </a:lnTo>
                  <a:lnTo>
                    <a:pt x="22" y="76"/>
                  </a:lnTo>
                  <a:lnTo>
                    <a:pt x="18" y="70"/>
                  </a:lnTo>
                  <a:lnTo>
                    <a:pt x="18" y="70"/>
                  </a:lnTo>
                  <a:lnTo>
                    <a:pt x="14" y="68"/>
                  </a:lnTo>
                  <a:lnTo>
                    <a:pt x="12" y="68"/>
                  </a:lnTo>
                  <a:lnTo>
                    <a:pt x="10" y="70"/>
                  </a:lnTo>
                  <a:lnTo>
                    <a:pt x="4" y="76"/>
                  </a:lnTo>
                  <a:lnTo>
                    <a:pt x="4" y="76"/>
                  </a:lnTo>
                  <a:lnTo>
                    <a:pt x="2" y="68"/>
                  </a:lnTo>
                  <a:lnTo>
                    <a:pt x="0" y="62"/>
                  </a:lnTo>
                  <a:lnTo>
                    <a:pt x="0" y="6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81" name="KENYA"/>
            <p:cNvSpPr>
              <a:spLocks/>
            </p:cNvSpPr>
            <p:nvPr/>
          </p:nvSpPr>
          <p:spPr bwMode="auto">
            <a:xfrm>
              <a:off x="7682375" y="2996494"/>
              <a:ext cx="426770" cy="487062"/>
            </a:xfrm>
            <a:custGeom>
              <a:avLst/>
              <a:gdLst>
                <a:gd name="T0" fmla="*/ 0 w 320"/>
                <a:gd name="T1" fmla="*/ 222 h 404"/>
                <a:gd name="T2" fmla="*/ 0 w 320"/>
                <a:gd name="T3" fmla="*/ 204 h 404"/>
                <a:gd name="T4" fmla="*/ 4 w 320"/>
                <a:gd name="T5" fmla="*/ 188 h 404"/>
                <a:gd name="T6" fmla="*/ 18 w 320"/>
                <a:gd name="T7" fmla="*/ 162 h 404"/>
                <a:gd name="T8" fmla="*/ 30 w 320"/>
                <a:gd name="T9" fmla="*/ 148 h 404"/>
                <a:gd name="T10" fmla="*/ 36 w 320"/>
                <a:gd name="T11" fmla="*/ 142 h 404"/>
                <a:gd name="T12" fmla="*/ 42 w 320"/>
                <a:gd name="T13" fmla="*/ 126 h 404"/>
                <a:gd name="T14" fmla="*/ 46 w 320"/>
                <a:gd name="T15" fmla="*/ 110 h 404"/>
                <a:gd name="T16" fmla="*/ 40 w 320"/>
                <a:gd name="T17" fmla="*/ 94 h 404"/>
                <a:gd name="T18" fmla="*/ 26 w 320"/>
                <a:gd name="T19" fmla="*/ 70 h 404"/>
                <a:gd name="T20" fmla="*/ 22 w 320"/>
                <a:gd name="T21" fmla="*/ 56 h 404"/>
                <a:gd name="T22" fmla="*/ 22 w 320"/>
                <a:gd name="T23" fmla="*/ 44 h 404"/>
                <a:gd name="T24" fmla="*/ 18 w 320"/>
                <a:gd name="T25" fmla="*/ 40 h 404"/>
                <a:gd name="T26" fmla="*/ 14 w 320"/>
                <a:gd name="T27" fmla="*/ 34 h 404"/>
                <a:gd name="T28" fmla="*/ 6 w 320"/>
                <a:gd name="T29" fmla="*/ 30 h 404"/>
                <a:gd name="T30" fmla="*/ 6 w 320"/>
                <a:gd name="T31" fmla="*/ 22 h 404"/>
                <a:gd name="T32" fmla="*/ 4 w 320"/>
                <a:gd name="T33" fmla="*/ 16 h 404"/>
                <a:gd name="T34" fmla="*/ 14 w 320"/>
                <a:gd name="T35" fmla="*/ 4 h 404"/>
                <a:gd name="T36" fmla="*/ 46 w 320"/>
                <a:gd name="T37" fmla="*/ 0 h 404"/>
                <a:gd name="T38" fmla="*/ 68 w 320"/>
                <a:gd name="T39" fmla="*/ 0 h 404"/>
                <a:gd name="T40" fmla="*/ 82 w 320"/>
                <a:gd name="T41" fmla="*/ 2 h 404"/>
                <a:gd name="T42" fmla="*/ 96 w 320"/>
                <a:gd name="T43" fmla="*/ 6 h 404"/>
                <a:gd name="T44" fmla="*/ 122 w 320"/>
                <a:gd name="T45" fmla="*/ 12 h 404"/>
                <a:gd name="T46" fmla="*/ 158 w 320"/>
                <a:gd name="T47" fmla="*/ 34 h 404"/>
                <a:gd name="T48" fmla="*/ 172 w 320"/>
                <a:gd name="T49" fmla="*/ 42 h 404"/>
                <a:gd name="T50" fmla="*/ 190 w 320"/>
                <a:gd name="T51" fmla="*/ 42 h 404"/>
                <a:gd name="T52" fmla="*/ 208 w 320"/>
                <a:gd name="T53" fmla="*/ 46 h 404"/>
                <a:gd name="T54" fmla="*/ 224 w 320"/>
                <a:gd name="T55" fmla="*/ 52 h 404"/>
                <a:gd name="T56" fmla="*/ 240 w 320"/>
                <a:gd name="T57" fmla="*/ 32 h 404"/>
                <a:gd name="T58" fmla="*/ 268 w 320"/>
                <a:gd name="T59" fmla="*/ 16 h 404"/>
                <a:gd name="T60" fmla="*/ 280 w 320"/>
                <a:gd name="T61" fmla="*/ 16 h 404"/>
                <a:gd name="T62" fmla="*/ 298 w 320"/>
                <a:gd name="T63" fmla="*/ 30 h 404"/>
                <a:gd name="T64" fmla="*/ 312 w 320"/>
                <a:gd name="T65" fmla="*/ 26 h 404"/>
                <a:gd name="T66" fmla="*/ 310 w 320"/>
                <a:gd name="T67" fmla="*/ 42 h 404"/>
                <a:gd name="T68" fmla="*/ 284 w 320"/>
                <a:gd name="T69" fmla="*/ 72 h 404"/>
                <a:gd name="T70" fmla="*/ 282 w 320"/>
                <a:gd name="T71" fmla="*/ 86 h 404"/>
                <a:gd name="T72" fmla="*/ 282 w 320"/>
                <a:gd name="T73" fmla="*/ 222 h 404"/>
                <a:gd name="T74" fmla="*/ 294 w 320"/>
                <a:gd name="T75" fmla="*/ 254 h 404"/>
                <a:gd name="T76" fmla="*/ 304 w 320"/>
                <a:gd name="T77" fmla="*/ 276 h 404"/>
                <a:gd name="T78" fmla="*/ 284 w 320"/>
                <a:gd name="T79" fmla="*/ 288 h 404"/>
                <a:gd name="T80" fmla="*/ 280 w 320"/>
                <a:gd name="T81" fmla="*/ 288 h 404"/>
                <a:gd name="T82" fmla="*/ 278 w 320"/>
                <a:gd name="T83" fmla="*/ 286 h 404"/>
                <a:gd name="T84" fmla="*/ 280 w 320"/>
                <a:gd name="T85" fmla="*/ 300 h 404"/>
                <a:gd name="T86" fmla="*/ 278 w 320"/>
                <a:gd name="T87" fmla="*/ 298 h 404"/>
                <a:gd name="T88" fmla="*/ 268 w 320"/>
                <a:gd name="T89" fmla="*/ 310 h 404"/>
                <a:gd name="T90" fmla="*/ 254 w 320"/>
                <a:gd name="T91" fmla="*/ 314 h 404"/>
                <a:gd name="T92" fmla="*/ 252 w 320"/>
                <a:gd name="T93" fmla="*/ 328 h 404"/>
                <a:gd name="T94" fmla="*/ 248 w 320"/>
                <a:gd name="T95" fmla="*/ 338 h 404"/>
                <a:gd name="T96" fmla="*/ 240 w 320"/>
                <a:gd name="T97" fmla="*/ 354 h 404"/>
                <a:gd name="T98" fmla="*/ 230 w 320"/>
                <a:gd name="T99" fmla="*/ 376 h 404"/>
                <a:gd name="T100" fmla="*/ 228 w 320"/>
                <a:gd name="T101" fmla="*/ 380 h 404"/>
                <a:gd name="T102" fmla="*/ 218 w 320"/>
                <a:gd name="T103" fmla="*/ 404 h 404"/>
                <a:gd name="T104" fmla="*/ 214 w 320"/>
                <a:gd name="T105" fmla="*/ 404 h 404"/>
                <a:gd name="T106" fmla="*/ 202 w 320"/>
                <a:gd name="T107" fmla="*/ 398 h 404"/>
                <a:gd name="T108" fmla="*/ 160 w 320"/>
                <a:gd name="T109" fmla="*/ 366 h 404"/>
                <a:gd name="T110" fmla="*/ 152 w 320"/>
                <a:gd name="T111" fmla="*/ 354 h 404"/>
                <a:gd name="T112" fmla="*/ 148 w 320"/>
                <a:gd name="T113" fmla="*/ 348 h 404"/>
                <a:gd name="T114" fmla="*/ 148 w 320"/>
                <a:gd name="T115" fmla="*/ 336 h 404"/>
                <a:gd name="T116" fmla="*/ 66 w 320"/>
                <a:gd name="T117" fmla="*/ 282 h 404"/>
                <a:gd name="T118" fmla="*/ 28 w 320"/>
                <a:gd name="T119" fmla="*/ 258 h 404"/>
                <a:gd name="T120" fmla="*/ 0 w 320"/>
                <a:gd name="T121" fmla="*/ 24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0" h="404">
                  <a:moveTo>
                    <a:pt x="0" y="244"/>
                  </a:moveTo>
                  <a:lnTo>
                    <a:pt x="0" y="244"/>
                  </a:lnTo>
                  <a:lnTo>
                    <a:pt x="0" y="222"/>
                  </a:lnTo>
                  <a:lnTo>
                    <a:pt x="0" y="222"/>
                  </a:lnTo>
                  <a:lnTo>
                    <a:pt x="0" y="214"/>
                  </a:lnTo>
                  <a:lnTo>
                    <a:pt x="0" y="204"/>
                  </a:lnTo>
                  <a:lnTo>
                    <a:pt x="0" y="204"/>
                  </a:lnTo>
                  <a:lnTo>
                    <a:pt x="0" y="196"/>
                  </a:lnTo>
                  <a:lnTo>
                    <a:pt x="4" y="188"/>
                  </a:lnTo>
                  <a:lnTo>
                    <a:pt x="10" y="174"/>
                  </a:lnTo>
                  <a:lnTo>
                    <a:pt x="10" y="174"/>
                  </a:lnTo>
                  <a:lnTo>
                    <a:pt x="18" y="162"/>
                  </a:lnTo>
                  <a:lnTo>
                    <a:pt x="26" y="152"/>
                  </a:lnTo>
                  <a:lnTo>
                    <a:pt x="30" y="148"/>
                  </a:lnTo>
                  <a:lnTo>
                    <a:pt x="30" y="148"/>
                  </a:lnTo>
                  <a:lnTo>
                    <a:pt x="36" y="146"/>
                  </a:lnTo>
                  <a:lnTo>
                    <a:pt x="36" y="142"/>
                  </a:lnTo>
                  <a:lnTo>
                    <a:pt x="36" y="142"/>
                  </a:lnTo>
                  <a:lnTo>
                    <a:pt x="36" y="136"/>
                  </a:lnTo>
                  <a:lnTo>
                    <a:pt x="38" y="134"/>
                  </a:lnTo>
                  <a:lnTo>
                    <a:pt x="42" y="126"/>
                  </a:lnTo>
                  <a:lnTo>
                    <a:pt x="42" y="126"/>
                  </a:lnTo>
                  <a:lnTo>
                    <a:pt x="46" y="110"/>
                  </a:lnTo>
                  <a:lnTo>
                    <a:pt x="46" y="110"/>
                  </a:lnTo>
                  <a:lnTo>
                    <a:pt x="42" y="102"/>
                  </a:lnTo>
                  <a:lnTo>
                    <a:pt x="40" y="94"/>
                  </a:lnTo>
                  <a:lnTo>
                    <a:pt x="40" y="94"/>
                  </a:lnTo>
                  <a:lnTo>
                    <a:pt x="38" y="84"/>
                  </a:lnTo>
                  <a:lnTo>
                    <a:pt x="30" y="80"/>
                  </a:lnTo>
                  <a:lnTo>
                    <a:pt x="26" y="70"/>
                  </a:lnTo>
                  <a:lnTo>
                    <a:pt x="26" y="70"/>
                  </a:lnTo>
                  <a:lnTo>
                    <a:pt x="22" y="56"/>
                  </a:lnTo>
                  <a:lnTo>
                    <a:pt x="22" y="56"/>
                  </a:lnTo>
                  <a:lnTo>
                    <a:pt x="18" y="52"/>
                  </a:lnTo>
                  <a:lnTo>
                    <a:pt x="18" y="52"/>
                  </a:lnTo>
                  <a:lnTo>
                    <a:pt x="22" y="44"/>
                  </a:lnTo>
                  <a:lnTo>
                    <a:pt x="22" y="42"/>
                  </a:lnTo>
                  <a:lnTo>
                    <a:pt x="22" y="42"/>
                  </a:lnTo>
                  <a:lnTo>
                    <a:pt x="18" y="40"/>
                  </a:lnTo>
                  <a:lnTo>
                    <a:pt x="16" y="34"/>
                  </a:lnTo>
                  <a:lnTo>
                    <a:pt x="16" y="34"/>
                  </a:lnTo>
                  <a:lnTo>
                    <a:pt x="14" y="34"/>
                  </a:lnTo>
                  <a:lnTo>
                    <a:pt x="14" y="32"/>
                  </a:lnTo>
                  <a:lnTo>
                    <a:pt x="10" y="32"/>
                  </a:lnTo>
                  <a:lnTo>
                    <a:pt x="6" y="30"/>
                  </a:lnTo>
                  <a:lnTo>
                    <a:pt x="6" y="30"/>
                  </a:lnTo>
                  <a:lnTo>
                    <a:pt x="6" y="26"/>
                  </a:lnTo>
                  <a:lnTo>
                    <a:pt x="6" y="22"/>
                  </a:lnTo>
                  <a:lnTo>
                    <a:pt x="4" y="20"/>
                  </a:lnTo>
                  <a:lnTo>
                    <a:pt x="4" y="16"/>
                  </a:lnTo>
                  <a:lnTo>
                    <a:pt x="4" y="16"/>
                  </a:lnTo>
                  <a:lnTo>
                    <a:pt x="6" y="12"/>
                  </a:lnTo>
                  <a:lnTo>
                    <a:pt x="14" y="4"/>
                  </a:lnTo>
                  <a:lnTo>
                    <a:pt x="14" y="4"/>
                  </a:lnTo>
                  <a:lnTo>
                    <a:pt x="18" y="2"/>
                  </a:lnTo>
                  <a:lnTo>
                    <a:pt x="28" y="0"/>
                  </a:lnTo>
                  <a:lnTo>
                    <a:pt x="46" y="0"/>
                  </a:lnTo>
                  <a:lnTo>
                    <a:pt x="46" y="0"/>
                  </a:lnTo>
                  <a:lnTo>
                    <a:pt x="68" y="0"/>
                  </a:lnTo>
                  <a:lnTo>
                    <a:pt x="68" y="0"/>
                  </a:lnTo>
                  <a:lnTo>
                    <a:pt x="80" y="0"/>
                  </a:lnTo>
                  <a:lnTo>
                    <a:pt x="80" y="0"/>
                  </a:lnTo>
                  <a:lnTo>
                    <a:pt x="82" y="2"/>
                  </a:lnTo>
                  <a:lnTo>
                    <a:pt x="86" y="4"/>
                  </a:lnTo>
                  <a:lnTo>
                    <a:pt x="86" y="4"/>
                  </a:lnTo>
                  <a:lnTo>
                    <a:pt x="96" y="6"/>
                  </a:lnTo>
                  <a:lnTo>
                    <a:pt x="106" y="6"/>
                  </a:lnTo>
                  <a:lnTo>
                    <a:pt x="112" y="6"/>
                  </a:lnTo>
                  <a:lnTo>
                    <a:pt x="122" y="12"/>
                  </a:lnTo>
                  <a:lnTo>
                    <a:pt x="122" y="12"/>
                  </a:lnTo>
                  <a:lnTo>
                    <a:pt x="140" y="20"/>
                  </a:lnTo>
                  <a:lnTo>
                    <a:pt x="158" y="34"/>
                  </a:lnTo>
                  <a:lnTo>
                    <a:pt x="158" y="34"/>
                  </a:lnTo>
                  <a:lnTo>
                    <a:pt x="162" y="42"/>
                  </a:lnTo>
                  <a:lnTo>
                    <a:pt x="172" y="42"/>
                  </a:lnTo>
                  <a:lnTo>
                    <a:pt x="172" y="42"/>
                  </a:lnTo>
                  <a:lnTo>
                    <a:pt x="180" y="42"/>
                  </a:lnTo>
                  <a:lnTo>
                    <a:pt x="190" y="42"/>
                  </a:lnTo>
                  <a:lnTo>
                    <a:pt x="190" y="42"/>
                  </a:lnTo>
                  <a:lnTo>
                    <a:pt x="200" y="44"/>
                  </a:lnTo>
                  <a:lnTo>
                    <a:pt x="208" y="46"/>
                  </a:lnTo>
                  <a:lnTo>
                    <a:pt x="218" y="46"/>
                  </a:lnTo>
                  <a:lnTo>
                    <a:pt x="224" y="52"/>
                  </a:lnTo>
                  <a:lnTo>
                    <a:pt x="224" y="52"/>
                  </a:lnTo>
                  <a:lnTo>
                    <a:pt x="230" y="42"/>
                  </a:lnTo>
                  <a:lnTo>
                    <a:pt x="240" y="32"/>
                  </a:lnTo>
                  <a:lnTo>
                    <a:pt x="240" y="32"/>
                  </a:lnTo>
                  <a:lnTo>
                    <a:pt x="244" y="26"/>
                  </a:lnTo>
                  <a:lnTo>
                    <a:pt x="252" y="22"/>
                  </a:lnTo>
                  <a:lnTo>
                    <a:pt x="268" y="16"/>
                  </a:lnTo>
                  <a:lnTo>
                    <a:pt x="268" y="16"/>
                  </a:lnTo>
                  <a:lnTo>
                    <a:pt x="278" y="14"/>
                  </a:lnTo>
                  <a:lnTo>
                    <a:pt x="280" y="16"/>
                  </a:lnTo>
                  <a:lnTo>
                    <a:pt x="288" y="26"/>
                  </a:lnTo>
                  <a:lnTo>
                    <a:pt x="288" y="26"/>
                  </a:lnTo>
                  <a:lnTo>
                    <a:pt x="298" y="30"/>
                  </a:lnTo>
                  <a:lnTo>
                    <a:pt x="304" y="26"/>
                  </a:lnTo>
                  <a:lnTo>
                    <a:pt x="304" y="26"/>
                  </a:lnTo>
                  <a:lnTo>
                    <a:pt x="312" y="26"/>
                  </a:lnTo>
                  <a:lnTo>
                    <a:pt x="320" y="26"/>
                  </a:lnTo>
                  <a:lnTo>
                    <a:pt x="320" y="26"/>
                  </a:lnTo>
                  <a:lnTo>
                    <a:pt x="310" y="42"/>
                  </a:lnTo>
                  <a:lnTo>
                    <a:pt x="298" y="60"/>
                  </a:lnTo>
                  <a:lnTo>
                    <a:pt x="298" y="60"/>
                  </a:lnTo>
                  <a:lnTo>
                    <a:pt x="284" y="72"/>
                  </a:lnTo>
                  <a:lnTo>
                    <a:pt x="282" y="80"/>
                  </a:lnTo>
                  <a:lnTo>
                    <a:pt x="282" y="86"/>
                  </a:lnTo>
                  <a:lnTo>
                    <a:pt x="282" y="86"/>
                  </a:lnTo>
                  <a:lnTo>
                    <a:pt x="282" y="186"/>
                  </a:lnTo>
                  <a:lnTo>
                    <a:pt x="282" y="186"/>
                  </a:lnTo>
                  <a:lnTo>
                    <a:pt x="282" y="222"/>
                  </a:lnTo>
                  <a:lnTo>
                    <a:pt x="284" y="236"/>
                  </a:lnTo>
                  <a:lnTo>
                    <a:pt x="294" y="254"/>
                  </a:lnTo>
                  <a:lnTo>
                    <a:pt x="294" y="254"/>
                  </a:lnTo>
                  <a:lnTo>
                    <a:pt x="304" y="264"/>
                  </a:lnTo>
                  <a:lnTo>
                    <a:pt x="304" y="272"/>
                  </a:lnTo>
                  <a:lnTo>
                    <a:pt x="304" y="276"/>
                  </a:lnTo>
                  <a:lnTo>
                    <a:pt x="304" y="276"/>
                  </a:lnTo>
                  <a:lnTo>
                    <a:pt x="292" y="286"/>
                  </a:lnTo>
                  <a:lnTo>
                    <a:pt x="284" y="288"/>
                  </a:lnTo>
                  <a:lnTo>
                    <a:pt x="282" y="286"/>
                  </a:lnTo>
                  <a:lnTo>
                    <a:pt x="282" y="286"/>
                  </a:lnTo>
                  <a:lnTo>
                    <a:pt x="280" y="288"/>
                  </a:lnTo>
                  <a:lnTo>
                    <a:pt x="280" y="288"/>
                  </a:lnTo>
                  <a:lnTo>
                    <a:pt x="278" y="286"/>
                  </a:lnTo>
                  <a:lnTo>
                    <a:pt x="278" y="286"/>
                  </a:lnTo>
                  <a:lnTo>
                    <a:pt x="280" y="294"/>
                  </a:lnTo>
                  <a:lnTo>
                    <a:pt x="280" y="298"/>
                  </a:lnTo>
                  <a:lnTo>
                    <a:pt x="280" y="300"/>
                  </a:lnTo>
                  <a:lnTo>
                    <a:pt x="280" y="300"/>
                  </a:lnTo>
                  <a:lnTo>
                    <a:pt x="280" y="298"/>
                  </a:lnTo>
                  <a:lnTo>
                    <a:pt x="278" y="298"/>
                  </a:lnTo>
                  <a:lnTo>
                    <a:pt x="272" y="304"/>
                  </a:lnTo>
                  <a:lnTo>
                    <a:pt x="272" y="304"/>
                  </a:lnTo>
                  <a:lnTo>
                    <a:pt x="268" y="310"/>
                  </a:lnTo>
                  <a:lnTo>
                    <a:pt x="260" y="310"/>
                  </a:lnTo>
                  <a:lnTo>
                    <a:pt x="260" y="310"/>
                  </a:lnTo>
                  <a:lnTo>
                    <a:pt x="254" y="314"/>
                  </a:lnTo>
                  <a:lnTo>
                    <a:pt x="252" y="316"/>
                  </a:lnTo>
                  <a:lnTo>
                    <a:pt x="248" y="324"/>
                  </a:lnTo>
                  <a:lnTo>
                    <a:pt x="252" y="328"/>
                  </a:lnTo>
                  <a:lnTo>
                    <a:pt x="252" y="328"/>
                  </a:lnTo>
                  <a:lnTo>
                    <a:pt x="252" y="330"/>
                  </a:lnTo>
                  <a:lnTo>
                    <a:pt x="248" y="338"/>
                  </a:lnTo>
                  <a:lnTo>
                    <a:pt x="242" y="348"/>
                  </a:lnTo>
                  <a:lnTo>
                    <a:pt x="242" y="348"/>
                  </a:lnTo>
                  <a:lnTo>
                    <a:pt x="240" y="354"/>
                  </a:lnTo>
                  <a:lnTo>
                    <a:pt x="238" y="364"/>
                  </a:lnTo>
                  <a:lnTo>
                    <a:pt x="230" y="370"/>
                  </a:lnTo>
                  <a:lnTo>
                    <a:pt x="230" y="376"/>
                  </a:lnTo>
                  <a:lnTo>
                    <a:pt x="228" y="376"/>
                  </a:lnTo>
                  <a:lnTo>
                    <a:pt x="228" y="376"/>
                  </a:lnTo>
                  <a:lnTo>
                    <a:pt x="228" y="380"/>
                  </a:lnTo>
                  <a:lnTo>
                    <a:pt x="224" y="390"/>
                  </a:lnTo>
                  <a:lnTo>
                    <a:pt x="220" y="396"/>
                  </a:lnTo>
                  <a:lnTo>
                    <a:pt x="218" y="404"/>
                  </a:lnTo>
                  <a:lnTo>
                    <a:pt x="218" y="404"/>
                  </a:lnTo>
                  <a:lnTo>
                    <a:pt x="214" y="404"/>
                  </a:lnTo>
                  <a:lnTo>
                    <a:pt x="214" y="404"/>
                  </a:lnTo>
                  <a:lnTo>
                    <a:pt x="212" y="404"/>
                  </a:lnTo>
                  <a:lnTo>
                    <a:pt x="212" y="404"/>
                  </a:lnTo>
                  <a:lnTo>
                    <a:pt x="202" y="398"/>
                  </a:lnTo>
                  <a:lnTo>
                    <a:pt x="198" y="394"/>
                  </a:lnTo>
                  <a:lnTo>
                    <a:pt x="198" y="394"/>
                  </a:lnTo>
                  <a:lnTo>
                    <a:pt x="160" y="366"/>
                  </a:lnTo>
                  <a:lnTo>
                    <a:pt x="160" y="366"/>
                  </a:lnTo>
                  <a:lnTo>
                    <a:pt x="152" y="354"/>
                  </a:lnTo>
                  <a:lnTo>
                    <a:pt x="152" y="354"/>
                  </a:lnTo>
                  <a:lnTo>
                    <a:pt x="148" y="350"/>
                  </a:lnTo>
                  <a:lnTo>
                    <a:pt x="148" y="350"/>
                  </a:lnTo>
                  <a:lnTo>
                    <a:pt x="148" y="348"/>
                  </a:lnTo>
                  <a:lnTo>
                    <a:pt x="148" y="348"/>
                  </a:lnTo>
                  <a:lnTo>
                    <a:pt x="150" y="340"/>
                  </a:lnTo>
                  <a:lnTo>
                    <a:pt x="148" y="336"/>
                  </a:lnTo>
                  <a:lnTo>
                    <a:pt x="138" y="326"/>
                  </a:lnTo>
                  <a:lnTo>
                    <a:pt x="138" y="326"/>
                  </a:lnTo>
                  <a:lnTo>
                    <a:pt x="66" y="282"/>
                  </a:lnTo>
                  <a:lnTo>
                    <a:pt x="66" y="282"/>
                  </a:lnTo>
                  <a:lnTo>
                    <a:pt x="28" y="258"/>
                  </a:lnTo>
                  <a:lnTo>
                    <a:pt x="28" y="258"/>
                  </a:lnTo>
                  <a:lnTo>
                    <a:pt x="16" y="248"/>
                  </a:lnTo>
                  <a:lnTo>
                    <a:pt x="6" y="244"/>
                  </a:lnTo>
                  <a:lnTo>
                    <a:pt x="0" y="244"/>
                  </a:lnTo>
                  <a:lnTo>
                    <a:pt x="0" y="24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82" name="ZAMBIA"/>
            <p:cNvSpPr>
              <a:spLocks/>
            </p:cNvSpPr>
            <p:nvPr/>
          </p:nvSpPr>
          <p:spPr bwMode="auto">
            <a:xfrm>
              <a:off x="7047556" y="3669217"/>
              <a:ext cx="618816" cy="528053"/>
            </a:xfrm>
            <a:custGeom>
              <a:avLst/>
              <a:gdLst>
                <a:gd name="T0" fmla="*/ 0 w 464"/>
                <a:gd name="T1" fmla="*/ 216 h 438"/>
                <a:gd name="T2" fmla="*/ 22 w 464"/>
                <a:gd name="T3" fmla="*/ 210 h 438"/>
                <a:gd name="T4" fmla="*/ 82 w 464"/>
                <a:gd name="T5" fmla="*/ 208 h 438"/>
                <a:gd name="T6" fmla="*/ 82 w 464"/>
                <a:gd name="T7" fmla="*/ 184 h 438"/>
                <a:gd name="T8" fmla="*/ 82 w 464"/>
                <a:gd name="T9" fmla="*/ 128 h 438"/>
                <a:gd name="T10" fmla="*/ 86 w 464"/>
                <a:gd name="T11" fmla="*/ 122 h 438"/>
                <a:gd name="T12" fmla="*/ 94 w 464"/>
                <a:gd name="T13" fmla="*/ 142 h 438"/>
                <a:gd name="T14" fmla="*/ 122 w 464"/>
                <a:gd name="T15" fmla="*/ 134 h 438"/>
                <a:gd name="T16" fmla="*/ 136 w 464"/>
                <a:gd name="T17" fmla="*/ 154 h 438"/>
                <a:gd name="T18" fmla="*/ 170 w 464"/>
                <a:gd name="T19" fmla="*/ 162 h 438"/>
                <a:gd name="T20" fmla="*/ 202 w 464"/>
                <a:gd name="T21" fmla="*/ 156 h 438"/>
                <a:gd name="T22" fmla="*/ 220 w 464"/>
                <a:gd name="T23" fmla="*/ 168 h 438"/>
                <a:gd name="T24" fmla="*/ 232 w 464"/>
                <a:gd name="T25" fmla="*/ 178 h 438"/>
                <a:gd name="T26" fmla="*/ 260 w 464"/>
                <a:gd name="T27" fmla="*/ 188 h 438"/>
                <a:gd name="T28" fmla="*/ 274 w 464"/>
                <a:gd name="T29" fmla="*/ 214 h 438"/>
                <a:gd name="T30" fmla="*/ 292 w 464"/>
                <a:gd name="T31" fmla="*/ 226 h 438"/>
                <a:gd name="T32" fmla="*/ 304 w 464"/>
                <a:gd name="T33" fmla="*/ 226 h 438"/>
                <a:gd name="T34" fmla="*/ 312 w 464"/>
                <a:gd name="T35" fmla="*/ 216 h 438"/>
                <a:gd name="T36" fmla="*/ 302 w 464"/>
                <a:gd name="T37" fmla="*/ 174 h 438"/>
                <a:gd name="T38" fmla="*/ 292 w 464"/>
                <a:gd name="T39" fmla="*/ 186 h 438"/>
                <a:gd name="T40" fmla="*/ 260 w 464"/>
                <a:gd name="T41" fmla="*/ 156 h 438"/>
                <a:gd name="T42" fmla="*/ 264 w 464"/>
                <a:gd name="T43" fmla="*/ 106 h 438"/>
                <a:gd name="T44" fmla="*/ 262 w 464"/>
                <a:gd name="T45" fmla="*/ 54 h 438"/>
                <a:gd name="T46" fmla="*/ 272 w 464"/>
                <a:gd name="T47" fmla="*/ 32 h 438"/>
                <a:gd name="T48" fmla="*/ 342 w 464"/>
                <a:gd name="T49" fmla="*/ 0 h 438"/>
                <a:gd name="T50" fmla="*/ 360 w 464"/>
                <a:gd name="T51" fmla="*/ 14 h 438"/>
                <a:gd name="T52" fmla="*/ 384 w 464"/>
                <a:gd name="T53" fmla="*/ 32 h 438"/>
                <a:gd name="T54" fmla="*/ 394 w 464"/>
                <a:gd name="T55" fmla="*/ 32 h 438"/>
                <a:gd name="T56" fmla="*/ 414 w 464"/>
                <a:gd name="T57" fmla="*/ 40 h 438"/>
                <a:gd name="T58" fmla="*/ 426 w 464"/>
                <a:gd name="T59" fmla="*/ 46 h 438"/>
                <a:gd name="T60" fmla="*/ 446 w 464"/>
                <a:gd name="T61" fmla="*/ 64 h 438"/>
                <a:gd name="T62" fmla="*/ 452 w 464"/>
                <a:gd name="T63" fmla="*/ 80 h 438"/>
                <a:gd name="T64" fmla="*/ 464 w 464"/>
                <a:gd name="T65" fmla="*/ 94 h 438"/>
                <a:gd name="T66" fmla="*/ 454 w 464"/>
                <a:gd name="T67" fmla="*/ 114 h 438"/>
                <a:gd name="T68" fmla="*/ 452 w 464"/>
                <a:gd name="T69" fmla="*/ 126 h 438"/>
                <a:gd name="T70" fmla="*/ 450 w 464"/>
                <a:gd name="T71" fmla="*/ 168 h 438"/>
                <a:gd name="T72" fmla="*/ 446 w 464"/>
                <a:gd name="T73" fmla="*/ 194 h 438"/>
                <a:gd name="T74" fmla="*/ 440 w 464"/>
                <a:gd name="T75" fmla="*/ 216 h 438"/>
                <a:gd name="T76" fmla="*/ 432 w 464"/>
                <a:gd name="T77" fmla="*/ 238 h 438"/>
                <a:gd name="T78" fmla="*/ 426 w 464"/>
                <a:gd name="T79" fmla="*/ 246 h 438"/>
                <a:gd name="T80" fmla="*/ 440 w 464"/>
                <a:gd name="T81" fmla="*/ 256 h 438"/>
                <a:gd name="T82" fmla="*/ 450 w 464"/>
                <a:gd name="T83" fmla="*/ 256 h 438"/>
                <a:gd name="T84" fmla="*/ 330 w 464"/>
                <a:gd name="T85" fmla="*/ 300 h 438"/>
                <a:gd name="T86" fmla="*/ 336 w 464"/>
                <a:gd name="T87" fmla="*/ 324 h 438"/>
                <a:gd name="T88" fmla="*/ 316 w 464"/>
                <a:gd name="T89" fmla="*/ 328 h 438"/>
                <a:gd name="T90" fmla="*/ 296 w 464"/>
                <a:gd name="T91" fmla="*/ 330 h 438"/>
                <a:gd name="T92" fmla="*/ 274 w 464"/>
                <a:gd name="T93" fmla="*/ 358 h 438"/>
                <a:gd name="T94" fmla="*/ 256 w 464"/>
                <a:gd name="T95" fmla="*/ 372 h 438"/>
                <a:gd name="T96" fmla="*/ 230 w 464"/>
                <a:gd name="T97" fmla="*/ 396 h 438"/>
                <a:gd name="T98" fmla="*/ 184 w 464"/>
                <a:gd name="T99" fmla="*/ 436 h 438"/>
                <a:gd name="T100" fmla="*/ 164 w 464"/>
                <a:gd name="T101" fmla="*/ 430 h 438"/>
                <a:gd name="T102" fmla="*/ 144 w 464"/>
                <a:gd name="T103" fmla="*/ 426 h 438"/>
                <a:gd name="T104" fmla="*/ 126 w 464"/>
                <a:gd name="T105" fmla="*/ 422 h 438"/>
                <a:gd name="T106" fmla="*/ 84 w 464"/>
                <a:gd name="T107" fmla="*/ 410 h 438"/>
                <a:gd name="T108" fmla="*/ 56 w 464"/>
                <a:gd name="T109" fmla="*/ 416 h 438"/>
                <a:gd name="T110" fmla="*/ 10 w 464"/>
                <a:gd name="T111"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4" h="438">
                  <a:moveTo>
                    <a:pt x="2" y="350"/>
                  </a:moveTo>
                  <a:lnTo>
                    <a:pt x="2" y="350"/>
                  </a:lnTo>
                  <a:lnTo>
                    <a:pt x="2" y="226"/>
                  </a:lnTo>
                  <a:lnTo>
                    <a:pt x="2" y="226"/>
                  </a:lnTo>
                  <a:lnTo>
                    <a:pt x="0" y="216"/>
                  </a:lnTo>
                  <a:lnTo>
                    <a:pt x="2" y="214"/>
                  </a:lnTo>
                  <a:lnTo>
                    <a:pt x="4" y="210"/>
                  </a:lnTo>
                  <a:lnTo>
                    <a:pt x="4" y="210"/>
                  </a:lnTo>
                  <a:lnTo>
                    <a:pt x="14" y="210"/>
                  </a:lnTo>
                  <a:lnTo>
                    <a:pt x="22" y="210"/>
                  </a:lnTo>
                  <a:lnTo>
                    <a:pt x="22" y="210"/>
                  </a:lnTo>
                  <a:lnTo>
                    <a:pt x="50" y="210"/>
                  </a:lnTo>
                  <a:lnTo>
                    <a:pt x="66" y="210"/>
                  </a:lnTo>
                  <a:lnTo>
                    <a:pt x="82" y="208"/>
                  </a:lnTo>
                  <a:lnTo>
                    <a:pt x="82" y="208"/>
                  </a:lnTo>
                  <a:lnTo>
                    <a:pt x="76" y="206"/>
                  </a:lnTo>
                  <a:lnTo>
                    <a:pt x="76" y="198"/>
                  </a:lnTo>
                  <a:lnTo>
                    <a:pt x="82" y="188"/>
                  </a:lnTo>
                  <a:lnTo>
                    <a:pt x="82" y="188"/>
                  </a:lnTo>
                  <a:lnTo>
                    <a:pt x="82" y="184"/>
                  </a:lnTo>
                  <a:lnTo>
                    <a:pt x="82" y="178"/>
                  </a:lnTo>
                  <a:lnTo>
                    <a:pt x="76" y="166"/>
                  </a:lnTo>
                  <a:lnTo>
                    <a:pt x="76" y="166"/>
                  </a:lnTo>
                  <a:lnTo>
                    <a:pt x="82" y="142"/>
                  </a:lnTo>
                  <a:lnTo>
                    <a:pt x="82" y="128"/>
                  </a:lnTo>
                  <a:lnTo>
                    <a:pt x="76" y="116"/>
                  </a:lnTo>
                  <a:lnTo>
                    <a:pt x="76" y="116"/>
                  </a:lnTo>
                  <a:lnTo>
                    <a:pt x="84" y="118"/>
                  </a:lnTo>
                  <a:lnTo>
                    <a:pt x="84" y="118"/>
                  </a:lnTo>
                  <a:lnTo>
                    <a:pt x="86" y="122"/>
                  </a:lnTo>
                  <a:lnTo>
                    <a:pt x="90" y="126"/>
                  </a:lnTo>
                  <a:lnTo>
                    <a:pt x="90" y="126"/>
                  </a:lnTo>
                  <a:lnTo>
                    <a:pt x="96" y="128"/>
                  </a:lnTo>
                  <a:lnTo>
                    <a:pt x="96" y="132"/>
                  </a:lnTo>
                  <a:lnTo>
                    <a:pt x="94" y="142"/>
                  </a:lnTo>
                  <a:lnTo>
                    <a:pt x="94" y="142"/>
                  </a:lnTo>
                  <a:lnTo>
                    <a:pt x="100" y="142"/>
                  </a:lnTo>
                  <a:lnTo>
                    <a:pt x="110" y="138"/>
                  </a:lnTo>
                  <a:lnTo>
                    <a:pt x="110" y="138"/>
                  </a:lnTo>
                  <a:lnTo>
                    <a:pt x="122" y="134"/>
                  </a:lnTo>
                  <a:lnTo>
                    <a:pt x="134" y="132"/>
                  </a:lnTo>
                  <a:lnTo>
                    <a:pt x="134" y="132"/>
                  </a:lnTo>
                  <a:lnTo>
                    <a:pt x="134" y="144"/>
                  </a:lnTo>
                  <a:lnTo>
                    <a:pt x="136" y="154"/>
                  </a:lnTo>
                  <a:lnTo>
                    <a:pt x="136" y="154"/>
                  </a:lnTo>
                  <a:lnTo>
                    <a:pt x="144" y="156"/>
                  </a:lnTo>
                  <a:lnTo>
                    <a:pt x="152" y="156"/>
                  </a:lnTo>
                  <a:lnTo>
                    <a:pt x="152" y="156"/>
                  </a:lnTo>
                  <a:lnTo>
                    <a:pt x="162" y="162"/>
                  </a:lnTo>
                  <a:lnTo>
                    <a:pt x="170" y="162"/>
                  </a:lnTo>
                  <a:lnTo>
                    <a:pt x="170" y="162"/>
                  </a:lnTo>
                  <a:lnTo>
                    <a:pt x="190" y="166"/>
                  </a:lnTo>
                  <a:lnTo>
                    <a:pt x="194" y="166"/>
                  </a:lnTo>
                  <a:lnTo>
                    <a:pt x="202" y="156"/>
                  </a:lnTo>
                  <a:lnTo>
                    <a:pt x="202" y="156"/>
                  </a:lnTo>
                  <a:lnTo>
                    <a:pt x="204" y="148"/>
                  </a:lnTo>
                  <a:lnTo>
                    <a:pt x="206" y="148"/>
                  </a:lnTo>
                  <a:lnTo>
                    <a:pt x="216" y="162"/>
                  </a:lnTo>
                  <a:lnTo>
                    <a:pt x="216" y="162"/>
                  </a:lnTo>
                  <a:lnTo>
                    <a:pt x="220" y="168"/>
                  </a:lnTo>
                  <a:lnTo>
                    <a:pt x="222" y="178"/>
                  </a:lnTo>
                  <a:lnTo>
                    <a:pt x="222" y="178"/>
                  </a:lnTo>
                  <a:lnTo>
                    <a:pt x="224" y="182"/>
                  </a:lnTo>
                  <a:lnTo>
                    <a:pt x="230" y="182"/>
                  </a:lnTo>
                  <a:lnTo>
                    <a:pt x="232" y="178"/>
                  </a:lnTo>
                  <a:lnTo>
                    <a:pt x="234" y="178"/>
                  </a:lnTo>
                  <a:lnTo>
                    <a:pt x="234" y="178"/>
                  </a:lnTo>
                  <a:lnTo>
                    <a:pt x="252" y="186"/>
                  </a:lnTo>
                  <a:lnTo>
                    <a:pt x="252" y="186"/>
                  </a:lnTo>
                  <a:lnTo>
                    <a:pt x="260" y="188"/>
                  </a:lnTo>
                  <a:lnTo>
                    <a:pt x="260" y="196"/>
                  </a:lnTo>
                  <a:lnTo>
                    <a:pt x="262" y="198"/>
                  </a:lnTo>
                  <a:lnTo>
                    <a:pt x="264" y="206"/>
                  </a:lnTo>
                  <a:lnTo>
                    <a:pt x="264" y="206"/>
                  </a:lnTo>
                  <a:lnTo>
                    <a:pt x="274" y="214"/>
                  </a:lnTo>
                  <a:lnTo>
                    <a:pt x="276" y="226"/>
                  </a:lnTo>
                  <a:lnTo>
                    <a:pt x="276" y="226"/>
                  </a:lnTo>
                  <a:lnTo>
                    <a:pt x="280" y="228"/>
                  </a:lnTo>
                  <a:lnTo>
                    <a:pt x="284" y="228"/>
                  </a:lnTo>
                  <a:lnTo>
                    <a:pt x="292" y="226"/>
                  </a:lnTo>
                  <a:lnTo>
                    <a:pt x="302" y="224"/>
                  </a:lnTo>
                  <a:lnTo>
                    <a:pt x="304" y="220"/>
                  </a:lnTo>
                  <a:lnTo>
                    <a:pt x="306" y="224"/>
                  </a:lnTo>
                  <a:lnTo>
                    <a:pt x="306" y="224"/>
                  </a:lnTo>
                  <a:lnTo>
                    <a:pt x="304" y="226"/>
                  </a:lnTo>
                  <a:lnTo>
                    <a:pt x="306" y="228"/>
                  </a:lnTo>
                  <a:lnTo>
                    <a:pt x="306" y="228"/>
                  </a:lnTo>
                  <a:lnTo>
                    <a:pt x="312" y="228"/>
                  </a:lnTo>
                  <a:lnTo>
                    <a:pt x="312" y="226"/>
                  </a:lnTo>
                  <a:lnTo>
                    <a:pt x="312" y="216"/>
                  </a:lnTo>
                  <a:lnTo>
                    <a:pt x="312" y="216"/>
                  </a:lnTo>
                  <a:lnTo>
                    <a:pt x="312" y="174"/>
                  </a:lnTo>
                  <a:lnTo>
                    <a:pt x="312" y="174"/>
                  </a:lnTo>
                  <a:lnTo>
                    <a:pt x="302" y="174"/>
                  </a:lnTo>
                  <a:lnTo>
                    <a:pt x="302" y="174"/>
                  </a:lnTo>
                  <a:lnTo>
                    <a:pt x="300" y="182"/>
                  </a:lnTo>
                  <a:lnTo>
                    <a:pt x="300" y="184"/>
                  </a:lnTo>
                  <a:lnTo>
                    <a:pt x="300" y="184"/>
                  </a:lnTo>
                  <a:lnTo>
                    <a:pt x="296" y="186"/>
                  </a:lnTo>
                  <a:lnTo>
                    <a:pt x="292" y="186"/>
                  </a:lnTo>
                  <a:lnTo>
                    <a:pt x="284" y="184"/>
                  </a:lnTo>
                  <a:lnTo>
                    <a:pt x="274" y="174"/>
                  </a:lnTo>
                  <a:lnTo>
                    <a:pt x="274" y="174"/>
                  </a:lnTo>
                  <a:lnTo>
                    <a:pt x="264" y="166"/>
                  </a:lnTo>
                  <a:lnTo>
                    <a:pt x="260" y="156"/>
                  </a:lnTo>
                  <a:lnTo>
                    <a:pt x="256" y="146"/>
                  </a:lnTo>
                  <a:lnTo>
                    <a:pt x="256" y="134"/>
                  </a:lnTo>
                  <a:lnTo>
                    <a:pt x="256" y="134"/>
                  </a:lnTo>
                  <a:lnTo>
                    <a:pt x="264" y="106"/>
                  </a:lnTo>
                  <a:lnTo>
                    <a:pt x="264" y="106"/>
                  </a:lnTo>
                  <a:lnTo>
                    <a:pt x="264" y="98"/>
                  </a:lnTo>
                  <a:lnTo>
                    <a:pt x="264" y="86"/>
                  </a:lnTo>
                  <a:lnTo>
                    <a:pt x="264" y="86"/>
                  </a:lnTo>
                  <a:lnTo>
                    <a:pt x="264" y="64"/>
                  </a:lnTo>
                  <a:lnTo>
                    <a:pt x="262" y="54"/>
                  </a:lnTo>
                  <a:lnTo>
                    <a:pt x="260" y="50"/>
                  </a:lnTo>
                  <a:lnTo>
                    <a:pt x="256" y="50"/>
                  </a:lnTo>
                  <a:lnTo>
                    <a:pt x="256" y="50"/>
                  </a:lnTo>
                  <a:lnTo>
                    <a:pt x="262" y="40"/>
                  </a:lnTo>
                  <a:lnTo>
                    <a:pt x="272" y="32"/>
                  </a:lnTo>
                  <a:lnTo>
                    <a:pt x="276" y="22"/>
                  </a:lnTo>
                  <a:lnTo>
                    <a:pt x="276" y="20"/>
                  </a:lnTo>
                  <a:lnTo>
                    <a:pt x="274" y="12"/>
                  </a:lnTo>
                  <a:lnTo>
                    <a:pt x="274" y="12"/>
                  </a:lnTo>
                  <a:lnTo>
                    <a:pt x="342" y="0"/>
                  </a:lnTo>
                  <a:lnTo>
                    <a:pt x="342" y="0"/>
                  </a:lnTo>
                  <a:lnTo>
                    <a:pt x="352" y="0"/>
                  </a:lnTo>
                  <a:lnTo>
                    <a:pt x="354" y="6"/>
                  </a:lnTo>
                  <a:lnTo>
                    <a:pt x="354" y="6"/>
                  </a:lnTo>
                  <a:lnTo>
                    <a:pt x="360" y="14"/>
                  </a:lnTo>
                  <a:lnTo>
                    <a:pt x="370" y="20"/>
                  </a:lnTo>
                  <a:lnTo>
                    <a:pt x="370" y="20"/>
                  </a:lnTo>
                  <a:lnTo>
                    <a:pt x="376" y="20"/>
                  </a:lnTo>
                  <a:lnTo>
                    <a:pt x="380" y="22"/>
                  </a:lnTo>
                  <a:lnTo>
                    <a:pt x="384" y="32"/>
                  </a:lnTo>
                  <a:lnTo>
                    <a:pt x="384" y="32"/>
                  </a:lnTo>
                  <a:lnTo>
                    <a:pt x="386" y="32"/>
                  </a:lnTo>
                  <a:lnTo>
                    <a:pt x="392" y="32"/>
                  </a:lnTo>
                  <a:lnTo>
                    <a:pt x="392" y="32"/>
                  </a:lnTo>
                  <a:lnTo>
                    <a:pt x="394" y="32"/>
                  </a:lnTo>
                  <a:lnTo>
                    <a:pt x="396" y="34"/>
                  </a:lnTo>
                  <a:lnTo>
                    <a:pt x="400" y="36"/>
                  </a:lnTo>
                  <a:lnTo>
                    <a:pt x="400" y="36"/>
                  </a:lnTo>
                  <a:lnTo>
                    <a:pt x="412" y="40"/>
                  </a:lnTo>
                  <a:lnTo>
                    <a:pt x="414" y="40"/>
                  </a:lnTo>
                  <a:lnTo>
                    <a:pt x="422" y="46"/>
                  </a:lnTo>
                  <a:lnTo>
                    <a:pt x="422" y="46"/>
                  </a:lnTo>
                  <a:lnTo>
                    <a:pt x="424" y="46"/>
                  </a:lnTo>
                  <a:lnTo>
                    <a:pt x="426" y="46"/>
                  </a:lnTo>
                  <a:lnTo>
                    <a:pt x="426" y="46"/>
                  </a:lnTo>
                  <a:lnTo>
                    <a:pt x="434" y="52"/>
                  </a:lnTo>
                  <a:lnTo>
                    <a:pt x="440" y="60"/>
                  </a:lnTo>
                  <a:lnTo>
                    <a:pt x="440" y="60"/>
                  </a:lnTo>
                  <a:lnTo>
                    <a:pt x="440" y="62"/>
                  </a:lnTo>
                  <a:lnTo>
                    <a:pt x="446" y="64"/>
                  </a:lnTo>
                  <a:lnTo>
                    <a:pt x="450" y="66"/>
                  </a:lnTo>
                  <a:lnTo>
                    <a:pt x="454" y="72"/>
                  </a:lnTo>
                  <a:lnTo>
                    <a:pt x="454" y="72"/>
                  </a:lnTo>
                  <a:lnTo>
                    <a:pt x="452" y="74"/>
                  </a:lnTo>
                  <a:lnTo>
                    <a:pt x="452" y="80"/>
                  </a:lnTo>
                  <a:lnTo>
                    <a:pt x="452" y="80"/>
                  </a:lnTo>
                  <a:lnTo>
                    <a:pt x="454" y="82"/>
                  </a:lnTo>
                  <a:lnTo>
                    <a:pt x="462" y="88"/>
                  </a:lnTo>
                  <a:lnTo>
                    <a:pt x="462" y="88"/>
                  </a:lnTo>
                  <a:lnTo>
                    <a:pt x="464" y="94"/>
                  </a:lnTo>
                  <a:lnTo>
                    <a:pt x="464" y="102"/>
                  </a:lnTo>
                  <a:lnTo>
                    <a:pt x="464" y="102"/>
                  </a:lnTo>
                  <a:lnTo>
                    <a:pt x="464" y="104"/>
                  </a:lnTo>
                  <a:lnTo>
                    <a:pt x="464" y="108"/>
                  </a:lnTo>
                  <a:lnTo>
                    <a:pt x="454" y="114"/>
                  </a:lnTo>
                  <a:lnTo>
                    <a:pt x="454" y="114"/>
                  </a:lnTo>
                  <a:lnTo>
                    <a:pt x="452" y="116"/>
                  </a:lnTo>
                  <a:lnTo>
                    <a:pt x="452" y="118"/>
                  </a:lnTo>
                  <a:lnTo>
                    <a:pt x="452" y="126"/>
                  </a:lnTo>
                  <a:lnTo>
                    <a:pt x="452" y="126"/>
                  </a:lnTo>
                  <a:lnTo>
                    <a:pt x="454" y="132"/>
                  </a:lnTo>
                  <a:lnTo>
                    <a:pt x="452" y="138"/>
                  </a:lnTo>
                  <a:lnTo>
                    <a:pt x="452" y="146"/>
                  </a:lnTo>
                  <a:lnTo>
                    <a:pt x="452" y="146"/>
                  </a:lnTo>
                  <a:lnTo>
                    <a:pt x="450" y="168"/>
                  </a:lnTo>
                  <a:lnTo>
                    <a:pt x="452" y="178"/>
                  </a:lnTo>
                  <a:lnTo>
                    <a:pt x="454" y="182"/>
                  </a:lnTo>
                  <a:lnTo>
                    <a:pt x="462" y="184"/>
                  </a:lnTo>
                  <a:lnTo>
                    <a:pt x="462" y="184"/>
                  </a:lnTo>
                  <a:lnTo>
                    <a:pt x="446" y="194"/>
                  </a:lnTo>
                  <a:lnTo>
                    <a:pt x="440" y="196"/>
                  </a:lnTo>
                  <a:lnTo>
                    <a:pt x="436" y="202"/>
                  </a:lnTo>
                  <a:lnTo>
                    <a:pt x="436" y="202"/>
                  </a:lnTo>
                  <a:lnTo>
                    <a:pt x="440" y="210"/>
                  </a:lnTo>
                  <a:lnTo>
                    <a:pt x="440" y="216"/>
                  </a:lnTo>
                  <a:lnTo>
                    <a:pt x="440" y="216"/>
                  </a:lnTo>
                  <a:lnTo>
                    <a:pt x="436" y="228"/>
                  </a:lnTo>
                  <a:lnTo>
                    <a:pt x="434" y="236"/>
                  </a:lnTo>
                  <a:lnTo>
                    <a:pt x="432" y="238"/>
                  </a:lnTo>
                  <a:lnTo>
                    <a:pt x="432" y="238"/>
                  </a:lnTo>
                  <a:lnTo>
                    <a:pt x="432" y="238"/>
                  </a:lnTo>
                  <a:lnTo>
                    <a:pt x="432" y="238"/>
                  </a:lnTo>
                  <a:lnTo>
                    <a:pt x="426" y="240"/>
                  </a:lnTo>
                  <a:lnTo>
                    <a:pt x="426" y="240"/>
                  </a:lnTo>
                  <a:lnTo>
                    <a:pt x="426" y="246"/>
                  </a:lnTo>
                  <a:lnTo>
                    <a:pt x="432" y="248"/>
                  </a:lnTo>
                  <a:lnTo>
                    <a:pt x="436" y="250"/>
                  </a:lnTo>
                  <a:lnTo>
                    <a:pt x="436" y="250"/>
                  </a:lnTo>
                  <a:lnTo>
                    <a:pt x="440" y="254"/>
                  </a:lnTo>
                  <a:lnTo>
                    <a:pt x="440" y="256"/>
                  </a:lnTo>
                  <a:lnTo>
                    <a:pt x="440" y="256"/>
                  </a:lnTo>
                  <a:lnTo>
                    <a:pt x="446" y="254"/>
                  </a:lnTo>
                  <a:lnTo>
                    <a:pt x="446" y="254"/>
                  </a:lnTo>
                  <a:lnTo>
                    <a:pt x="450" y="256"/>
                  </a:lnTo>
                  <a:lnTo>
                    <a:pt x="450" y="256"/>
                  </a:lnTo>
                  <a:lnTo>
                    <a:pt x="406" y="274"/>
                  </a:lnTo>
                  <a:lnTo>
                    <a:pt x="364" y="288"/>
                  </a:lnTo>
                  <a:lnTo>
                    <a:pt x="364" y="288"/>
                  </a:lnTo>
                  <a:lnTo>
                    <a:pt x="344" y="290"/>
                  </a:lnTo>
                  <a:lnTo>
                    <a:pt x="330" y="300"/>
                  </a:lnTo>
                  <a:lnTo>
                    <a:pt x="330" y="300"/>
                  </a:lnTo>
                  <a:lnTo>
                    <a:pt x="326" y="304"/>
                  </a:lnTo>
                  <a:lnTo>
                    <a:pt x="326" y="306"/>
                  </a:lnTo>
                  <a:lnTo>
                    <a:pt x="332" y="316"/>
                  </a:lnTo>
                  <a:lnTo>
                    <a:pt x="336" y="324"/>
                  </a:lnTo>
                  <a:lnTo>
                    <a:pt x="336" y="328"/>
                  </a:lnTo>
                  <a:lnTo>
                    <a:pt x="330" y="328"/>
                  </a:lnTo>
                  <a:lnTo>
                    <a:pt x="330" y="328"/>
                  </a:lnTo>
                  <a:lnTo>
                    <a:pt x="324" y="330"/>
                  </a:lnTo>
                  <a:lnTo>
                    <a:pt x="316" y="328"/>
                  </a:lnTo>
                  <a:lnTo>
                    <a:pt x="316" y="328"/>
                  </a:lnTo>
                  <a:lnTo>
                    <a:pt x="314" y="328"/>
                  </a:lnTo>
                  <a:lnTo>
                    <a:pt x="306" y="328"/>
                  </a:lnTo>
                  <a:lnTo>
                    <a:pt x="296" y="330"/>
                  </a:lnTo>
                  <a:lnTo>
                    <a:pt x="296" y="330"/>
                  </a:lnTo>
                  <a:lnTo>
                    <a:pt x="284" y="340"/>
                  </a:lnTo>
                  <a:lnTo>
                    <a:pt x="276" y="342"/>
                  </a:lnTo>
                  <a:lnTo>
                    <a:pt x="274" y="350"/>
                  </a:lnTo>
                  <a:lnTo>
                    <a:pt x="274" y="350"/>
                  </a:lnTo>
                  <a:lnTo>
                    <a:pt x="274" y="358"/>
                  </a:lnTo>
                  <a:lnTo>
                    <a:pt x="272" y="362"/>
                  </a:lnTo>
                  <a:lnTo>
                    <a:pt x="272" y="362"/>
                  </a:lnTo>
                  <a:lnTo>
                    <a:pt x="270" y="368"/>
                  </a:lnTo>
                  <a:lnTo>
                    <a:pt x="264" y="370"/>
                  </a:lnTo>
                  <a:lnTo>
                    <a:pt x="256" y="372"/>
                  </a:lnTo>
                  <a:lnTo>
                    <a:pt x="256" y="372"/>
                  </a:lnTo>
                  <a:lnTo>
                    <a:pt x="240" y="382"/>
                  </a:lnTo>
                  <a:lnTo>
                    <a:pt x="232" y="388"/>
                  </a:lnTo>
                  <a:lnTo>
                    <a:pt x="230" y="396"/>
                  </a:lnTo>
                  <a:lnTo>
                    <a:pt x="230" y="396"/>
                  </a:lnTo>
                  <a:lnTo>
                    <a:pt x="222" y="408"/>
                  </a:lnTo>
                  <a:lnTo>
                    <a:pt x="210" y="422"/>
                  </a:lnTo>
                  <a:lnTo>
                    <a:pt x="196" y="436"/>
                  </a:lnTo>
                  <a:lnTo>
                    <a:pt x="192" y="438"/>
                  </a:lnTo>
                  <a:lnTo>
                    <a:pt x="184" y="436"/>
                  </a:lnTo>
                  <a:lnTo>
                    <a:pt x="184" y="436"/>
                  </a:lnTo>
                  <a:lnTo>
                    <a:pt x="172" y="428"/>
                  </a:lnTo>
                  <a:lnTo>
                    <a:pt x="172" y="428"/>
                  </a:lnTo>
                  <a:lnTo>
                    <a:pt x="170" y="428"/>
                  </a:lnTo>
                  <a:lnTo>
                    <a:pt x="164" y="430"/>
                  </a:lnTo>
                  <a:lnTo>
                    <a:pt x="162" y="430"/>
                  </a:lnTo>
                  <a:lnTo>
                    <a:pt x="156" y="430"/>
                  </a:lnTo>
                  <a:lnTo>
                    <a:pt x="156" y="430"/>
                  </a:lnTo>
                  <a:lnTo>
                    <a:pt x="152" y="428"/>
                  </a:lnTo>
                  <a:lnTo>
                    <a:pt x="144" y="426"/>
                  </a:lnTo>
                  <a:lnTo>
                    <a:pt x="144" y="426"/>
                  </a:lnTo>
                  <a:lnTo>
                    <a:pt x="136" y="426"/>
                  </a:lnTo>
                  <a:lnTo>
                    <a:pt x="134" y="426"/>
                  </a:lnTo>
                  <a:lnTo>
                    <a:pt x="126" y="422"/>
                  </a:lnTo>
                  <a:lnTo>
                    <a:pt x="126" y="422"/>
                  </a:lnTo>
                  <a:lnTo>
                    <a:pt x="122" y="416"/>
                  </a:lnTo>
                  <a:lnTo>
                    <a:pt x="114" y="412"/>
                  </a:lnTo>
                  <a:lnTo>
                    <a:pt x="96" y="410"/>
                  </a:lnTo>
                  <a:lnTo>
                    <a:pt x="96" y="410"/>
                  </a:lnTo>
                  <a:lnTo>
                    <a:pt x="84" y="410"/>
                  </a:lnTo>
                  <a:lnTo>
                    <a:pt x="72" y="412"/>
                  </a:lnTo>
                  <a:lnTo>
                    <a:pt x="72" y="412"/>
                  </a:lnTo>
                  <a:lnTo>
                    <a:pt x="66" y="416"/>
                  </a:lnTo>
                  <a:lnTo>
                    <a:pt x="56" y="416"/>
                  </a:lnTo>
                  <a:lnTo>
                    <a:pt x="56" y="416"/>
                  </a:lnTo>
                  <a:lnTo>
                    <a:pt x="42" y="400"/>
                  </a:lnTo>
                  <a:lnTo>
                    <a:pt x="26" y="386"/>
                  </a:lnTo>
                  <a:lnTo>
                    <a:pt x="26" y="386"/>
                  </a:lnTo>
                  <a:lnTo>
                    <a:pt x="10" y="370"/>
                  </a:lnTo>
                  <a:lnTo>
                    <a:pt x="10" y="370"/>
                  </a:lnTo>
                  <a:lnTo>
                    <a:pt x="4" y="360"/>
                  </a:lnTo>
                  <a:lnTo>
                    <a:pt x="2" y="350"/>
                  </a:lnTo>
                  <a:lnTo>
                    <a:pt x="2" y="350"/>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83" name="UGANDA"/>
            <p:cNvSpPr>
              <a:spLocks/>
            </p:cNvSpPr>
            <p:nvPr/>
          </p:nvSpPr>
          <p:spPr bwMode="auto">
            <a:xfrm>
              <a:off x="7450320" y="3015783"/>
              <a:ext cx="288070" cy="296577"/>
            </a:xfrm>
            <a:custGeom>
              <a:avLst/>
              <a:gdLst>
                <a:gd name="T0" fmla="*/ 2 w 216"/>
                <a:gd name="T1" fmla="*/ 226 h 246"/>
                <a:gd name="T2" fmla="*/ 4 w 216"/>
                <a:gd name="T3" fmla="*/ 186 h 246"/>
                <a:gd name="T4" fmla="*/ 14 w 216"/>
                <a:gd name="T5" fmla="*/ 160 h 246"/>
                <a:gd name="T6" fmla="*/ 14 w 216"/>
                <a:gd name="T7" fmla="*/ 150 h 246"/>
                <a:gd name="T8" fmla="*/ 24 w 216"/>
                <a:gd name="T9" fmla="*/ 140 h 246"/>
                <a:gd name="T10" fmla="*/ 58 w 216"/>
                <a:gd name="T11" fmla="*/ 108 h 246"/>
                <a:gd name="T12" fmla="*/ 70 w 216"/>
                <a:gd name="T13" fmla="*/ 94 h 246"/>
                <a:gd name="T14" fmla="*/ 64 w 216"/>
                <a:gd name="T15" fmla="*/ 86 h 246"/>
                <a:gd name="T16" fmla="*/ 52 w 216"/>
                <a:gd name="T17" fmla="*/ 80 h 246"/>
                <a:gd name="T18" fmla="*/ 50 w 216"/>
                <a:gd name="T19" fmla="*/ 80 h 246"/>
                <a:gd name="T20" fmla="*/ 50 w 216"/>
                <a:gd name="T21" fmla="*/ 68 h 246"/>
                <a:gd name="T22" fmla="*/ 54 w 216"/>
                <a:gd name="T23" fmla="*/ 38 h 246"/>
                <a:gd name="T24" fmla="*/ 52 w 216"/>
                <a:gd name="T25" fmla="*/ 30 h 246"/>
                <a:gd name="T26" fmla="*/ 58 w 216"/>
                <a:gd name="T27" fmla="*/ 24 h 246"/>
                <a:gd name="T28" fmla="*/ 68 w 216"/>
                <a:gd name="T29" fmla="*/ 18 h 246"/>
                <a:gd name="T30" fmla="*/ 80 w 216"/>
                <a:gd name="T31" fmla="*/ 26 h 246"/>
                <a:gd name="T32" fmla="*/ 90 w 216"/>
                <a:gd name="T33" fmla="*/ 18 h 246"/>
                <a:gd name="T34" fmla="*/ 98 w 216"/>
                <a:gd name="T35" fmla="*/ 26 h 246"/>
                <a:gd name="T36" fmla="*/ 108 w 216"/>
                <a:gd name="T37" fmla="*/ 26 h 246"/>
                <a:gd name="T38" fmla="*/ 120 w 216"/>
                <a:gd name="T39" fmla="*/ 18 h 246"/>
                <a:gd name="T40" fmla="*/ 136 w 216"/>
                <a:gd name="T41" fmla="*/ 16 h 246"/>
                <a:gd name="T42" fmla="*/ 160 w 216"/>
                <a:gd name="T43" fmla="*/ 16 h 246"/>
                <a:gd name="T44" fmla="*/ 176 w 216"/>
                <a:gd name="T45" fmla="*/ 0 h 246"/>
                <a:gd name="T46" fmla="*/ 180 w 216"/>
                <a:gd name="T47" fmla="*/ 14 h 246"/>
                <a:gd name="T48" fmla="*/ 186 w 216"/>
                <a:gd name="T49" fmla="*/ 16 h 246"/>
                <a:gd name="T50" fmla="*/ 190 w 216"/>
                <a:gd name="T51" fmla="*/ 18 h 246"/>
                <a:gd name="T52" fmla="*/ 196 w 216"/>
                <a:gd name="T53" fmla="*/ 30 h 246"/>
                <a:gd name="T54" fmla="*/ 210 w 216"/>
                <a:gd name="T55" fmla="*/ 64 h 246"/>
                <a:gd name="T56" fmla="*/ 214 w 216"/>
                <a:gd name="T57" fmla="*/ 74 h 246"/>
                <a:gd name="T58" fmla="*/ 216 w 216"/>
                <a:gd name="T59" fmla="*/ 86 h 246"/>
                <a:gd name="T60" fmla="*/ 212 w 216"/>
                <a:gd name="T61" fmla="*/ 110 h 246"/>
                <a:gd name="T62" fmla="*/ 210 w 216"/>
                <a:gd name="T63" fmla="*/ 126 h 246"/>
                <a:gd name="T64" fmla="*/ 202 w 216"/>
                <a:gd name="T65" fmla="*/ 136 h 246"/>
                <a:gd name="T66" fmla="*/ 196 w 216"/>
                <a:gd name="T67" fmla="*/ 140 h 246"/>
                <a:gd name="T68" fmla="*/ 186 w 216"/>
                <a:gd name="T69" fmla="*/ 152 h 246"/>
                <a:gd name="T70" fmla="*/ 174 w 216"/>
                <a:gd name="T71" fmla="*/ 176 h 246"/>
                <a:gd name="T72" fmla="*/ 174 w 216"/>
                <a:gd name="T73" fmla="*/ 228 h 246"/>
                <a:gd name="T74" fmla="*/ 62 w 216"/>
                <a:gd name="T75" fmla="*/ 228 h 246"/>
                <a:gd name="T76" fmla="*/ 34 w 216"/>
                <a:gd name="T77" fmla="*/ 232 h 246"/>
                <a:gd name="T78" fmla="*/ 22 w 216"/>
                <a:gd name="T79" fmla="*/ 246 h 246"/>
                <a:gd name="T80" fmla="*/ 14 w 216"/>
                <a:gd name="T81" fmla="*/ 246 h 246"/>
                <a:gd name="T82" fmla="*/ 10 w 216"/>
                <a:gd name="T83" fmla="*/ 242 h 246"/>
                <a:gd name="T84" fmla="*/ 0 w 216"/>
                <a:gd name="T85" fmla="*/ 23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46">
                  <a:moveTo>
                    <a:pt x="0" y="232"/>
                  </a:moveTo>
                  <a:lnTo>
                    <a:pt x="0" y="232"/>
                  </a:lnTo>
                  <a:lnTo>
                    <a:pt x="2" y="226"/>
                  </a:lnTo>
                  <a:lnTo>
                    <a:pt x="2" y="212"/>
                  </a:lnTo>
                  <a:lnTo>
                    <a:pt x="2" y="212"/>
                  </a:lnTo>
                  <a:lnTo>
                    <a:pt x="4" y="186"/>
                  </a:lnTo>
                  <a:lnTo>
                    <a:pt x="4" y="186"/>
                  </a:lnTo>
                  <a:lnTo>
                    <a:pt x="12" y="172"/>
                  </a:lnTo>
                  <a:lnTo>
                    <a:pt x="14" y="160"/>
                  </a:lnTo>
                  <a:lnTo>
                    <a:pt x="14" y="160"/>
                  </a:lnTo>
                  <a:lnTo>
                    <a:pt x="14" y="150"/>
                  </a:lnTo>
                  <a:lnTo>
                    <a:pt x="14" y="150"/>
                  </a:lnTo>
                  <a:lnTo>
                    <a:pt x="18" y="148"/>
                  </a:lnTo>
                  <a:lnTo>
                    <a:pt x="22" y="146"/>
                  </a:lnTo>
                  <a:lnTo>
                    <a:pt x="24" y="140"/>
                  </a:lnTo>
                  <a:lnTo>
                    <a:pt x="24" y="140"/>
                  </a:lnTo>
                  <a:lnTo>
                    <a:pt x="40" y="122"/>
                  </a:lnTo>
                  <a:lnTo>
                    <a:pt x="58" y="108"/>
                  </a:lnTo>
                  <a:lnTo>
                    <a:pt x="58" y="108"/>
                  </a:lnTo>
                  <a:lnTo>
                    <a:pt x="64" y="104"/>
                  </a:lnTo>
                  <a:lnTo>
                    <a:pt x="70" y="94"/>
                  </a:lnTo>
                  <a:lnTo>
                    <a:pt x="70" y="94"/>
                  </a:lnTo>
                  <a:lnTo>
                    <a:pt x="68" y="90"/>
                  </a:lnTo>
                  <a:lnTo>
                    <a:pt x="64" y="86"/>
                  </a:lnTo>
                  <a:lnTo>
                    <a:pt x="58" y="80"/>
                  </a:lnTo>
                  <a:lnTo>
                    <a:pt x="58" y="80"/>
                  </a:lnTo>
                  <a:lnTo>
                    <a:pt x="52" y="80"/>
                  </a:lnTo>
                  <a:lnTo>
                    <a:pt x="52" y="80"/>
                  </a:lnTo>
                  <a:lnTo>
                    <a:pt x="50" y="80"/>
                  </a:lnTo>
                  <a:lnTo>
                    <a:pt x="50" y="80"/>
                  </a:lnTo>
                  <a:lnTo>
                    <a:pt x="50" y="74"/>
                  </a:lnTo>
                  <a:lnTo>
                    <a:pt x="50" y="68"/>
                  </a:lnTo>
                  <a:lnTo>
                    <a:pt x="50" y="68"/>
                  </a:lnTo>
                  <a:lnTo>
                    <a:pt x="50" y="54"/>
                  </a:lnTo>
                  <a:lnTo>
                    <a:pt x="52" y="44"/>
                  </a:lnTo>
                  <a:lnTo>
                    <a:pt x="54" y="38"/>
                  </a:lnTo>
                  <a:lnTo>
                    <a:pt x="54" y="38"/>
                  </a:lnTo>
                  <a:lnTo>
                    <a:pt x="52" y="36"/>
                  </a:lnTo>
                  <a:lnTo>
                    <a:pt x="52" y="30"/>
                  </a:lnTo>
                  <a:lnTo>
                    <a:pt x="52" y="30"/>
                  </a:lnTo>
                  <a:lnTo>
                    <a:pt x="54" y="26"/>
                  </a:lnTo>
                  <a:lnTo>
                    <a:pt x="58" y="24"/>
                  </a:lnTo>
                  <a:lnTo>
                    <a:pt x="58" y="24"/>
                  </a:lnTo>
                  <a:lnTo>
                    <a:pt x="64" y="18"/>
                  </a:lnTo>
                  <a:lnTo>
                    <a:pt x="68" y="18"/>
                  </a:lnTo>
                  <a:lnTo>
                    <a:pt x="68" y="18"/>
                  </a:lnTo>
                  <a:lnTo>
                    <a:pt x="74" y="24"/>
                  </a:lnTo>
                  <a:lnTo>
                    <a:pt x="80" y="26"/>
                  </a:lnTo>
                  <a:lnTo>
                    <a:pt x="80" y="26"/>
                  </a:lnTo>
                  <a:lnTo>
                    <a:pt x="84" y="18"/>
                  </a:lnTo>
                  <a:lnTo>
                    <a:pt x="90" y="18"/>
                  </a:lnTo>
                  <a:lnTo>
                    <a:pt x="92" y="24"/>
                  </a:lnTo>
                  <a:lnTo>
                    <a:pt x="92" y="24"/>
                  </a:lnTo>
                  <a:lnTo>
                    <a:pt x="98" y="26"/>
                  </a:lnTo>
                  <a:lnTo>
                    <a:pt x="104" y="30"/>
                  </a:lnTo>
                  <a:lnTo>
                    <a:pt x="104" y="30"/>
                  </a:lnTo>
                  <a:lnTo>
                    <a:pt x="108" y="26"/>
                  </a:lnTo>
                  <a:lnTo>
                    <a:pt x="110" y="24"/>
                  </a:lnTo>
                  <a:lnTo>
                    <a:pt x="120" y="18"/>
                  </a:lnTo>
                  <a:lnTo>
                    <a:pt x="120" y="18"/>
                  </a:lnTo>
                  <a:lnTo>
                    <a:pt x="130" y="18"/>
                  </a:lnTo>
                  <a:lnTo>
                    <a:pt x="136" y="16"/>
                  </a:lnTo>
                  <a:lnTo>
                    <a:pt x="136" y="16"/>
                  </a:lnTo>
                  <a:lnTo>
                    <a:pt x="150" y="18"/>
                  </a:lnTo>
                  <a:lnTo>
                    <a:pt x="152" y="18"/>
                  </a:lnTo>
                  <a:lnTo>
                    <a:pt x="160" y="16"/>
                  </a:lnTo>
                  <a:lnTo>
                    <a:pt x="160" y="16"/>
                  </a:lnTo>
                  <a:lnTo>
                    <a:pt x="170" y="10"/>
                  </a:lnTo>
                  <a:lnTo>
                    <a:pt x="176" y="0"/>
                  </a:lnTo>
                  <a:lnTo>
                    <a:pt x="176" y="0"/>
                  </a:lnTo>
                  <a:lnTo>
                    <a:pt x="180" y="6"/>
                  </a:lnTo>
                  <a:lnTo>
                    <a:pt x="180" y="14"/>
                  </a:lnTo>
                  <a:lnTo>
                    <a:pt x="180" y="14"/>
                  </a:lnTo>
                  <a:lnTo>
                    <a:pt x="184" y="16"/>
                  </a:lnTo>
                  <a:lnTo>
                    <a:pt x="186" y="16"/>
                  </a:lnTo>
                  <a:lnTo>
                    <a:pt x="186" y="18"/>
                  </a:lnTo>
                  <a:lnTo>
                    <a:pt x="190" y="18"/>
                  </a:lnTo>
                  <a:lnTo>
                    <a:pt x="190" y="18"/>
                  </a:lnTo>
                  <a:lnTo>
                    <a:pt x="196" y="26"/>
                  </a:lnTo>
                  <a:lnTo>
                    <a:pt x="196" y="30"/>
                  </a:lnTo>
                  <a:lnTo>
                    <a:pt x="196" y="30"/>
                  </a:lnTo>
                  <a:lnTo>
                    <a:pt x="196" y="40"/>
                  </a:lnTo>
                  <a:lnTo>
                    <a:pt x="196" y="46"/>
                  </a:lnTo>
                  <a:lnTo>
                    <a:pt x="210" y="64"/>
                  </a:lnTo>
                  <a:lnTo>
                    <a:pt x="210" y="64"/>
                  </a:lnTo>
                  <a:lnTo>
                    <a:pt x="214" y="74"/>
                  </a:lnTo>
                  <a:lnTo>
                    <a:pt x="214" y="74"/>
                  </a:lnTo>
                  <a:lnTo>
                    <a:pt x="214" y="80"/>
                  </a:lnTo>
                  <a:lnTo>
                    <a:pt x="216" y="86"/>
                  </a:lnTo>
                  <a:lnTo>
                    <a:pt x="216" y="86"/>
                  </a:lnTo>
                  <a:lnTo>
                    <a:pt x="216" y="98"/>
                  </a:lnTo>
                  <a:lnTo>
                    <a:pt x="212" y="110"/>
                  </a:lnTo>
                  <a:lnTo>
                    <a:pt x="212" y="110"/>
                  </a:lnTo>
                  <a:lnTo>
                    <a:pt x="210" y="120"/>
                  </a:lnTo>
                  <a:lnTo>
                    <a:pt x="210" y="126"/>
                  </a:lnTo>
                  <a:lnTo>
                    <a:pt x="210" y="126"/>
                  </a:lnTo>
                  <a:lnTo>
                    <a:pt x="210" y="130"/>
                  </a:lnTo>
                  <a:lnTo>
                    <a:pt x="204" y="132"/>
                  </a:lnTo>
                  <a:lnTo>
                    <a:pt x="202" y="136"/>
                  </a:lnTo>
                  <a:lnTo>
                    <a:pt x="202" y="136"/>
                  </a:lnTo>
                  <a:lnTo>
                    <a:pt x="200" y="138"/>
                  </a:lnTo>
                  <a:lnTo>
                    <a:pt x="196" y="140"/>
                  </a:lnTo>
                  <a:lnTo>
                    <a:pt x="192" y="150"/>
                  </a:lnTo>
                  <a:lnTo>
                    <a:pt x="192" y="150"/>
                  </a:lnTo>
                  <a:lnTo>
                    <a:pt x="186" y="152"/>
                  </a:lnTo>
                  <a:lnTo>
                    <a:pt x="184" y="160"/>
                  </a:lnTo>
                  <a:lnTo>
                    <a:pt x="184" y="160"/>
                  </a:lnTo>
                  <a:lnTo>
                    <a:pt x="174" y="176"/>
                  </a:lnTo>
                  <a:lnTo>
                    <a:pt x="174" y="176"/>
                  </a:lnTo>
                  <a:lnTo>
                    <a:pt x="174" y="202"/>
                  </a:lnTo>
                  <a:lnTo>
                    <a:pt x="174" y="228"/>
                  </a:lnTo>
                  <a:lnTo>
                    <a:pt x="174" y="228"/>
                  </a:lnTo>
                  <a:lnTo>
                    <a:pt x="118" y="228"/>
                  </a:lnTo>
                  <a:lnTo>
                    <a:pt x="62" y="228"/>
                  </a:lnTo>
                  <a:lnTo>
                    <a:pt x="62" y="228"/>
                  </a:lnTo>
                  <a:lnTo>
                    <a:pt x="42" y="228"/>
                  </a:lnTo>
                  <a:lnTo>
                    <a:pt x="34" y="232"/>
                  </a:lnTo>
                  <a:lnTo>
                    <a:pt x="28" y="240"/>
                  </a:lnTo>
                  <a:lnTo>
                    <a:pt x="28" y="240"/>
                  </a:lnTo>
                  <a:lnTo>
                    <a:pt x="22" y="246"/>
                  </a:lnTo>
                  <a:lnTo>
                    <a:pt x="18" y="246"/>
                  </a:lnTo>
                  <a:lnTo>
                    <a:pt x="14" y="246"/>
                  </a:lnTo>
                  <a:lnTo>
                    <a:pt x="14" y="246"/>
                  </a:lnTo>
                  <a:lnTo>
                    <a:pt x="12" y="242"/>
                  </a:lnTo>
                  <a:lnTo>
                    <a:pt x="10" y="242"/>
                  </a:lnTo>
                  <a:lnTo>
                    <a:pt x="10" y="242"/>
                  </a:lnTo>
                  <a:lnTo>
                    <a:pt x="2" y="246"/>
                  </a:lnTo>
                  <a:lnTo>
                    <a:pt x="2" y="246"/>
                  </a:lnTo>
                  <a:lnTo>
                    <a:pt x="0" y="232"/>
                  </a:lnTo>
                  <a:lnTo>
                    <a:pt x="0" y="23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84" name="TANZANIA"/>
            <p:cNvSpPr>
              <a:spLocks/>
            </p:cNvSpPr>
            <p:nvPr/>
          </p:nvSpPr>
          <p:spPr bwMode="auto">
            <a:xfrm>
              <a:off x="7436984" y="3290659"/>
              <a:ext cx="592144" cy="564221"/>
            </a:xfrm>
            <a:custGeom>
              <a:avLst/>
              <a:gdLst>
                <a:gd name="T0" fmla="*/ 4 w 444"/>
                <a:gd name="T1" fmla="*/ 154 h 468"/>
                <a:gd name="T2" fmla="*/ 26 w 444"/>
                <a:gd name="T3" fmla="*/ 140 h 468"/>
                <a:gd name="T4" fmla="*/ 44 w 444"/>
                <a:gd name="T5" fmla="*/ 120 h 468"/>
                <a:gd name="T6" fmla="*/ 50 w 444"/>
                <a:gd name="T7" fmla="*/ 110 h 468"/>
                <a:gd name="T8" fmla="*/ 60 w 444"/>
                <a:gd name="T9" fmla="*/ 100 h 468"/>
                <a:gd name="T10" fmla="*/ 62 w 444"/>
                <a:gd name="T11" fmla="*/ 84 h 468"/>
                <a:gd name="T12" fmla="*/ 50 w 444"/>
                <a:gd name="T13" fmla="*/ 72 h 468"/>
                <a:gd name="T14" fmla="*/ 52 w 444"/>
                <a:gd name="T15" fmla="*/ 60 h 468"/>
                <a:gd name="T16" fmla="*/ 62 w 444"/>
                <a:gd name="T17" fmla="*/ 50 h 468"/>
                <a:gd name="T18" fmla="*/ 46 w 444"/>
                <a:gd name="T19" fmla="*/ 4 h 468"/>
                <a:gd name="T20" fmla="*/ 90 w 444"/>
                <a:gd name="T21" fmla="*/ 0 h 468"/>
                <a:gd name="T22" fmla="*/ 184 w 444"/>
                <a:gd name="T23" fmla="*/ 0 h 468"/>
                <a:gd name="T24" fmla="*/ 264 w 444"/>
                <a:gd name="T25" fmla="*/ 50 h 468"/>
                <a:gd name="T26" fmla="*/ 332 w 444"/>
                <a:gd name="T27" fmla="*/ 86 h 468"/>
                <a:gd name="T28" fmla="*/ 332 w 444"/>
                <a:gd name="T29" fmla="*/ 106 h 468"/>
                <a:gd name="T30" fmla="*/ 364 w 444"/>
                <a:gd name="T31" fmla="*/ 136 h 468"/>
                <a:gd name="T32" fmla="*/ 396 w 444"/>
                <a:gd name="T33" fmla="*/ 162 h 468"/>
                <a:gd name="T34" fmla="*/ 382 w 444"/>
                <a:gd name="T35" fmla="*/ 212 h 468"/>
                <a:gd name="T36" fmla="*/ 382 w 444"/>
                <a:gd name="T37" fmla="*/ 226 h 468"/>
                <a:gd name="T38" fmla="*/ 398 w 444"/>
                <a:gd name="T39" fmla="*/ 252 h 468"/>
                <a:gd name="T40" fmla="*/ 404 w 444"/>
                <a:gd name="T41" fmla="*/ 266 h 468"/>
                <a:gd name="T42" fmla="*/ 398 w 444"/>
                <a:gd name="T43" fmla="*/ 288 h 468"/>
                <a:gd name="T44" fmla="*/ 402 w 444"/>
                <a:gd name="T45" fmla="*/ 308 h 468"/>
                <a:gd name="T46" fmla="*/ 404 w 444"/>
                <a:gd name="T47" fmla="*/ 338 h 468"/>
                <a:gd name="T48" fmla="*/ 404 w 444"/>
                <a:gd name="T49" fmla="*/ 350 h 468"/>
                <a:gd name="T50" fmla="*/ 412 w 444"/>
                <a:gd name="T51" fmla="*/ 356 h 468"/>
                <a:gd name="T52" fmla="*/ 416 w 444"/>
                <a:gd name="T53" fmla="*/ 376 h 468"/>
                <a:gd name="T54" fmla="*/ 416 w 444"/>
                <a:gd name="T55" fmla="*/ 388 h 468"/>
                <a:gd name="T56" fmla="*/ 426 w 444"/>
                <a:gd name="T57" fmla="*/ 404 h 468"/>
                <a:gd name="T58" fmla="*/ 438 w 444"/>
                <a:gd name="T59" fmla="*/ 406 h 468"/>
                <a:gd name="T60" fmla="*/ 432 w 444"/>
                <a:gd name="T61" fmla="*/ 422 h 468"/>
                <a:gd name="T62" fmla="*/ 382 w 444"/>
                <a:gd name="T63" fmla="*/ 446 h 468"/>
                <a:gd name="T64" fmla="*/ 362 w 444"/>
                <a:gd name="T65" fmla="*/ 456 h 468"/>
                <a:gd name="T66" fmla="*/ 344 w 444"/>
                <a:gd name="T67" fmla="*/ 452 h 468"/>
                <a:gd name="T68" fmla="*/ 324 w 444"/>
                <a:gd name="T69" fmla="*/ 468 h 468"/>
                <a:gd name="T70" fmla="*/ 296 w 444"/>
                <a:gd name="T71" fmla="*/ 462 h 468"/>
                <a:gd name="T72" fmla="*/ 270 w 444"/>
                <a:gd name="T73" fmla="*/ 460 h 468"/>
                <a:gd name="T74" fmla="*/ 254 w 444"/>
                <a:gd name="T75" fmla="*/ 460 h 468"/>
                <a:gd name="T76" fmla="*/ 224 w 444"/>
                <a:gd name="T77" fmla="*/ 458 h 468"/>
                <a:gd name="T78" fmla="*/ 212 w 444"/>
                <a:gd name="T79" fmla="*/ 440 h 468"/>
                <a:gd name="T80" fmla="*/ 210 w 444"/>
                <a:gd name="T81" fmla="*/ 396 h 468"/>
                <a:gd name="T82" fmla="*/ 186 w 444"/>
                <a:gd name="T83" fmla="*/ 374 h 468"/>
                <a:gd name="T84" fmla="*/ 170 w 444"/>
                <a:gd name="T85" fmla="*/ 376 h 468"/>
                <a:gd name="T86" fmla="*/ 146 w 444"/>
                <a:gd name="T87" fmla="*/ 366 h 468"/>
                <a:gd name="T88" fmla="*/ 122 w 444"/>
                <a:gd name="T89" fmla="*/ 356 h 468"/>
                <a:gd name="T90" fmla="*/ 102 w 444"/>
                <a:gd name="T91" fmla="*/ 346 h 468"/>
                <a:gd name="T92" fmla="*/ 90 w 444"/>
                <a:gd name="T93" fmla="*/ 336 h 468"/>
                <a:gd name="T94" fmla="*/ 66 w 444"/>
                <a:gd name="T95" fmla="*/ 328 h 468"/>
                <a:gd name="T96" fmla="*/ 40 w 444"/>
                <a:gd name="T97" fmla="*/ 272 h 468"/>
                <a:gd name="T98" fmla="*/ 12 w 444"/>
                <a:gd name="T99" fmla="*/ 238 h 468"/>
                <a:gd name="T100" fmla="*/ 10 w 444"/>
                <a:gd name="T101" fmla="*/ 20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468">
                  <a:moveTo>
                    <a:pt x="0" y="174"/>
                  </a:moveTo>
                  <a:lnTo>
                    <a:pt x="0" y="174"/>
                  </a:lnTo>
                  <a:lnTo>
                    <a:pt x="0" y="166"/>
                  </a:lnTo>
                  <a:lnTo>
                    <a:pt x="4" y="162"/>
                  </a:lnTo>
                  <a:lnTo>
                    <a:pt x="4" y="154"/>
                  </a:lnTo>
                  <a:lnTo>
                    <a:pt x="4" y="150"/>
                  </a:lnTo>
                  <a:lnTo>
                    <a:pt x="4" y="150"/>
                  </a:lnTo>
                  <a:lnTo>
                    <a:pt x="20" y="150"/>
                  </a:lnTo>
                  <a:lnTo>
                    <a:pt x="22" y="146"/>
                  </a:lnTo>
                  <a:lnTo>
                    <a:pt x="26" y="140"/>
                  </a:lnTo>
                  <a:lnTo>
                    <a:pt x="26" y="140"/>
                  </a:lnTo>
                  <a:lnTo>
                    <a:pt x="46" y="124"/>
                  </a:lnTo>
                  <a:lnTo>
                    <a:pt x="46" y="124"/>
                  </a:lnTo>
                  <a:lnTo>
                    <a:pt x="46" y="122"/>
                  </a:lnTo>
                  <a:lnTo>
                    <a:pt x="44" y="120"/>
                  </a:lnTo>
                  <a:lnTo>
                    <a:pt x="44" y="112"/>
                  </a:lnTo>
                  <a:lnTo>
                    <a:pt x="44" y="112"/>
                  </a:lnTo>
                  <a:lnTo>
                    <a:pt x="46" y="110"/>
                  </a:lnTo>
                  <a:lnTo>
                    <a:pt x="46" y="110"/>
                  </a:lnTo>
                  <a:lnTo>
                    <a:pt x="50" y="110"/>
                  </a:lnTo>
                  <a:lnTo>
                    <a:pt x="50" y="106"/>
                  </a:lnTo>
                  <a:lnTo>
                    <a:pt x="50" y="106"/>
                  </a:lnTo>
                  <a:lnTo>
                    <a:pt x="52" y="104"/>
                  </a:lnTo>
                  <a:lnTo>
                    <a:pt x="60" y="100"/>
                  </a:lnTo>
                  <a:lnTo>
                    <a:pt x="60" y="100"/>
                  </a:lnTo>
                  <a:lnTo>
                    <a:pt x="62" y="94"/>
                  </a:lnTo>
                  <a:lnTo>
                    <a:pt x="60" y="92"/>
                  </a:lnTo>
                  <a:lnTo>
                    <a:pt x="60" y="86"/>
                  </a:lnTo>
                  <a:lnTo>
                    <a:pt x="62" y="84"/>
                  </a:lnTo>
                  <a:lnTo>
                    <a:pt x="62" y="84"/>
                  </a:lnTo>
                  <a:lnTo>
                    <a:pt x="52" y="84"/>
                  </a:lnTo>
                  <a:lnTo>
                    <a:pt x="46" y="84"/>
                  </a:lnTo>
                  <a:lnTo>
                    <a:pt x="46" y="80"/>
                  </a:lnTo>
                  <a:lnTo>
                    <a:pt x="50" y="72"/>
                  </a:lnTo>
                  <a:lnTo>
                    <a:pt x="50" y="72"/>
                  </a:lnTo>
                  <a:lnTo>
                    <a:pt x="46" y="70"/>
                  </a:lnTo>
                  <a:lnTo>
                    <a:pt x="44" y="70"/>
                  </a:lnTo>
                  <a:lnTo>
                    <a:pt x="50" y="64"/>
                  </a:lnTo>
                  <a:lnTo>
                    <a:pt x="50" y="64"/>
                  </a:lnTo>
                  <a:lnTo>
                    <a:pt x="52" y="60"/>
                  </a:lnTo>
                  <a:lnTo>
                    <a:pt x="54" y="60"/>
                  </a:lnTo>
                  <a:lnTo>
                    <a:pt x="60" y="60"/>
                  </a:lnTo>
                  <a:lnTo>
                    <a:pt x="62" y="58"/>
                  </a:lnTo>
                  <a:lnTo>
                    <a:pt x="62" y="58"/>
                  </a:lnTo>
                  <a:lnTo>
                    <a:pt x="62" y="50"/>
                  </a:lnTo>
                  <a:lnTo>
                    <a:pt x="62" y="40"/>
                  </a:lnTo>
                  <a:lnTo>
                    <a:pt x="54" y="20"/>
                  </a:lnTo>
                  <a:lnTo>
                    <a:pt x="54" y="20"/>
                  </a:lnTo>
                  <a:lnTo>
                    <a:pt x="46" y="10"/>
                  </a:lnTo>
                  <a:lnTo>
                    <a:pt x="46" y="4"/>
                  </a:lnTo>
                  <a:lnTo>
                    <a:pt x="52" y="2"/>
                  </a:lnTo>
                  <a:lnTo>
                    <a:pt x="52" y="2"/>
                  </a:lnTo>
                  <a:lnTo>
                    <a:pt x="72" y="0"/>
                  </a:lnTo>
                  <a:lnTo>
                    <a:pt x="90" y="0"/>
                  </a:lnTo>
                  <a:lnTo>
                    <a:pt x="90" y="0"/>
                  </a:lnTo>
                  <a:lnTo>
                    <a:pt x="140" y="0"/>
                  </a:lnTo>
                  <a:lnTo>
                    <a:pt x="140" y="0"/>
                  </a:lnTo>
                  <a:lnTo>
                    <a:pt x="162" y="0"/>
                  </a:lnTo>
                  <a:lnTo>
                    <a:pt x="184" y="0"/>
                  </a:lnTo>
                  <a:lnTo>
                    <a:pt x="184" y="0"/>
                  </a:lnTo>
                  <a:lnTo>
                    <a:pt x="194" y="2"/>
                  </a:lnTo>
                  <a:lnTo>
                    <a:pt x="202" y="10"/>
                  </a:lnTo>
                  <a:lnTo>
                    <a:pt x="222" y="20"/>
                  </a:lnTo>
                  <a:lnTo>
                    <a:pt x="222" y="20"/>
                  </a:lnTo>
                  <a:lnTo>
                    <a:pt x="264" y="50"/>
                  </a:lnTo>
                  <a:lnTo>
                    <a:pt x="264" y="50"/>
                  </a:lnTo>
                  <a:lnTo>
                    <a:pt x="306" y="72"/>
                  </a:lnTo>
                  <a:lnTo>
                    <a:pt x="306" y="72"/>
                  </a:lnTo>
                  <a:lnTo>
                    <a:pt x="324" y="82"/>
                  </a:lnTo>
                  <a:lnTo>
                    <a:pt x="332" y="86"/>
                  </a:lnTo>
                  <a:lnTo>
                    <a:pt x="334" y="96"/>
                  </a:lnTo>
                  <a:lnTo>
                    <a:pt x="334" y="96"/>
                  </a:lnTo>
                  <a:lnTo>
                    <a:pt x="334" y="100"/>
                  </a:lnTo>
                  <a:lnTo>
                    <a:pt x="332" y="106"/>
                  </a:lnTo>
                  <a:lnTo>
                    <a:pt x="332" y="106"/>
                  </a:lnTo>
                  <a:lnTo>
                    <a:pt x="334" y="110"/>
                  </a:lnTo>
                  <a:lnTo>
                    <a:pt x="336" y="116"/>
                  </a:lnTo>
                  <a:lnTo>
                    <a:pt x="336" y="116"/>
                  </a:lnTo>
                  <a:lnTo>
                    <a:pt x="350" y="126"/>
                  </a:lnTo>
                  <a:lnTo>
                    <a:pt x="364" y="136"/>
                  </a:lnTo>
                  <a:lnTo>
                    <a:pt x="364" y="136"/>
                  </a:lnTo>
                  <a:lnTo>
                    <a:pt x="384" y="150"/>
                  </a:lnTo>
                  <a:lnTo>
                    <a:pt x="388" y="154"/>
                  </a:lnTo>
                  <a:lnTo>
                    <a:pt x="396" y="162"/>
                  </a:lnTo>
                  <a:lnTo>
                    <a:pt x="396" y="162"/>
                  </a:lnTo>
                  <a:lnTo>
                    <a:pt x="388" y="180"/>
                  </a:lnTo>
                  <a:lnTo>
                    <a:pt x="386" y="194"/>
                  </a:lnTo>
                  <a:lnTo>
                    <a:pt x="386" y="194"/>
                  </a:lnTo>
                  <a:lnTo>
                    <a:pt x="382" y="212"/>
                  </a:lnTo>
                  <a:lnTo>
                    <a:pt x="382" y="212"/>
                  </a:lnTo>
                  <a:lnTo>
                    <a:pt x="376" y="216"/>
                  </a:lnTo>
                  <a:lnTo>
                    <a:pt x="376" y="216"/>
                  </a:lnTo>
                  <a:lnTo>
                    <a:pt x="382" y="222"/>
                  </a:lnTo>
                  <a:lnTo>
                    <a:pt x="382" y="226"/>
                  </a:lnTo>
                  <a:lnTo>
                    <a:pt x="382" y="226"/>
                  </a:lnTo>
                  <a:lnTo>
                    <a:pt x="382" y="232"/>
                  </a:lnTo>
                  <a:lnTo>
                    <a:pt x="384" y="234"/>
                  </a:lnTo>
                  <a:lnTo>
                    <a:pt x="388" y="242"/>
                  </a:lnTo>
                  <a:lnTo>
                    <a:pt x="396" y="246"/>
                  </a:lnTo>
                  <a:lnTo>
                    <a:pt x="398" y="252"/>
                  </a:lnTo>
                  <a:lnTo>
                    <a:pt x="398" y="256"/>
                  </a:lnTo>
                  <a:lnTo>
                    <a:pt x="398" y="256"/>
                  </a:lnTo>
                  <a:lnTo>
                    <a:pt x="404" y="256"/>
                  </a:lnTo>
                  <a:lnTo>
                    <a:pt x="408" y="258"/>
                  </a:lnTo>
                  <a:lnTo>
                    <a:pt x="404" y="266"/>
                  </a:lnTo>
                  <a:lnTo>
                    <a:pt x="404" y="272"/>
                  </a:lnTo>
                  <a:lnTo>
                    <a:pt x="404" y="272"/>
                  </a:lnTo>
                  <a:lnTo>
                    <a:pt x="402" y="278"/>
                  </a:lnTo>
                  <a:lnTo>
                    <a:pt x="398" y="284"/>
                  </a:lnTo>
                  <a:lnTo>
                    <a:pt x="398" y="288"/>
                  </a:lnTo>
                  <a:lnTo>
                    <a:pt x="396" y="298"/>
                  </a:lnTo>
                  <a:lnTo>
                    <a:pt x="396" y="298"/>
                  </a:lnTo>
                  <a:lnTo>
                    <a:pt x="402" y="296"/>
                  </a:lnTo>
                  <a:lnTo>
                    <a:pt x="404" y="298"/>
                  </a:lnTo>
                  <a:lnTo>
                    <a:pt x="402" y="308"/>
                  </a:lnTo>
                  <a:lnTo>
                    <a:pt x="402" y="308"/>
                  </a:lnTo>
                  <a:lnTo>
                    <a:pt x="398" y="318"/>
                  </a:lnTo>
                  <a:lnTo>
                    <a:pt x="398" y="328"/>
                  </a:lnTo>
                  <a:lnTo>
                    <a:pt x="398" y="328"/>
                  </a:lnTo>
                  <a:lnTo>
                    <a:pt x="404" y="338"/>
                  </a:lnTo>
                  <a:lnTo>
                    <a:pt x="404" y="340"/>
                  </a:lnTo>
                  <a:lnTo>
                    <a:pt x="402" y="346"/>
                  </a:lnTo>
                  <a:lnTo>
                    <a:pt x="402" y="346"/>
                  </a:lnTo>
                  <a:lnTo>
                    <a:pt x="404" y="348"/>
                  </a:lnTo>
                  <a:lnTo>
                    <a:pt x="404" y="350"/>
                  </a:lnTo>
                  <a:lnTo>
                    <a:pt x="408" y="354"/>
                  </a:lnTo>
                  <a:lnTo>
                    <a:pt x="408" y="354"/>
                  </a:lnTo>
                  <a:lnTo>
                    <a:pt x="408" y="354"/>
                  </a:lnTo>
                  <a:lnTo>
                    <a:pt x="412" y="354"/>
                  </a:lnTo>
                  <a:lnTo>
                    <a:pt x="412" y="356"/>
                  </a:lnTo>
                  <a:lnTo>
                    <a:pt x="412" y="364"/>
                  </a:lnTo>
                  <a:lnTo>
                    <a:pt x="412" y="364"/>
                  </a:lnTo>
                  <a:lnTo>
                    <a:pt x="412" y="366"/>
                  </a:lnTo>
                  <a:lnTo>
                    <a:pt x="412" y="368"/>
                  </a:lnTo>
                  <a:lnTo>
                    <a:pt x="416" y="376"/>
                  </a:lnTo>
                  <a:lnTo>
                    <a:pt x="416" y="376"/>
                  </a:lnTo>
                  <a:lnTo>
                    <a:pt x="416" y="380"/>
                  </a:lnTo>
                  <a:lnTo>
                    <a:pt x="416" y="386"/>
                  </a:lnTo>
                  <a:lnTo>
                    <a:pt x="416" y="386"/>
                  </a:lnTo>
                  <a:lnTo>
                    <a:pt x="416" y="388"/>
                  </a:lnTo>
                  <a:lnTo>
                    <a:pt x="414" y="394"/>
                  </a:lnTo>
                  <a:lnTo>
                    <a:pt x="414" y="394"/>
                  </a:lnTo>
                  <a:lnTo>
                    <a:pt x="422" y="394"/>
                  </a:lnTo>
                  <a:lnTo>
                    <a:pt x="424" y="394"/>
                  </a:lnTo>
                  <a:lnTo>
                    <a:pt x="426" y="404"/>
                  </a:lnTo>
                  <a:lnTo>
                    <a:pt x="426" y="404"/>
                  </a:lnTo>
                  <a:lnTo>
                    <a:pt x="426" y="400"/>
                  </a:lnTo>
                  <a:lnTo>
                    <a:pt x="426" y="400"/>
                  </a:lnTo>
                  <a:lnTo>
                    <a:pt x="432" y="404"/>
                  </a:lnTo>
                  <a:lnTo>
                    <a:pt x="438" y="406"/>
                  </a:lnTo>
                  <a:lnTo>
                    <a:pt x="444" y="406"/>
                  </a:lnTo>
                  <a:lnTo>
                    <a:pt x="444" y="406"/>
                  </a:lnTo>
                  <a:lnTo>
                    <a:pt x="444" y="414"/>
                  </a:lnTo>
                  <a:lnTo>
                    <a:pt x="442" y="416"/>
                  </a:lnTo>
                  <a:lnTo>
                    <a:pt x="432" y="422"/>
                  </a:lnTo>
                  <a:lnTo>
                    <a:pt x="412" y="436"/>
                  </a:lnTo>
                  <a:lnTo>
                    <a:pt x="412" y="436"/>
                  </a:lnTo>
                  <a:lnTo>
                    <a:pt x="398" y="442"/>
                  </a:lnTo>
                  <a:lnTo>
                    <a:pt x="398" y="442"/>
                  </a:lnTo>
                  <a:lnTo>
                    <a:pt x="382" y="446"/>
                  </a:lnTo>
                  <a:lnTo>
                    <a:pt x="382" y="446"/>
                  </a:lnTo>
                  <a:lnTo>
                    <a:pt x="374" y="448"/>
                  </a:lnTo>
                  <a:lnTo>
                    <a:pt x="364" y="456"/>
                  </a:lnTo>
                  <a:lnTo>
                    <a:pt x="364" y="456"/>
                  </a:lnTo>
                  <a:lnTo>
                    <a:pt x="362" y="456"/>
                  </a:lnTo>
                  <a:lnTo>
                    <a:pt x="358" y="452"/>
                  </a:lnTo>
                  <a:lnTo>
                    <a:pt x="354" y="448"/>
                  </a:lnTo>
                  <a:lnTo>
                    <a:pt x="346" y="448"/>
                  </a:lnTo>
                  <a:lnTo>
                    <a:pt x="346" y="448"/>
                  </a:lnTo>
                  <a:lnTo>
                    <a:pt x="344" y="452"/>
                  </a:lnTo>
                  <a:lnTo>
                    <a:pt x="342" y="458"/>
                  </a:lnTo>
                  <a:lnTo>
                    <a:pt x="336" y="460"/>
                  </a:lnTo>
                  <a:lnTo>
                    <a:pt x="332" y="468"/>
                  </a:lnTo>
                  <a:lnTo>
                    <a:pt x="332" y="468"/>
                  </a:lnTo>
                  <a:lnTo>
                    <a:pt x="324" y="468"/>
                  </a:lnTo>
                  <a:lnTo>
                    <a:pt x="320" y="468"/>
                  </a:lnTo>
                  <a:lnTo>
                    <a:pt x="310" y="462"/>
                  </a:lnTo>
                  <a:lnTo>
                    <a:pt x="310" y="462"/>
                  </a:lnTo>
                  <a:lnTo>
                    <a:pt x="304" y="462"/>
                  </a:lnTo>
                  <a:lnTo>
                    <a:pt x="296" y="462"/>
                  </a:lnTo>
                  <a:lnTo>
                    <a:pt x="294" y="468"/>
                  </a:lnTo>
                  <a:lnTo>
                    <a:pt x="288" y="468"/>
                  </a:lnTo>
                  <a:lnTo>
                    <a:pt x="288" y="468"/>
                  </a:lnTo>
                  <a:lnTo>
                    <a:pt x="280" y="468"/>
                  </a:lnTo>
                  <a:lnTo>
                    <a:pt x="270" y="460"/>
                  </a:lnTo>
                  <a:lnTo>
                    <a:pt x="270" y="460"/>
                  </a:lnTo>
                  <a:lnTo>
                    <a:pt x="262" y="458"/>
                  </a:lnTo>
                  <a:lnTo>
                    <a:pt x="256" y="458"/>
                  </a:lnTo>
                  <a:lnTo>
                    <a:pt x="254" y="460"/>
                  </a:lnTo>
                  <a:lnTo>
                    <a:pt x="254" y="460"/>
                  </a:lnTo>
                  <a:lnTo>
                    <a:pt x="250" y="462"/>
                  </a:lnTo>
                  <a:lnTo>
                    <a:pt x="240" y="462"/>
                  </a:lnTo>
                  <a:lnTo>
                    <a:pt x="226" y="460"/>
                  </a:lnTo>
                  <a:lnTo>
                    <a:pt x="226" y="460"/>
                  </a:lnTo>
                  <a:lnTo>
                    <a:pt x="224" y="458"/>
                  </a:lnTo>
                  <a:lnTo>
                    <a:pt x="224" y="456"/>
                  </a:lnTo>
                  <a:lnTo>
                    <a:pt x="224" y="456"/>
                  </a:lnTo>
                  <a:lnTo>
                    <a:pt x="214" y="446"/>
                  </a:lnTo>
                  <a:lnTo>
                    <a:pt x="214" y="446"/>
                  </a:lnTo>
                  <a:lnTo>
                    <a:pt x="212" y="440"/>
                  </a:lnTo>
                  <a:lnTo>
                    <a:pt x="212" y="432"/>
                  </a:lnTo>
                  <a:lnTo>
                    <a:pt x="212" y="422"/>
                  </a:lnTo>
                  <a:lnTo>
                    <a:pt x="212" y="422"/>
                  </a:lnTo>
                  <a:lnTo>
                    <a:pt x="210" y="396"/>
                  </a:lnTo>
                  <a:lnTo>
                    <a:pt x="210" y="396"/>
                  </a:lnTo>
                  <a:lnTo>
                    <a:pt x="202" y="386"/>
                  </a:lnTo>
                  <a:lnTo>
                    <a:pt x="190" y="374"/>
                  </a:lnTo>
                  <a:lnTo>
                    <a:pt x="190" y="374"/>
                  </a:lnTo>
                  <a:lnTo>
                    <a:pt x="186" y="374"/>
                  </a:lnTo>
                  <a:lnTo>
                    <a:pt x="186" y="374"/>
                  </a:lnTo>
                  <a:lnTo>
                    <a:pt x="184" y="380"/>
                  </a:lnTo>
                  <a:lnTo>
                    <a:pt x="184" y="380"/>
                  </a:lnTo>
                  <a:lnTo>
                    <a:pt x="180" y="376"/>
                  </a:lnTo>
                  <a:lnTo>
                    <a:pt x="172" y="376"/>
                  </a:lnTo>
                  <a:lnTo>
                    <a:pt x="170" y="376"/>
                  </a:lnTo>
                  <a:lnTo>
                    <a:pt x="162" y="374"/>
                  </a:lnTo>
                  <a:lnTo>
                    <a:pt x="162" y="374"/>
                  </a:lnTo>
                  <a:lnTo>
                    <a:pt x="156" y="368"/>
                  </a:lnTo>
                  <a:lnTo>
                    <a:pt x="146" y="366"/>
                  </a:lnTo>
                  <a:lnTo>
                    <a:pt x="146" y="366"/>
                  </a:lnTo>
                  <a:lnTo>
                    <a:pt x="132" y="360"/>
                  </a:lnTo>
                  <a:lnTo>
                    <a:pt x="132" y="360"/>
                  </a:lnTo>
                  <a:lnTo>
                    <a:pt x="130" y="356"/>
                  </a:lnTo>
                  <a:lnTo>
                    <a:pt x="130" y="356"/>
                  </a:lnTo>
                  <a:lnTo>
                    <a:pt x="122" y="356"/>
                  </a:lnTo>
                  <a:lnTo>
                    <a:pt x="116" y="354"/>
                  </a:lnTo>
                  <a:lnTo>
                    <a:pt x="116" y="354"/>
                  </a:lnTo>
                  <a:lnTo>
                    <a:pt x="106" y="350"/>
                  </a:lnTo>
                  <a:lnTo>
                    <a:pt x="106" y="350"/>
                  </a:lnTo>
                  <a:lnTo>
                    <a:pt x="102" y="346"/>
                  </a:lnTo>
                  <a:lnTo>
                    <a:pt x="102" y="346"/>
                  </a:lnTo>
                  <a:lnTo>
                    <a:pt x="94" y="346"/>
                  </a:lnTo>
                  <a:lnTo>
                    <a:pt x="94" y="346"/>
                  </a:lnTo>
                  <a:lnTo>
                    <a:pt x="90" y="340"/>
                  </a:lnTo>
                  <a:lnTo>
                    <a:pt x="90" y="336"/>
                  </a:lnTo>
                  <a:lnTo>
                    <a:pt x="90" y="336"/>
                  </a:lnTo>
                  <a:lnTo>
                    <a:pt x="80" y="334"/>
                  </a:lnTo>
                  <a:lnTo>
                    <a:pt x="72" y="328"/>
                  </a:lnTo>
                  <a:lnTo>
                    <a:pt x="72" y="328"/>
                  </a:lnTo>
                  <a:lnTo>
                    <a:pt x="66" y="328"/>
                  </a:lnTo>
                  <a:lnTo>
                    <a:pt x="64" y="326"/>
                  </a:lnTo>
                  <a:lnTo>
                    <a:pt x="54" y="314"/>
                  </a:lnTo>
                  <a:lnTo>
                    <a:pt x="50" y="294"/>
                  </a:lnTo>
                  <a:lnTo>
                    <a:pt x="50" y="294"/>
                  </a:lnTo>
                  <a:lnTo>
                    <a:pt x="40" y="272"/>
                  </a:lnTo>
                  <a:lnTo>
                    <a:pt x="34" y="258"/>
                  </a:lnTo>
                  <a:lnTo>
                    <a:pt x="24" y="254"/>
                  </a:lnTo>
                  <a:lnTo>
                    <a:pt x="24" y="254"/>
                  </a:lnTo>
                  <a:lnTo>
                    <a:pt x="20" y="246"/>
                  </a:lnTo>
                  <a:lnTo>
                    <a:pt x="12" y="238"/>
                  </a:lnTo>
                  <a:lnTo>
                    <a:pt x="6" y="228"/>
                  </a:lnTo>
                  <a:lnTo>
                    <a:pt x="6" y="216"/>
                  </a:lnTo>
                  <a:lnTo>
                    <a:pt x="6" y="216"/>
                  </a:lnTo>
                  <a:lnTo>
                    <a:pt x="10" y="206"/>
                  </a:lnTo>
                  <a:lnTo>
                    <a:pt x="10" y="200"/>
                  </a:lnTo>
                  <a:lnTo>
                    <a:pt x="10" y="200"/>
                  </a:lnTo>
                  <a:lnTo>
                    <a:pt x="0" y="174"/>
                  </a:lnTo>
                  <a:lnTo>
                    <a:pt x="0" y="17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85" name="MADAGASCAR"/>
            <p:cNvSpPr>
              <a:spLocks/>
            </p:cNvSpPr>
            <p:nvPr/>
          </p:nvSpPr>
          <p:spPr bwMode="auto">
            <a:xfrm>
              <a:off x="8178496" y="3874170"/>
              <a:ext cx="386760" cy="730594"/>
            </a:xfrm>
            <a:custGeom>
              <a:avLst/>
              <a:gdLst>
                <a:gd name="T0" fmla="*/ 2 w 290"/>
                <a:gd name="T1" fmla="*/ 474 h 606"/>
                <a:gd name="T2" fmla="*/ 16 w 290"/>
                <a:gd name="T3" fmla="*/ 502 h 606"/>
                <a:gd name="T4" fmla="*/ 16 w 290"/>
                <a:gd name="T5" fmla="*/ 524 h 606"/>
                <a:gd name="T6" fmla="*/ 30 w 290"/>
                <a:gd name="T7" fmla="*/ 570 h 606"/>
                <a:gd name="T8" fmla="*/ 48 w 290"/>
                <a:gd name="T9" fmla="*/ 590 h 606"/>
                <a:gd name="T10" fmla="*/ 58 w 290"/>
                <a:gd name="T11" fmla="*/ 594 h 606"/>
                <a:gd name="T12" fmla="*/ 82 w 290"/>
                <a:gd name="T13" fmla="*/ 606 h 606"/>
                <a:gd name="T14" fmla="*/ 122 w 290"/>
                <a:gd name="T15" fmla="*/ 590 h 606"/>
                <a:gd name="T16" fmla="*/ 144 w 290"/>
                <a:gd name="T17" fmla="*/ 582 h 606"/>
                <a:gd name="T18" fmla="*/ 162 w 290"/>
                <a:gd name="T19" fmla="*/ 554 h 606"/>
                <a:gd name="T20" fmla="*/ 182 w 290"/>
                <a:gd name="T21" fmla="*/ 484 h 606"/>
                <a:gd name="T22" fmla="*/ 208 w 290"/>
                <a:gd name="T23" fmla="*/ 396 h 606"/>
                <a:gd name="T24" fmla="*/ 220 w 290"/>
                <a:gd name="T25" fmla="*/ 350 h 606"/>
                <a:gd name="T26" fmla="*/ 234 w 290"/>
                <a:gd name="T27" fmla="*/ 306 h 606"/>
                <a:gd name="T28" fmla="*/ 250 w 290"/>
                <a:gd name="T29" fmla="*/ 244 h 606"/>
                <a:gd name="T30" fmla="*/ 258 w 290"/>
                <a:gd name="T31" fmla="*/ 214 h 606"/>
                <a:gd name="T32" fmla="*/ 262 w 290"/>
                <a:gd name="T33" fmla="*/ 186 h 606"/>
                <a:gd name="T34" fmla="*/ 258 w 290"/>
                <a:gd name="T35" fmla="*/ 176 h 606"/>
                <a:gd name="T36" fmla="*/ 262 w 290"/>
                <a:gd name="T37" fmla="*/ 148 h 606"/>
                <a:gd name="T38" fmla="*/ 274 w 290"/>
                <a:gd name="T39" fmla="*/ 170 h 606"/>
                <a:gd name="T40" fmla="*/ 290 w 290"/>
                <a:gd name="T41" fmla="*/ 146 h 606"/>
                <a:gd name="T42" fmla="*/ 276 w 290"/>
                <a:gd name="T43" fmla="*/ 112 h 606"/>
                <a:gd name="T44" fmla="*/ 260 w 290"/>
                <a:gd name="T45" fmla="*/ 28 h 606"/>
                <a:gd name="T46" fmla="*/ 252 w 290"/>
                <a:gd name="T47" fmla="*/ 26 h 606"/>
                <a:gd name="T48" fmla="*/ 248 w 290"/>
                <a:gd name="T49" fmla="*/ 12 h 606"/>
                <a:gd name="T50" fmla="*/ 242 w 290"/>
                <a:gd name="T51" fmla="*/ 4 h 606"/>
                <a:gd name="T52" fmla="*/ 234 w 290"/>
                <a:gd name="T53" fmla="*/ 0 h 606"/>
                <a:gd name="T54" fmla="*/ 224 w 290"/>
                <a:gd name="T55" fmla="*/ 16 h 606"/>
                <a:gd name="T56" fmla="*/ 222 w 290"/>
                <a:gd name="T57" fmla="*/ 44 h 606"/>
                <a:gd name="T58" fmla="*/ 208 w 290"/>
                <a:gd name="T59" fmla="*/ 58 h 606"/>
                <a:gd name="T60" fmla="*/ 202 w 290"/>
                <a:gd name="T61" fmla="*/ 72 h 606"/>
                <a:gd name="T62" fmla="*/ 184 w 290"/>
                <a:gd name="T63" fmla="*/ 66 h 606"/>
                <a:gd name="T64" fmla="*/ 190 w 290"/>
                <a:gd name="T65" fmla="*/ 84 h 606"/>
                <a:gd name="T66" fmla="*/ 184 w 290"/>
                <a:gd name="T67" fmla="*/ 96 h 606"/>
                <a:gd name="T68" fmla="*/ 182 w 290"/>
                <a:gd name="T69" fmla="*/ 112 h 606"/>
                <a:gd name="T70" fmla="*/ 190 w 290"/>
                <a:gd name="T71" fmla="*/ 114 h 606"/>
                <a:gd name="T72" fmla="*/ 174 w 290"/>
                <a:gd name="T73" fmla="*/ 124 h 606"/>
                <a:gd name="T74" fmla="*/ 168 w 290"/>
                <a:gd name="T75" fmla="*/ 118 h 606"/>
                <a:gd name="T76" fmla="*/ 162 w 290"/>
                <a:gd name="T77" fmla="*/ 126 h 606"/>
                <a:gd name="T78" fmla="*/ 158 w 290"/>
                <a:gd name="T79" fmla="*/ 146 h 606"/>
                <a:gd name="T80" fmla="*/ 150 w 290"/>
                <a:gd name="T81" fmla="*/ 154 h 606"/>
                <a:gd name="T82" fmla="*/ 138 w 290"/>
                <a:gd name="T83" fmla="*/ 146 h 606"/>
                <a:gd name="T84" fmla="*/ 122 w 290"/>
                <a:gd name="T85" fmla="*/ 162 h 606"/>
                <a:gd name="T86" fmla="*/ 128 w 290"/>
                <a:gd name="T87" fmla="*/ 174 h 606"/>
                <a:gd name="T88" fmla="*/ 118 w 290"/>
                <a:gd name="T89" fmla="*/ 166 h 606"/>
                <a:gd name="T90" fmla="*/ 110 w 290"/>
                <a:gd name="T91" fmla="*/ 166 h 606"/>
                <a:gd name="T92" fmla="*/ 94 w 290"/>
                <a:gd name="T93" fmla="*/ 176 h 606"/>
                <a:gd name="T94" fmla="*/ 84 w 290"/>
                <a:gd name="T95" fmla="*/ 178 h 606"/>
                <a:gd name="T96" fmla="*/ 68 w 290"/>
                <a:gd name="T97" fmla="*/ 180 h 606"/>
                <a:gd name="T98" fmla="*/ 48 w 290"/>
                <a:gd name="T99" fmla="*/ 186 h 606"/>
                <a:gd name="T100" fmla="*/ 42 w 290"/>
                <a:gd name="T101" fmla="*/ 216 h 606"/>
                <a:gd name="T102" fmla="*/ 30 w 290"/>
                <a:gd name="T103" fmla="*/ 248 h 606"/>
                <a:gd name="T104" fmla="*/ 36 w 290"/>
                <a:gd name="T105" fmla="*/ 288 h 606"/>
                <a:gd name="T106" fmla="*/ 46 w 290"/>
                <a:gd name="T107" fmla="*/ 322 h 606"/>
                <a:gd name="T108" fmla="*/ 46 w 290"/>
                <a:gd name="T109" fmla="*/ 346 h 606"/>
                <a:gd name="T110" fmla="*/ 36 w 290"/>
                <a:gd name="T111" fmla="*/ 372 h 606"/>
                <a:gd name="T112" fmla="*/ 22 w 290"/>
                <a:gd name="T113" fmla="*/ 406 h 606"/>
                <a:gd name="T114" fmla="*/ 8 w 290"/>
                <a:gd name="T115" fmla="*/ 42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0" h="606">
                  <a:moveTo>
                    <a:pt x="0" y="444"/>
                  </a:moveTo>
                  <a:lnTo>
                    <a:pt x="0" y="444"/>
                  </a:lnTo>
                  <a:lnTo>
                    <a:pt x="0" y="458"/>
                  </a:lnTo>
                  <a:lnTo>
                    <a:pt x="2" y="468"/>
                  </a:lnTo>
                  <a:lnTo>
                    <a:pt x="2" y="474"/>
                  </a:lnTo>
                  <a:lnTo>
                    <a:pt x="8" y="484"/>
                  </a:lnTo>
                  <a:lnTo>
                    <a:pt x="8" y="484"/>
                  </a:lnTo>
                  <a:lnTo>
                    <a:pt x="10" y="494"/>
                  </a:lnTo>
                  <a:lnTo>
                    <a:pt x="16" y="502"/>
                  </a:lnTo>
                  <a:lnTo>
                    <a:pt x="16" y="502"/>
                  </a:lnTo>
                  <a:lnTo>
                    <a:pt x="20" y="510"/>
                  </a:lnTo>
                  <a:lnTo>
                    <a:pt x="20" y="512"/>
                  </a:lnTo>
                  <a:lnTo>
                    <a:pt x="18" y="514"/>
                  </a:lnTo>
                  <a:lnTo>
                    <a:pt x="18" y="514"/>
                  </a:lnTo>
                  <a:lnTo>
                    <a:pt x="16" y="524"/>
                  </a:lnTo>
                  <a:lnTo>
                    <a:pt x="16" y="534"/>
                  </a:lnTo>
                  <a:lnTo>
                    <a:pt x="18" y="552"/>
                  </a:lnTo>
                  <a:lnTo>
                    <a:pt x="18" y="552"/>
                  </a:lnTo>
                  <a:lnTo>
                    <a:pt x="22" y="562"/>
                  </a:lnTo>
                  <a:lnTo>
                    <a:pt x="30" y="570"/>
                  </a:lnTo>
                  <a:lnTo>
                    <a:pt x="30" y="570"/>
                  </a:lnTo>
                  <a:lnTo>
                    <a:pt x="32" y="576"/>
                  </a:lnTo>
                  <a:lnTo>
                    <a:pt x="36" y="582"/>
                  </a:lnTo>
                  <a:lnTo>
                    <a:pt x="48" y="590"/>
                  </a:lnTo>
                  <a:lnTo>
                    <a:pt x="48" y="590"/>
                  </a:lnTo>
                  <a:lnTo>
                    <a:pt x="42" y="590"/>
                  </a:lnTo>
                  <a:lnTo>
                    <a:pt x="42" y="590"/>
                  </a:lnTo>
                  <a:lnTo>
                    <a:pt x="48" y="592"/>
                  </a:lnTo>
                  <a:lnTo>
                    <a:pt x="48" y="592"/>
                  </a:lnTo>
                  <a:lnTo>
                    <a:pt x="58" y="594"/>
                  </a:lnTo>
                  <a:lnTo>
                    <a:pt x="58" y="594"/>
                  </a:lnTo>
                  <a:lnTo>
                    <a:pt x="62" y="596"/>
                  </a:lnTo>
                  <a:lnTo>
                    <a:pt x="70" y="602"/>
                  </a:lnTo>
                  <a:lnTo>
                    <a:pt x="76" y="604"/>
                  </a:lnTo>
                  <a:lnTo>
                    <a:pt x="82" y="606"/>
                  </a:lnTo>
                  <a:lnTo>
                    <a:pt x="82" y="606"/>
                  </a:lnTo>
                  <a:lnTo>
                    <a:pt x="90" y="606"/>
                  </a:lnTo>
                  <a:lnTo>
                    <a:pt x="102" y="602"/>
                  </a:lnTo>
                  <a:lnTo>
                    <a:pt x="112" y="592"/>
                  </a:lnTo>
                  <a:lnTo>
                    <a:pt x="122" y="590"/>
                  </a:lnTo>
                  <a:lnTo>
                    <a:pt x="122" y="590"/>
                  </a:lnTo>
                  <a:lnTo>
                    <a:pt x="130" y="590"/>
                  </a:lnTo>
                  <a:lnTo>
                    <a:pt x="138" y="590"/>
                  </a:lnTo>
                  <a:lnTo>
                    <a:pt x="138" y="590"/>
                  </a:lnTo>
                  <a:lnTo>
                    <a:pt x="144" y="582"/>
                  </a:lnTo>
                  <a:lnTo>
                    <a:pt x="144" y="582"/>
                  </a:lnTo>
                  <a:lnTo>
                    <a:pt x="152" y="580"/>
                  </a:lnTo>
                  <a:lnTo>
                    <a:pt x="158" y="574"/>
                  </a:lnTo>
                  <a:lnTo>
                    <a:pt x="158" y="574"/>
                  </a:lnTo>
                  <a:lnTo>
                    <a:pt x="162" y="554"/>
                  </a:lnTo>
                  <a:lnTo>
                    <a:pt x="162" y="554"/>
                  </a:lnTo>
                  <a:lnTo>
                    <a:pt x="168" y="542"/>
                  </a:lnTo>
                  <a:lnTo>
                    <a:pt x="170" y="530"/>
                  </a:lnTo>
                  <a:lnTo>
                    <a:pt x="170" y="530"/>
                  </a:lnTo>
                  <a:lnTo>
                    <a:pt x="182" y="484"/>
                  </a:lnTo>
                  <a:lnTo>
                    <a:pt x="182" y="484"/>
                  </a:lnTo>
                  <a:lnTo>
                    <a:pt x="192" y="452"/>
                  </a:lnTo>
                  <a:lnTo>
                    <a:pt x="202" y="420"/>
                  </a:lnTo>
                  <a:lnTo>
                    <a:pt x="202" y="420"/>
                  </a:lnTo>
                  <a:lnTo>
                    <a:pt x="208" y="396"/>
                  </a:lnTo>
                  <a:lnTo>
                    <a:pt x="218" y="368"/>
                  </a:lnTo>
                  <a:lnTo>
                    <a:pt x="218" y="368"/>
                  </a:lnTo>
                  <a:lnTo>
                    <a:pt x="220" y="360"/>
                  </a:lnTo>
                  <a:lnTo>
                    <a:pt x="220" y="356"/>
                  </a:lnTo>
                  <a:lnTo>
                    <a:pt x="220" y="350"/>
                  </a:lnTo>
                  <a:lnTo>
                    <a:pt x="220" y="350"/>
                  </a:lnTo>
                  <a:lnTo>
                    <a:pt x="222" y="348"/>
                  </a:lnTo>
                  <a:lnTo>
                    <a:pt x="224" y="338"/>
                  </a:lnTo>
                  <a:lnTo>
                    <a:pt x="224" y="338"/>
                  </a:lnTo>
                  <a:lnTo>
                    <a:pt x="234" y="306"/>
                  </a:lnTo>
                  <a:lnTo>
                    <a:pt x="234" y="306"/>
                  </a:lnTo>
                  <a:lnTo>
                    <a:pt x="244" y="280"/>
                  </a:lnTo>
                  <a:lnTo>
                    <a:pt x="250" y="256"/>
                  </a:lnTo>
                  <a:lnTo>
                    <a:pt x="250" y="256"/>
                  </a:lnTo>
                  <a:lnTo>
                    <a:pt x="250" y="244"/>
                  </a:lnTo>
                  <a:lnTo>
                    <a:pt x="248" y="230"/>
                  </a:lnTo>
                  <a:lnTo>
                    <a:pt x="250" y="220"/>
                  </a:lnTo>
                  <a:lnTo>
                    <a:pt x="252" y="216"/>
                  </a:lnTo>
                  <a:lnTo>
                    <a:pt x="258" y="214"/>
                  </a:lnTo>
                  <a:lnTo>
                    <a:pt x="258" y="214"/>
                  </a:lnTo>
                  <a:lnTo>
                    <a:pt x="262" y="206"/>
                  </a:lnTo>
                  <a:lnTo>
                    <a:pt x="262" y="198"/>
                  </a:lnTo>
                  <a:lnTo>
                    <a:pt x="262" y="198"/>
                  </a:lnTo>
                  <a:lnTo>
                    <a:pt x="262" y="186"/>
                  </a:lnTo>
                  <a:lnTo>
                    <a:pt x="262" y="186"/>
                  </a:lnTo>
                  <a:lnTo>
                    <a:pt x="262" y="180"/>
                  </a:lnTo>
                  <a:lnTo>
                    <a:pt x="260" y="180"/>
                  </a:lnTo>
                  <a:lnTo>
                    <a:pt x="260" y="178"/>
                  </a:lnTo>
                  <a:lnTo>
                    <a:pt x="258" y="176"/>
                  </a:lnTo>
                  <a:lnTo>
                    <a:pt x="258" y="176"/>
                  </a:lnTo>
                  <a:lnTo>
                    <a:pt x="258" y="162"/>
                  </a:lnTo>
                  <a:lnTo>
                    <a:pt x="258" y="150"/>
                  </a:lnTo>
                  <a:lnTo>
                    <a:pt x="260" y="148"/>
                  </a:lnTo>
                  <a:lnTo>
                    <a:pt x="262" y="148"/>
                  </a:lnTo>
                  <a:lnTo>
                    <a:pt x="262" y="148"/>
                  </a:lnTo>
                  <a:lnTo>
                    <a:pt x="264" y="154"/>
                  </a:lnTo>
                  <a:lnTo>
                    <a:pt x="270" y="162"/>
                  </a:lnTo>
                  <a:lnTo>
                    <a:pt x="272" y="166"/>
                  </a:lnTo>
                  <a:lnTo>
                    <a:pt x="274" y="170"/>
                  </a:lnTo>
                  <a:lnTo>
                    <a:pt x="274" y="170"/>
                  </a:lnTo>
                  <a:lnTo>
                    <a:pt x="276" y="170"/>
                  </a:lnTo>
                  <a:lnTo>
                    <a:pt x="282" y="170"/>
                  </a:lnTo>
                  <a:lnTo>
                    <a:pt x="284" y="162"/>
                  </a:lnTo>
                  <a:lnTo>
                    <a:pt x="290" y="146"/>
                  </a:lnTo>
                  <a:lnTo>
                    <a:pt x="290" y="146"/>
                  </a:lnTo>
                  <a:lnTo>
                    <a:pt x="290" y="144"/>
                  </a:lnTo>
                  <a:lnTo>
                    <a:pt x="286" y="136"/>
                  </a:lnTo>
                  <a:lnTo>
                    <a:pt x="282" y="132"/>
                  </a:lnTo>
                  <a:lnTo>
                    <a:pt x="282" y="132"/>
                  </a:lnTo>
                  <a:lnTo>
                    <a:pt x="276" y="112"/>
                  </a:lnTo>
                  <a:lnTo>
                    <a:pt x="276" y="94"/>
                  </a:lnTo>
                  <a:lnTo>
                    <a:pt x="276" y="94"/>
                  </a:lnTo>
                  <a:lnTo>
                    <a:pt x="272" y="64"/>
                  </a:lnTo>
                  <a:lnTo>
                    <a:pt x="260" y="28"/>
                  </a:lnTo>
                  <a:lnTo>
                    <a:pt x="260" y="28"/>
                  </a:lnTo>
                  <a:lnTo>
                    <a:pt x="258" y="32"/>
                  </a:lnTo>
                  <a:lnTo>
                    <a:pt x="258" y="32"/>
                  </a:lnTo>
                  <a:lnTo>
                    <a:pt x="258" y="28"/>
                  </a:lnTo>
                  <a:lnTo>
                    <a:pt x="252" y="26"/>
                  </a:lnTo>
                  <a:lnTo>
                    <a:pt x="252" y="26"/>
                  </a:lnTo>
                  <a:lnTo>
                    <a:pt x="252" y="26"/>
                  </a:lnTo>
                  <a:lnTo>
                    <a:pt x="252" y="24"/>
                  </a:lnTo>
                  <a:lnTo>
                    <a:pt x="250" y="20"/>
                  </a:lnTo>
                  <a:lnTo>
                    <a:pt x="250" y="20"/>
                  </a:lnTo>
                  <a:lnTo>
                    <a:pt x="248" y="12"/>
                  </a:lnTo>
                  <a:lnTo>
                    <a:pt x="244" y="10"/>
                  </a:lnTo>
                  <a:lnTo>
                    <a:pt x="242" y="10"/>
                  </a:lnTo>
                  <a:lnTo>
                    <a:pt x="242" y="10"/>
                  </a:lnTo>
                  <a:lnTo>
                    <a:pt x="242" y="4"/>
                  </a:lnTo>
                  <a:lnTo>
                    <a:pt x="242" y="4"/>
                  </a:lnTo>
                  <a:lnTo>
                    <a:pt x="244" y="4"/>
                  </a:lnTo>
                  <a:lnTo>
                    <a:pt x="244" y="2"/>
                  </a:lnTo>
                  <a:lnTo>
                    <a:pt x="242" y="0"/>
                  </a:lnTo>
                  <a:lnTo>
                    <a:pt x="238" y="0"/>
                  </a:lnTo>
                  <a:lnTo>
                    <a:pt x="234" y="0"/>
                  </a:lnTo>
                  <a:lnTo>
                    <a:pt x="238" y="2"/>
                  </a:lnTo>
                  <a:lnTo>
                    <a:pt x="238" y="2"/>
                  </a:lnTo>
                  <a:lnTo>
                    <a:pt x="234" y="10"/>
                  </a:lnTo>
                  <a:lnTo>
                    <a:pt x="232" y="14"/>
                  </a:lnTo>
                  <a:lnTo>
                    <a:pt x="224" y="16"/>
                  </a:lnTo>
                  <a:lnTo>
                    <a:pt x="220" y="16"/>
                  </a:lnTo>
                  <a:lnTo>
                    <a:pt x="220" y="16"/>
                  </a:lnTo>
                  <a:lnTo>
                    <a:pt x="224" y="24"/>
                  </a:lnTo>
                  <a:lnTo>
                    <a:pt x="224" y="28"/>
                  </a:lnTo>
                  <a:lnTo>
                    <a:pt x="222" y="44"/>
                  </a:lnTo>
                  <a:lnTo>
                    <a:pt x="222" y="44"/>
                  </a:lnTo>
                  <a:lnTo>
                    <a:pt x="220" y="56"/>
                  </a:lnTo>
                  <a:lnTo>
                    <a:pt x="218" y="58"/>
                  </a:lnTo>
                  <a:lnTo>
                    <a:pt x="208" y="58"/>
                  </a:lnTo>
                  <a:lnTo>
                    <a:pt x="208" y="58"/>
                  </a:lnTo>
                  <a:lnTo>
                    <a:pt x="208" y="64"/>
                  </a:lnTo>
                  <a:lnTo>
                    <a:pt x="208" y="66"/>
                  </a:lnTo>
                  <a:lnTo>
                    <a:pt x="204" y="66"/>
                  </a:lnTo>
                  <a:lnTo>
                    <a:pt x="204" y="66"/>
                  </a:lnTo>
                  <a:lnTo>
                    <a:pt x="202" y="72"/>
                  </a:lnTo>
                  <a:lnTo>
                    <a:pt x="202" y="78"/>
                  </a:lnTo>
                  <a:lnTo>
                    <a:pt x="202" y="78"/>
                  </a:lnTo>
                  <a:lnTo>
                    <a:pt x="192" y="66"/>
                  </a:lnTo>
                  <a:lnTo>
                    <a:pt x="190" y="64"/>
                  </a:lnTo>
                  <a:lnTo>
                    <a:pt x="184" y="66"/>
                  </a:lnTo>
                  <a:lnTo>
                    <a:pt x="184" y="68"/>
                  </a:lnTo>
                  <a:lnTo>
                    <a:pt x="184" y="68"/>
                  </a:lnTo>
                  <a:lnTo>
                    <a:pt x="184" y="78"/>
                  </a:lnTo>
                  <a:lnTo>
                    <a:pt x="190" y="84"/>
                  </a:lnTo>
                  <a:lnTo>
                    <a:pt x="190" y="84"/>
                  </a:lnTo>
                  <a:lnTo>
                    <a:pt x="190" y="94"/>
                  </a:lnTo>
                  <a:lnTo>
                    <a:pt x="190" y="96"/>
                  </a:lnTo>
                  <a:lnTo>
                    <a:pt x="184" y="94"/>
                  </a:lnTo>
                  <a:lnTo>
                    <a:pt x="184" y="94"/>
                  </a:lnTo>
                  <a:lnTo>
                    <a:pt x="184" y="96"/>
                  </a:lnTo>
                  <a:lnTo>
                    <a:pt x="180" y="96"/>
                  </a:lnTo>
                  <a:lnTo>
                    <a:pt x="178" y="104"/>
                  </a:lnTo>
                  <a:lnTo>
                    <a:pt x="180" y="108"/>
                  </a:lnTo>
                  <a:lnTo>
                    <a:pt x="180" y="108"/>
                  </a:lnTo>
                  <a:lnTo>
                    <a:pt x="182" y="112"/>
                  </a:lnTo>
                  <a:lnTo>
                    <a:pt x="184" y="112"/>
                  </a:lnTo>
                  <a:lnTo>
                    <a:pt x="190" y="114"/>
                  </a:lnTo>
                  <a:lnTo>
                    <a:pt x="190" y="118"/>
                  </a:lnTo>
                  <a:lnTo>
                    <a:pt x="190" y="118"/>
                  </a:lnTo>
                  <a:lnTo>
                    <a:pt x="190" y="114"/>
                  </a:lnTo>
                  <a:lnTo>
                    <a:pt x="184" y="114"/>
                  </a:lnTo>
                  <a:lnTo>
                    <a:pt x="180" y="114"/>
                  </a:lnTo>
                  <a:lnTo>
                    <a:pt x="180" y="114"/>
                  </a:lnTo>
                  <a:lnTo>
                    <a:pt x="178" y="122"/>
                  </a:lnTo>
                  <a:lnTo>
                    <a:pt x="174" y="124"/>
                  </a:lnTo>
                  <a:lnTo>
                    <a:pt x="170" y="132"/>
                  </a:lnTo>
                  <a:lnTo>
                    <a:pt x="164" y="134"/>
                  </a:lnTo>
                  <a:lnTo>
                    <a:pt x="164" y="134"/>
                  </a:lnTo>
                  <a:lnTo>
                    <a:pt x="168" y="124"/>
                  </a:lnTo>
                  <a:lnTo>
                    <a:pt x="168" y="118"/>
                  </a:lnTo>
                  <a:lnTo>
                    <a:pt x="168" y="118"/>
                  </a:lnTo>
                  <a:lnTo>
                    <a:pt x="164" y="118"/>
                  </a:lnTo>
                  <a:lnTo>
                    <a:pt x="164" y="122"/>
                  </a:lnTo>
                  <a:lnTo>
                    <a:pt x="162" y="126"/>
                  </a:lnTo>
                  <a:lnTo>
                    <a:pt x="162" y="126"/>
                  </a:lnTo>
                  <a:lnTo>
                    <a:pt x="158" y="132"/>
                  </a:lnTo>
                  <a:lnTo>
                    <a:pt x="152" y="136"/>
                  </a:lnTo>
                  <a:lnTo>
                    <a:pt x="152" y="136"/>
                  </a:lnTo>
                  <a:lnTo>
                    <a:pt x="154" y="144"/>
                  </a:lnTo>
                  <a:lnTo>
                    <a:pt x="158" y="146"/>
                  </a:lnTo>
                  <a:lnTo>
                    <a:pt x="158" y="146"/>
                  </a:lnTo>
                  <a:lnTo>
                    <a:pt x="158" y="148"/>
                  </a:lnTo>
                  <a:lnTo>
                    <a:pt x="154" y="150"/>
                  </a:lnTo>
                  <a:lnTo>
                    <a:pt x="150" y="154"/>
                  </a:lnTo>
                  <a:lnTo>
                    <a:pt x="150" y="154"/>
                  </a:lnTo>
                  <a:lnTo>
                    <a:pt x="150" y="146"/>
                  </a:lnTo>
                  <a:lnTo>
                    <a:pt x="150" y="144"/>
                  </a:lnTo>
                  <a:lnTo>
                    <a:pt x="144" y="144"/>
                  </a:lnTo>
                  <a:lnTo>
                    <a:pt x="144" y="144"/>
                  </a:lnTo>
                  <a:lnTo>
                    <a:pt x="138" y="146"/>
                  </a:lnTo>
                  <a:lnTo>
                    <a:pt x="130" y="150"/>
                  </a:lnTo>
                  <a:lnTo>
                    <a:pt x="130" y="150"/>
                  </a:lnTo>
                  <a:lnTo>
                    <a:pt x="124" y="154"/>
                  </a:lnTo>
                  <a:lnTo>
                    <a:pt x="124" y="158"/>
                  </a:lnTo>
                  <a:lnTo>
                    <a:pt x="122" y="162"/>
                  </a:lnTo>
                  <a:lnTo>
                    <a:pt x="122" y="162"/>
                  </a:lnTo>
                  <a:lnTo>
                    <a:pt x="122" y="166"/>
                  </a:lnTo>
                  <a:lnTo>
                    <a:pt x="122" y="166"/>
                  </a:lnTo>
                  <a:lnTo>
                    <a:pt x="124" y="170"/>
                  </a:lnTo>
                  <a:lnTo>
                    <a:pt x="128" y="174"/>
                  </a:lnTo>
                  <a:lnTo>
                    <a:pt x="128" y="174"/>
                  </a:lnTo>
                  <a:lnTo>
                    <a:pt x="122" y="174"/>
                  </a:lnTo>
                  <a:lnTo>
                    <a:pt x="122" y="170"/>
                  </a:lnTo>
                  <a:lnTo>
                    <a:pt x="118" y="166"/>
                  </a:lnTo>
                  <a:lnTo>
                    <a:pt x="118" y="166"/>
                  </a:lnTo>
                  <a:lnTo>
                    <a:pt x="118" y="164"/>
                  </a:lnTo>
                  <a:lnTo>
                    <a:pt x="114" y="162"/>
                  </a:lnTo>
                  <a:lnTo>
                    <a:pt x="112" y="164"/>
                  </a:lnTo>
                  <a:lnTo>
                    <a:pt x="110" y="166"/>
                  </a:lnTo>
                  <a:lnTo>
                    <a:pt x="110" y="166"/>
                  </a:lnTo>
                  <a:lnTo>
                    <a:pt x="102" y="164"/>
                  </a:lnTo>
                  <a:lnTo>
                    <a:pt x="98" y="164"/>
                  </a:lnTo>
                  <a:lnTo>
                    <a:pt x="98" y="164"/>
                  </a:lnTo>
                  <a:lnTo>
                    <a:pt x="94" y="170"/>
                  </a:lnTo>
                  <a:lnTo>
                    <a:pt x="94" y="176"/>
                  </a:lnTo>
                  <a:lnTo>
                    <a:pt x="94" y="176"/>
                  </a:lnTo>
                  <a:lnTo>
                    <a:pt x="90" y="174"/>
                  </a:lnTo>
                  <a:lnTo>
                    <a:pt x="88" y="174"/>
                  </a:lnTo>
                  <a:lnTo>
                    <a:pt x="84" y="176"/>
                  </a:lnTo>
                  <a:lnTo>
                    <a:pt x="84" y="178"/>
                  </a:lnTo>
                  <a:lnTo>
                    <a:pt x="84" y="178"/>
                  </a:lnTo>
                  <a:lnTo>
                    <a:pt x="78" y="174"/>
                  </a:lnTo>
                  <a:lnTo>
                    <a:pt x="78" y="174"/>
                  </a:lnTo>
                  <a:lnTo>
                    <a:pt x="72" y="176"/>
                  </a:lnTo>
                  <a:lnTo>
                    <a:pt x="68" y="180"/>
                  </a:lnTo>
                  <a:lnTo>
                    <a:pt x="68" y="180"/>
                  </a:lnTo>
                  <a:lnTo>
                    <a:pt x="58" y="180"/>
                  </a:lnTo>
                  <a:lnTo>
                    <a:pt x="50" y="180"/>
                  </a:lnTo>
                  <a:lnTo>
                    <a:pt x="48" y="186"/>
                  </a:lnTo>
                  <a:lnTo>
                    <a:pt x="48" y="186"/>
                  </a:lnTo>
                  <a:lnTo>
                    <a:pt x="48" y="190"/>
                  </a:lnTo>
                  <a:lnTo>
                    <a:pt x="48" y="198"/>
                  </a:lnTo>
                  <a:lnTo>
                    <a:pt x="48" y="198"/>
                  </a:lnTo>
                  <a:lnTo>
                    <a:pt x="46" y="206"/>
                  </a:lnTo>
                  <a:lnTo>
                    <a:pt x="42" y="216"/>
                  </a:lnTo>
                  <a:lnTo>
                    <a:pt x="42" y="216"/>
                  </a:lnTo>
                  <a:lnTo>
                    <a:pt x="30" y="230"/>
                  </a:lnTo>
                  <a:lnTo>
                    <a:pt x="28" y="240"/>
                  </a:lnTo>
                  <a:lnTo>
                    <a:pt x="30" y="248"/>
                  </a:lnTo>
                  <a:lnTo>
                    <a:pt x="30" y="248"/>
                  </a:lnTo>
                  <a:lnTo>
                    <a:pt x="30" y="256"/>
                  </a:lnTo>
                  <a:lnTo>
                    <a:pt x="32" y="260"/>
                  </a:lnTo>
                  <a:lnTo>
                    <a:pt x="32" y="278"/>
                  </a:lnTo>
                  <a:lnTo>
                    <a:pt x="32" y="278"/>
                  </a:lnTo>
                  <a:lnTo>
                    <a:pt x="36" y="288"/>
                  </a:lnTo>
                  <a:lnTo>
                    <a:pt x="40" y="300"/>
                  </a:lnTo>
                  <a:lnTo>
                    <a:pt x="40" y="300"/>
                  </a:lnTo>
                  <a:lnTo>
                    <a:pt x="42" y="310"/>
                  </a:lnTo>
                  <a:lnTo>
                    <a:pt x="46" y="322"/>
                  </a:lnTo>
                  <a:lnTo>
                    <a:pt x="46" y="322"/>
                  </a:lnTo>
                  <a:lnTo>
                    <a:pt x="48" y="326"/>
                  </a:lnTo>
                  <a:lnTo>
                    <a:pt x="48" y="332"/>
                  </a:lnTo>
                  <a:lnTo>
                    <a:pt x="46" y="340"/>
                  </a:lnTo>
                  <a:lnTo>
                    <a:pt x="46" y="340"/>
                  </a:lnTo>
                  <a:lnTo>
                    <a:pt x="46" y="346"/>
                  </a:lnTo>
                  <a:lnTo>
                    <a:pt x="48" y="348"/>
                  </a:lnTo>
                  <a:lnTo>
                    <a:pt x="48" y="350"/>
                  </a:lnTo>
                  <a:lnTo>
                    <a:pt x="48" y="352"/>
                  </a:lnTo>
                  <a:lnTo>
                    <a:pt x="48" y="352"/>
                  </a:lnTo>
                  <a:lnTo>
                    <a:pt x="36" y="372"/>
                  </a:lnTo>
                  <a:lnTo>
                    <a:pt x="36" y="372"/>
                  </a:lnTo>
                  <a:lnTo>
                    <a:pt x="28" y="392"/>
                  </a:lnTo>
                  <a:lnTo>
                    <a:pt x="28" y="392"/>
                  </a:lnTo>
                  <a:lnTo>
                    <a:pt x="22" y="402"/>
                  </a:lnTo>
                  <a:lnTo>
                    <a:pt x="22" y="406"/>
                  </a:lnTo>
                  <a:lnTo>
                    <a:pt x="20" y="408"/>
                  </a:lnTo>
                  <a:lnTo>
                    <a:pt x="20" y="408"/>
                  </a:lnTo>
                  <a:lnTo>
                    <a:pt x="10" y="416"/>
                  </a:lnTo>
                  <a:lnTo>
                    <a:pt x="8" y="422"/>
                  </a:lnTo>
                  <a:lnTo>
                    <a:pt x="8" y="422"/>
                  </a:lnTo>
                  <a:lnTo>
                    <a:pt x="6" y="434"/>
                  </a:lnTo>
                  <a:lnTo>
                    <a:pt x="0" y="444"/>
                  </a:lnTo>
                  <a:lnTo>
                    <a:pt x="0" y="444"/>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86" name="MOZAMBIQUE"/>
            <p:cNvSpPr>
              <a:spLocks/>
            </p:cNvSpPr>
            <p:nvPr/>
          </p:nvSpPr>
          <p:spPr bwMode="auto">
            <a:xfrm>
              <a:off x="7484995" y="3789776"/>
              <a:ext cx="568137" cy="884911"/>
            </a:xfrm>
            <a:custGeom>
              <a:avLst/>
              <a:gdLst>
                <a:gd name="T0" fmla="*/ 120 w 426"/>
                <a:gd name="T1" fmla="*/ 156 h 734"/>
                <a:gd name="T2" fmla="*/ 138 w 426"/>
                <a:gd name="T3" fmla="*/ 178 h 734"/>
                <a:gd name="T4" fmla="*/ 174 w 426"/>
                <a:gd name="T5" fmla="*/ 182 h 734"/>
                <a:gd name="T6" fmla="*/ 170 w 426"/>
                <a:gd name="T7" fmla="*/ 256 h 734"/>
                <a:gd name="T8" fmla="*/ 192 w 426"/>
                <a:gd name="T9" fmla="*/ 288 h 734"/>
                <a:gd name="T10" fmla="*/ 198 w 426"/>
                <a:gd name="T11" fmla="*/ 268 h 734"/>
                <a:gd name="T12" fmla="*/ 220 w 426"/>
                <a:gd name="T13" fmla="*/ 242 h 734"/>
                <a:gd name="T14" fmla="*/ 226 w 426"/>
                <a:gd name="T15" fmla="*/ 182 h 734"/>
                <a:gd name="T16" fmla="*/ 176 w 426"/>
                <a:gd name="T17" fmla="*/ 128 h 734"/>
                <a:gd name="T18" fmla="*/ 166 w 426"/>
                <a:gd name="T19" fmla="*/ 74 h 734"/>
                <a:gd name="T20" fmla="*/ 212 w 426"/>
                <a:gd name="T21" fmla="*/ 46 h 734"/>
                <a:gd name="T22" fmla="*/ 240 w 426"/>
                <a:gd name="T23" fmla="*/ 54 h 734"/>
                <a:gd name="T24" fmla="*/ 278 w 426"/>
                <a:gd name="T25" fmla="*/ 54 h 734"/>
                <a:gd name="T26" fmla="*/ 320 w 426"/>
                <a:gd name="T27" fmla="*/ 38 h 734"/>
                <a:gd name="T28" fmla="*/ 362 w 426"/>
                <a:gd name="T29" fmla="*/ 28 h 734"/>
                <a:gd name="T30" fmla="*/ 412 w 426"/>
                <a:gd name="T31" fmla="*/ 4 h 734"/>
                <a:gd name="T32" fmla="*/ 412 w 426"/>
                <a:gd name="T33" fmla="*/ 28 h 734"/>
                <a:gd name="T34" fmla="*/ 408 w 426"/>
                <a:gd name="T35" fmla="*/ 58 h 734"/>
                <a:gd name="T36" fmla="*/ 412 w 426"/>
                <a:gd name="T37" fmla="*/ 88 h 734"/>
                <a:gd name="T38" fmla="*/ 412 w 426"/>
                <a:gd name="T39" fmla="*/ 120 h 734"/>
                <a:gd name="T40" fmla="*/ 416 w 426"/>
                <a:gd name="T41" fmla="*/ 166 h 734"/>
                <a:gd name="T42" fmla="*/ 420 w 426"/>
                <a:gd name="T43" fmla="*/ 176 h 734"/>
                <a:gd name="T44" fmla="*/ 420 w 426"/>
                <a:gd name="T45" fmla="*/ 200 h 734"/>
                <a:gd name="T46" fmla="*/ 416 w 426"/>
                <a:gd name="T47" fmla="*/ 212 h 734"/>
                <a:gd name="T48" fmla="*/ 380 w 426"/>
                <a:gd name="T49" fmla="*/ 262 h 734"/>
                <a:gd name="T50" fmla="*/ 332 w 426"/>
                <a:gd name="T51" fmla="*/ 296 h 734"/>
                <a:gd name="T52" fmla="*/ 288 w 426"/>
                <a:gd name="T53" fmla="*/ 312 h 734"/>
                <a:gd name="T54" fmla="*/ 268 w 426"/>
                <a:gd name="T55" fmla="*/ 340 h 734"/>
                <a:gd name="T56" fmla="*/ 240 w 426"/>
                <a:gd name="T57" fmla="*/ 364 h 734"/>
                <a:gd name="T58" fmla="*/ 200 w 426"/>
                <a:gd name="T59" fmla="*/ 408 h 734"/>
                <a:gd name="T60" fmla="*/ 174 w 426"/>
                <a:gd name="T61" fmla="*/ 404 h 734"/>
                <a:gd name="T62" fmla="*/ 182 w 426"/>
                <a:gd name="T63" fmla="*/ 430 h 734"/>
                <a:gd name="T64" fmla="*/ 188 w 426"/>
                <a:gd name="T65" fmla="*/ 452 h 734"/>
                <a:gd name="T66" fmla="*/ 192 w 426"/>
                <a:gd name="T67" fmla="*/ 484 h 734"/>
                <a:gd name="T68" fmla="*/ 202 w 426"/>
                <a:gd name="T69" fmla="*/ 532 h 734"/>
                <a:gd name="T70" fmla="*/ 212 w 426"/>
                <a:gd name="T71" fmla="*/ 522 h 734"/>
                <a:gd name="T72" fmla="*/ 206 w 426"/>
                <a:gd name="T73" fmla="*/ 580 h 734"/>
                <a:gd name="T74" fmla="*/ 210 w 426"/>
                <a:gd name="T75" fmla="*/ 594 h 734"/>
                <a:gd name="T76" fmla="*/ 162 w 426"/>
                <a:gd name="T77" fmla="*/ 646 h 734"/>
                <a:gd name="T78" fmla="*/ 96 w 426"/>
                <a:gd name="T79" fmla="*/ 694 h 734"/>
                <a:gd name="T80" fmla="*/ 108 w 426"/>
                <a:gd name="T81" fmla="*/ 704 h 734"/>
                <a:gd name="T82" fmla="*/ 80 w 426"/>
                <a:gd name="T83" fmla="*/ 734 h 734"/>
                <a:gd name="T84" fmla="*/ 70 w 426"/>
                <a:gd name="T85" fmla="*/ 678 h 734"/>
                <a:gd name="T86" fmla="*/ 66 w 426"/>
                <a:gd name="T87" fmla="*/ 612 h 734"/>
                <a:gd name="T88" fmla="*/ 44 w 426"/>
                <a:gd name="T89" fmla="*/ 540 h 734"/>
                <a:gd name="T90" fmla="*/ 90 w 426"/>
                <a:gd name="T91" fmla="*/ 484 h 734"/>
                <a:gd name="T92" fmla="*/ 94 w 426"/>
                <a:gd name="T93" fmla="*/ 446 h 734"/>
                <a:gd name="T94" fmla="*/ 108 w 426"/>
                <a:gd name="T95" fmla="*/ 408 h 734"/>
                <a:gd name="T96" fmla="*/ 104 w 426"/>
                <a:gd name="T97" fmla="*/ 380 h 734"/>
                <a:gd name="T98" fmla="*/ 108 w 426"/>
                <a:gd name="T99" fmla="*/ 362 h 734"/>
                <a:gd name="T100" fmla="*/ 108 w 426"/>
                <a:gd name="T101" fmla="*/ 330 h 734"/>
                <a:gd name="T102" fmla="*/ 110 w 426"/>
                <a:gd name="T103" fmla="*/ 296 h 734"/>
                <a:gd name="T104" fmla="*/ 98 w 426"/>
                <a:gd name="T105" fmla="*/ 270 h 734"/>
                <a:gd name="T106" fmla="*/ 58 w 426"/>
                <a:gd name="T107" fmla="*/ 256 h 734"/>
                <a:gd name="T108" fmla="*/ 26 w 426"/>
                <a:gd name="T109" fmla="*/ 242 h 734"/>
                <a:gd name="T110" fmla="*/ 4 w 426"/>
                <a:gd name="T111" fmla="*/ 212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734">
                  <a:moveTo>
                    <a:pt x="0" y="200"/>
                  </a:moveTo>
                  <a:lnTo>
                    <a:pt x="0" y="200"/>
                  </a:lnTo>
                  <a:lnTo>
                    <a:pt x="86" y="168"/>
                  </a:lnTo>
                  <a:lnTo>
                    <a:pt x="86" y="168"/>
                  </a:lnTo>
                  <a:lnTo>
                    <a:pt x="106" y="160"/>
                  </a:lnTo>
                  <a:lnTo>
                    <a:pt x="106" y="160"/>
                  </a:lnTo>
                  <a:lnTo>
                    <a:pt x="110" y="156"/>
                  </a:lnTo>
                  <a:lnTo>
                    <a:pt x="120" y="156"/>
                  </a:lnTo>
                  <a:lnTo>
                    <a:pt x="120" y="156"/>
                  </a:lnTo>
                  <a:lnTo>
                    <a:pt x="120" y="156"/>
                  </a:lnTo>
                  <a:lnTo>
                    <a:pt x="124" y="160"/>
                  </a:lnTo>
                  <a:lnTo>
                    <a:pt x="124" y="162"/>
                  </a:lnTo>
                  <a:lnTo>
                    <a:pt x="124" y="162"/>
                  </a:lnTo>
                  <a:lnTo>
                    <a:pt x="138" y="180"/>
                  </a:lnTo>
                  <a:lnTo>
                    <a:pt x="138" y="180"/>
                  </a:lnTo>
                  <a:lnTo>
                    <a:pt x="138" y="178"/>
                  </a:lnTo>
                  <a:lnTo>
                    <a:pt x="146" y="178"/>
                  </a:lnTo>
                  <a:lnTo>
                    <a:pt x="152" y="176"/>
                  </a:lnTo>
                  <a:lnTo>
                    <a:pt x="152" y="176"/>
                  </a:lnTo>
                  <a:lnTo>
                    <a:pt x="160" y="172"/>
                  </a:lnTo>
                  <a:lnTo>
                    <a:pt x="166" y="172"/>
                  </a:lnTo>
                  <a:lnTo>
                    <a:pt x="170" y="176"/>
                  </a:lnTo>
                  <a:lnTo>
                    <a:pt x="170" y="176"/>
                  </a:lnTo>
                  <a:lnTo>
                    <a:pt x="174" y="182"/>
                  </a:lnTo>
                  <a:lnTo>
                    <a:pt x="174" y="192"/>
                  </a:lnTo>
                  <a:lnTo>
                    <a:pt x="174" y="212"/>
                  </a:lnTo>
                  <a:lnTo>
                    <a:pt x="174" y="212"/>
                  </a:lnTo>
                  <a:lnTo>
                    <a:pt x="166" y="230"/>
                  </a:lnTo>
                  <a:lnTo>
                    <a:pt x="162" y="236"/>
                  </a:lnTo>
                  <a:lnTo>
                    <a:pt x="166" y="246"/>
                  </a:lnTo>
                  <a:lnTo>
                    <a:pt x="166" y="246"/>
                  </a:lnTo>
                  <a:lnTo>
                    <a:pt x="170" y="256"/>
                  </a:lnTo>
                  <a:lnTo>
                    <a:pt x="170" y="256"/>
                  </a:lnTo>
                  <a:lnTo>
                    <a:pt x="176" y="262"/>
                  </a:lnTo>
                  <a:lnTo>
                    <a:pt x="176" y="262"/>
                  </a:lnTo>
                  <a:lnTo>
                    <a:pt x="186" y="270"/>
                  </a:lnTo>
                  <a:lnTo>
                    <a:pt x="190" y="280"/>
                  </a:lnTo>
                  <a:lnTo>
                    <a:pt x="190" y="280"/>
                  </a:lnTo>
                  <a:lnTo>
                    <a:pt x="198" y="282"/>
                  </a:lnTo>
                  <a:lnTo>
                    <a:pt x="192" y="288"/>
                  </a:lnTo>
                  <a:lnTo>
                    <a:pt x="192" y="288"/>
                  </a:lnTo>
                  <a:lnTo>
                    <a:pt x="192" y="296"/>
                  </a:lnTo>
                  <a:lnTo>
                    <a:pt x="198" y="296"/>
                  </a:lnTo>
                  <a:lnTo>
                    <a:pt x="200" y="296"/>
                  </a:lnTo>
                  <a:lnTo>
                    <a:pt x="202" y="288"/>
                  </a:lnTo>
                  <a:lnTo>
                    <a:pt x="202" y="288"/>
                  </a:lnTo>
                  <a:lnTo>
                    <a:pt x="200" y="280"/>
                  </a:lnTo>
                  <a:lnTo>
                    <a:pt x="198" y="268"/>
                  </a:lnTo>
                  <a:lnTo>
                    <a:pt x="198" y="268"/>
                  </a:lnTo>
                  <a:lnTo>
                    <a:pt x="200" y="262"/>
                  </a:lnTo>
                  <a:lnTo>
                    <a:pt x="200" y="258"/>
                  </a:lnTo>
                  <a:lnTo>
                    <a:pt x="202" y="250"/>
                  </a:lnTo>
                  <a:lnTo>
                    <a:pt x="210" y="248"/>
                  </a:lnTo>
                  <a:lnTo>
                    <a:pt x="210" y="248"/>
                  </a:lnTo>
                  <a:lnTo>
                    <a:pt x="218" y="246"/>
                  </a:lnTo>
                  <a:lnTo>
                    <a:pt x="220" y="242"/>
                  </a:lnTo>
                  <a:lnTo>
                    <a:pt x="226" y="236"/>
                  </a:lnTo>
                  <a:lnTo>
                    <a:pt x="226" y="228"/>
                  </a:lnTo>
                  <a:lnTo>
                    <a:pt x="226" y="228"/>
                  </a:lnTo>
                  <a:lnTo>
                    <a:pt x="226" y="208"/>
                  </a:lnTo>
                  <a:lnTo>
                    <a:pt x="226" y="208"/>
                  </a:lnTo>
                  <a:lnTo>
                    <a:pt x="226" y="196"/>
                  </a:lnTo>
                  <a:lnTo>
                    <a:pt x="226" y="190"/>
                  </a:lnTo>
                  <a:lnTo>
                    <a:pt x="226" y="182"/>
                  </a:lnTo>
                  <a:lnTo>
                    <a:pt x="226" y="182"/>
                  </a:lnTo>
                  <a:lnTo>
                    <a:pt x="216" y="172"/>
                  </a:lnTo>
                  <a:lnTo>
                    <a:pt x="206" y="160"/>
                  </a:lnTo>
                  <a:lnTo>
                    <a:pt x="206" y="160"/>
                  </a:lnTo>
                  <a:lnTo>
                    <a:pt x="190" y="138"/>
                  </a:lnTo>
                  <a:lnTo>
                    <a:pt x="190" y="138"/>
                  </a:lnTo>
                  <a:lnTo>
                    <a:pt x="182" y="134"/>
                  </a:lnTo>
                  <a:lnTo>
                    <a:pt x="176" y="128"/>
                  </a:lnTo>
                  <a:lnTo>
                    <a:pt x="176" y="128"/>
                  </a:lnTo>
                  <a:lnTo>
                    <a:pt x="174" y="124"/>
                  </a:lnTo>
                  <a:lnTo>
                    <a:pt x="174" y="114"/>
                  </a:lnTo>
                  <a:lnTo>
                    <a:pt x="170" y="98"/>
                  </a:lnTo>
                  <a:lnTo>
                    <a:pt x="170" y="98"/>
                  </a:lnTo>
                  <a:lnTo>
                    <a:pt x="166" y="86"/>
                  </a:lnTo>
                  <a:lnTo>
                    <a:pt x="166" y="74"/>
                  </a:lnTo>
                  <a:lnTo>
                    <a:pt x="166" y="74"/>
                  </a:lnTo>
                  <a:lnTo>
                    <a:pt x="174" y="56"/>
                  </a:lnTo>
                  <a:lnTo>
                    <a:pt x="174" y="56"/>
                  </a:lnTo>
                  <a:lnTo>
                    <a:pt x="176" y="48"/>
                  </a:lnTo>
                  <a:lnTo>
                    <a:pt x="178" y="48"/>
                  </a:lnTo>
                  <a:lnTo>
                    <a:pt x="182" y="46"/>
                  </a:lnTo>
                  <a:lnTo>
                    <a:pt x="182" y="46"/>
                  </a:lnTo>
                  <a:lnTo>
                    <a:pt x="198" y="48"/>
                  </a:lnTo>
                  <a:lnTo>
                    <a:pt x="212" y="46"/>
                  </a:lnTo>
                  <a:lnTo>
                    <a:pt x="212" y="46"/>
                  </a:lnTo>
                  <a:lnTo>
                    <a:pt x="220" y="44"/>
                  </a:lnTo>
                  <a:lnTo>
                    <a:pt x="226" y="44"/>
                  </a:lnTo>
                  <a:lnTo>
                    <a:pt x="228" y="44"/>
                  </a:lnTo>
                  <a:lnTo>
                    <a:pt x="228" y="44"/>
                  </a:lnTo>
                  <a:lnTo>
                    <a:pt x="232" y="48"/>
                  </a:lnTo>
                  <a:lnTo>
                    <a:pt x="240" y="54"/>
                  </a:lnTo>
                  <a:lnTo>
                    <a:pt x="240" y="54"/>
                  </a:lnTo>
                  <a:lnTo>
                    <a:pt x="246" y="56"/>
                  </a:lnTo>
                  <a:lnTo>
                    <a:pt x="256" y="54"/>
                  </a:lnTo>
                  <a:lnTo>
                    <a:pt x="256" y="54"/>
                  </a:lnTo>
                  <a:lnTo>
                    <a:pt x="266" y="48"/>
                  </a:lnTo>
                  <a:lnTo>
                    <a:pt x="268" y="46"/>
                  </a:lnTo>
                  <a:lnTo>
                    <a:pt x="272" y="48"/>
                  </a:lnTo>
                  <a:lnTo>
                    <a:pt x="272" y="48"/>
                  </a:lnTo>
                  <a:lnTo>
                    <a:pt x="278" y="54"/>
                  </a:lnTo>
                  <a:lnTo>
                    <a:pt x="282" y="56"/>
                  </a:lnTo>
                  <a:lnTo>
                    <a:pt x="292" y="54"/>
                  </a:lnTo>
                  <a:lnTo>
                    <a:pt x="300" y="46"/>
                  </a:lnTo>
                  <a:lnTo>
                    <a:pt x="306" y="38"/>
                  </a:lnTo>
                  <a:lnTo>
                    <a:pt x="306" y="38"/>
                  </a:lnTo>
                  <a:lnTo>
                    <a:pt x="308" y="34"/>
                  </a:lnTo>
                  <a:lnTo>
                    <a:pt x="312" y="34"/>
                  </a:lnTo>
                  <a:lnTo>
                    <a:pt x="320" y="38"/>
                  </a:lnTo>
                  <a:lnTo>
                    <a:pt x="320" y="38"/>
                  </a:lnTo>
                  <a:lnTo>
                    <a:pt x="328" y="40"/>
                  </a:lnTo>
                  <a:lnTo>
                    <a:pt x="338" y="34"/>
                  </a:lnTo>
                  <a:lnTo>
                    <a:pt x="338" y="34"/>
                  </a:lnTo>
                  <a:lnTo>
                    <a:pt x="348" y="30"/>
                  </a:lnTo>
                  <a:lnTo>
                    <a:pt x="360" y="28"/>
                  </a:lnTo>
                  <a:lnTo>
                    <a:pt x="360" y="28"/>
                  </a:lnTo>
                  <a:lnTo>
                    <a:pt x="362" y="28"/>
                  </a:lnTo>
                  <a:lnTo>
                    <a:pt x="368" y="26"/>
                  </a:lnTo>
                  <a:lnTo>
                    <a:pt x="378" y="18"/>
                  </a:lnTo>
                  <a:lnTo>
                    <a:pt x="378" y="18"/>
                  </a:lnTo>
                  <a:lnTo>
                    <a:pt x="390" y="14"/>
                  </a:lnTo>
                  <a:lnTo>
                    <a:pt x="402" y="4"/>
                  </a:lnTo>
                  <a:lnTo>
                    <a:pt x="402" y="4"/>
                  </a:lnTo>
                  <a:lnTo>
                    <a:pt x="408" y="0"/>
                  </a:lnTo>
                  <a:lnTo>
                    <a:pt x="412" y="4"/>
                  </a:lnTo>
                  <a:lnTo>
                    <a:pt x="416" y="8"/>
                  </a:lnTo>
                  <a:lnTo>
                    <a:pt x="408" y="14"/>
                  </a:lnTo>
                  <a:lnTo>
                    <a:pt x="408" y="14"/>
                  </a:lnTo>
                  <a:lnTo>
                    <a:pt x="416" y="14"/>
                  </a:lnTo>
                  <a:lnTo>
                    <a:pt x="416" y="14"/>
                  </a:lnTo>
                  <a:lnTo>
                    <a:pt x="412" y="20"/>
                  </a:lnTo>
                  <a:lnTo>
                    <a:pt x="412" y="28"/>
                  </a:lnTo>
                  <a:lnTo>
                    <a:pt x="412" y="28"/>
                  </a:lnTo>
                  <a:lnTo>
                    <a:pt x="406" y="34"/>
                  </a:lnTo>
                  <a:lnTo>
                    <a:pt x="406" y="38"/>
                  </a:lnTo>
                  <a:lnTo>
                    <a:pt x="406" y="40"/>
                  </a:lnTo>
                  <a:lnTo>
                    <a:pt x="406" y="40"/>
                  </a:lnTo>
                  <a:lnTo>
                    <a:pt x="408" y="44"/>
                  </a:lnTo>
                  <a:lnTo>
                    <a:pt x="408" y="48"/>
                  </a:lnTo>
                  <a:lnTo>
                    <a:pt x="408" y="58"/>
                  </a:lnTo>
                  <a:lnTo>
                    <a:pt x="408" y="58"/>
                  </a:lnTo>
                  <a:lnTo>
                    <a:pt x="412" y="70"/>
                  </a:lnTo>
                  <a:lnTo>
                    <a:pt x="412" y="70"/>
                  </a:lnTo>
                  <a:lnTo>
                    <a:pt x="408" y="78"/>
                  </a:lnTo>
                  <a:lnTo>
                    <a:pt x="412" y="80"/>
                  </a:lnTo>
                  <a:lnTo>
                    <a:pt x="412" y="80"/>
                  </a:lnTo>
                  <a:lnTo>
                    <a:pt x="408" y="86"/>
                  </a:lnTo>
                  <a:lnTo>
                    <a:pt x="408" y="86"/>
                  </a:lnTo>
                  <a:lnTo>
                    <a:pt x="412" y="88"/>
                  </a:lnTo>
                  <a:lnTo>
                    <a:pt x="412" y="96"/>
                  </a:lnTo>
                  <a:lnTo>
                    <a:pt x="412" y="96"/>
                  </a:lnTo>
                  <a:lnTo>
                    <a:pt x="412" y="100"/>
                  </a:lnTo>
                  <a:lnTo>
                    <a:pt x="408" y="108"/>
                  </a:lnTo>
                  <a:lnTo>
                    <a:pt x="408" y="108"/>
                  </a:lnTo>
                  <a:lnTo>
                    <a:pt x="412" y="110"/>
                  </a:lnTo>
                  <a:lnTo>
                    <a:pt x="416" y="114"/>
                  </a:lnTo>
                  <a:lnTo>
                    <a:pt x="412" y="120"/>
                  </a:lnTo>
                  <a:lnTo>
                    <a:pt x="412" y="128"/>
                  </a:lnTo>
                  <a:lnTo>
                    <a:pt x="412" y="134"/>
                  </a:lnTo>
                  <a:lnTo>
                    <a:pt x="412" y="134"/>
                  </a:lnTo>
                  <a:lnTo>
                    <a:pt x="416" y="138"/>
                  </a:lnTo>
                  <a:lnTo>
                    <a:pt x="416" y="148"/>
                  </a:lnTo>
                  <a:lnTo>
                    <a:pt x="416" y="156"/>
                  </a:lnTo>
                  <a:lnTo>
                    <a:pt x="416" y="166"/>
                  </a:lnTo>
                  <a:lnTo>
                    <a:pt x="416" y="166"/>
                  </a:lnTo>
                  <a:lnTo>
                    <a:pt x="418" y="166"/>
                  </a:lnTo>
                  <a:lnTo>
                    <a:pt x="418" y="168"/>
                  </a:lnTo>
                  <a:lnTo>
                    <a:pt x="416" y="176"/>
                  </a:lnTo>
                  <a:lnTo>
                    <a:pt x="418" y="178"/>
                  </a:lnTo>
                  <a:lnTo>
                    <a:pt x="418" y="178"/>
                  </a:lnTo>
                  <a:lnTo>
                    <a:pt x="418" y="176"/>
                  </a:lnTo>
                  <a:lnTo>
                    <a:pt x="420" y="176"/>
                  </a:lnTo>
                  <a:lnTo>
                    <a:pt x="420" y="176"/>
                  </a:lnTo>
                  <a:lnTo>
                    <a:pt x="426" y="180"/>
                  </a:lnTo>
                  <a:lnTo>
                    <a:pt x="426" y="180"/>
                  </a:lnTo>
                  <a:lnTo>
                    <a:pt x="420" y="190"/>
                  </a:lnTo>
                  <a:lnTo>
                    <a:pt x="420" y="192"/>
                  </a:lnTo>
                  <a:lnTo>
                    <a:pt x="418" y="196"/>
                  </a:lnTo>
                  <a:lnTo>
                    <a:pt x="418" y="196"/>
                  </a:lnTo>
                  <a:lnTo>
                    <a:pt x="420" y="200"/>
                  </a:lnTo>
                  <a:lnTo>
                    <a:pt x="420" y="200"/>
                  </a:lnTo>
                  <a:lnTo>
                    <a:pt x="418" y="200"/>
                  </a:lnTo>
                  <a:lnTo>
                    <a:pt x="418" y="200"/>
                  </a:lnTo>
                  <a:lnTo>
                    <a:pt x="418" y="202"/>
                  </a:lnTo>
                  <a:lnTo>
                    <a:pt x="418" y="202"/>
                  </a:lnTo>
                  <a:lnTo>
                    <a:pt x="412" y="208"/>
                  </a:lnTo>
                  <a:lnTo>
                    <a:pt x="412" y="208"/>
                  </a:lnTo>
                  <a:lnTo>
                    <a:pt x="416" y="208"/>
                  </a:lnTo>
                  <a:lnTo>
                    <a:pt x="416" y="212"/>
                  </a:lnTo>
                  <a:lnTo>
                    <a:pt x="412" y="220"/>
                  </a:lnTo>
                  <a:lnTo>
                    <a:pt x="412" y="220"/>
                  </a:lnTo>
                  <a:lnTo>
                    <a:pt x="406" y="230"/>
                  </a:lnTo>
                  <a:lnTo>
                    <a:pt x="396" y="242"/>
                  </a:lnTo>
                  <a:lnTo>
                    <a:pt x="396" y="242"/>
                  </a:lnTo>
                  <a:lnTo>
                    <a:pt x="390" y="256"/>
                  </a:lnTo>
                  <a:lnTo>
                    <a:pt x="380" y="262"/>
                  </a:lnTo>
                  <a:lnTo>
                    <a:pt x="380" y="262"/>
                  </a:lnTo>
                  <a:lnTo>
                    <a:pt x="376" y="270"/>
                  </a:lnTo>
                  <a:lnTo>
                    <a:pt x="366" y="272"/>
                  </a:lnTo>
                  <a:lnTo>
                    <a:pt x="356" y="280"/>
                  </a:lnTo>
                  <a:lnTo>
                    <a:pt x="352" y="284"/>
                  </a:lnTo>
                  <a:lnTo>
                    <a:pt x="352" y="284"/>
                  </a:lnTo>
                  <a:lnTo>
                    <a:pt x="350" y="288"/>
                  </a:lnTo>
                  <a:lnTo>
                    <a:pt x="346" y="290"/>
                  </a:lnTo>
                  <a:lnTo>
                    <a:pt x="332" y="296"/>
                  </a:lnTo>
                  <a:lnTo>
                    <a:pt x="332" y="296"/>
                  </a:lnTo>
                  <a:lnTo>
                    <a:pt x="322" y="298"/>
                  </a:lnTo>
                  <a:lnTo>
                    <a:pt x="322" y="298"/>
                  </a:lnTo>
                  <a:lnTo>
                    <a:pt x="318" y="300"/>
                  </a:lnTo>
                  <a:lnTo>
                    <a:pt x="312" y="300"/>
                  </a:lnTo>
                  <a:lnTo>
                    <a:pt x="312" y="300"/>
                  </a:lnTo>
                  <a:lnTo>
                    <a:pt x="300" y="310"/>
                  </a:lnTo>
                  <a:lnTo>
                    <a:pt x="288" y="312"/>
                  </a:lnTo>
                  <a:lnTo>
                    <a:pt x="288" y="312"/>
                  </a:lnTo>
                  <a:lnTo>
                    <a:pt x="278" y="324"/>
                  </a:lnTo>
                  <a:lnTo>
                    <a:pt x="270" y="330"/>
                  </a:lnTo>
                  <a:lnTo>
                    <a:pt x="268" y="330"/>
                  </a:lnTo>
                  <a:lnTo>
                    <a:pt x="266" y="328"/>
                  </a:lnTo>
                  <a:lnTo>
                    <a:pt x="266" y="328"/>
                  </a:lnTo>
                  <a:lnTo>
                    <a:pt x="268" y="334"/>
                  </a:lnTo>
                  <a:lnTo>
                    <a:pt x="268" y="340"/>
                  </a:lnTo>
                  <a:lnTo>
                    <a:pt x="258" y="350"/>
                  </a:lnTo>
                  <a:lnTo>
                    <a:pt x="250" y="358"/>
                  </a:lnTo>
                  <a:lnTo>
                    <a:pt x="246" y="362"/>
                  </a:lnTo>
                  <a:lnTo>
                    <a:pt x="246" y="368"/>
                  </a:lnTo>
                  <a:lnTo>
                    <a:pt x="246" y="368"/>
                  </a:lnTo>
                  <a:lnTo>
                    <a:pt x="242" y="368"/>
                  </a:lnTo>
                  <a:lnTo>
                    <a:pt x="240" y="364"/>
                  </a:lnTo>
                  <a:lnTo>
                    <a:pt x="240" y="364"/>
                  </a:lnTo>
                  <a:lnTo>
                    <a:pt x="238" y="370"/>
                  </a:lnTo>
                  <a:lnTo>
                    <a:pt x="238" y="374"/>
                  </a:lnTo>
                  <a:lnTo>
                    <a:pt x="238" y="368"/>
                  </a:lnTo>
                  <a:lnTo>
                    <a:pt x="238" y="368"/>
                  </a:lnTo>
                  <a:lnTo>
                    <a:pt x="226" y="378"/>
                  </a:lnTo>
                  <a:lnTo>
                    <a:pt x="216" y="384"/>
                  </a:lnTo>
                  <a:lnTo>
                    <a:pt x="216" y="384"/>
                  </a:lnTo>
                  <a:lnTo>
                    <a:pt x="200" y="408"/>
                  </a:lnTo>
                  <a:lnTo>
                    <a:pt x="200" y="408"/>
                  </a:lnTo>
                  <a:lnTo>
                    <a:pt x="190" y="414"/>
                  </a:lnTo>
                  <a:lnTo>
                    <a:pt x="188" y="418"/>
                  </a:lnTo>
                  <a:lnTo>
                    <a:pt x="182" y="414"/>
                  </a:lnTo>
                  <a:lnTo>
                    <a:pt x="182" y="414"/>
                  </a:lnTo>
                  <a:lnTo>
                    <a:pt x="178" y="408"/>
                  </a:lnTo>
                  <a:lnTo>
                    <a:pt x="176" y="404"/>
                  </a:lnTo>
                  <a:lnTo>
                    <a:pt x="174" y="404"/>
                  </a:lnTo>
                  <a:lnTo>
                    <a:pt x="174" y="404"/>
                  </a:lnTo>
                  <a:lnTo>
                    <a:pt x="176" y="408"/>
                  </a:lnTo>
                  <a:lnTo>
                    <a:pt x="178" y="410"/>
                  </a:lnTo>
                  <a:lnTo>
                    <a:pt x="182" y="420"/>
                  </a:lnTo>
                  <a:lnTo>
                    <a:pt x="182" y="420"/>
                  </a:lnTo>
                  <a:lnTo>
                    <a:pt x="182" y="422"/>
                  </a:lnTo>
                  <a:lnTo>
                    <a:pt x="182" y="430"/>
                  </a:lnTo>
                  <a:lnTo>
                    <a:pt x="182" y="430"/>
                  </a:lnTo>
                  <a:lnTo>
                    <a:pt x="178" y="432"/>
                  </a:lnTo>
                  <a:lnTo>
                    <a:pt x="178" y="432"/>
                  </a:lnTo>
                  <a:lnTo>
                    <a:pt x="178" y="438"/>
                  </a:lnTo>
                  <a:lnTo>
                    <a:pt x="178" y="438"/>
                  </a:lnTo>
                  <a:lnTo>
                    <a:pt x="178" y="444"/>
                  </a:lnTo>
                  <a:lnTo>
                    <a:pt x="182" y="446"/>
                  </a:lnTo>
                  <a:lnTo>
                    <a:pt x="188" y="452"/>
                  </a:lnTo>
                  <a:lnTo>
                    <a:pt x="188" y="452"/>
                  </a:lnTo>
                  <a:lnTo>
                    <a:pt x="192" y="462"/>
                  </a:lnTo>
                  <a:lnTo>
                    <a:pt x="192" y="470"/>
                  </a:lnTo>
                  <a:lnTo>
                    <a:pt x="192" y="470"/>
                  </a:lnTo>
                  <a:lnTo>
                    <a:pt x="192" y="476"/>
                  </a:lnTo>
                  <a:lnTo>
                    <a:pt x="192" y="482"/>
                  </a:lnTo>
                  <a:lnTo>
                    <a:pt x="198" y="476"/>
                  </a:lnTo>
                  <a:lnTo>
                    <a:pt x="198" y="476"/>
                  </a:lnTo>
                  <a:lnTo>
                    <a:pt x="192" y="484"/>
                  </a:lnTo>
                  <a:lnTo>
                    <a:pt x="198" y="490"/>
                  </a:lnTo>
                  <a:lnTo>
                    <a:pt x="200" y="504"/>
                  </a:lnTo>
                  <a:lnTo>
                    <a:pt x="200" y="504"/>
                  </a:lnTo>
                  <a:lnTo>
                    <a:pt x="202" y="514"/>
                  </a:lnTo>
                  <a:lnTo>
                    <a:pt x="202" y="522"/>
                  </a:lnTo>
                  <a:lnTo>
                    <a:pt x="202" y="522"/>
                  </a:lnTo>
                  <a:lnTo>
                    <a:pt x="202" y="530"/>
                  </a:lnTo>
                  <a:lnTo>
                    <a:pt x="202" y="532"/>
                  </a:lnTo>
                  <a:lnTo>
                    <a:pt x="206" y="532"/>
                  </a:lnTo>
                  <a:lnTo>
                    <a:pt x="206" y="532"/>
                  </a:lnTo>
                  <a:lnTo>
                    <a:pt x="206" y="526"/>
                  </a:lnTo>
                  <a:lnTo>
                    <a:pt x="210" y="516"/>
                  </a:lnTo>
                  <a:lnTo>
                    <a:pt x="210" y="516"/>
                  </a:lnTo>
                  <a:lnTo>
                    <a:pt x="210" y="524"/>
                  </a:lnTo>
                  <a:lnTo>
                    <a:pt x="212" y="526"/>
                  </a:lnTo>
                  <a:lnTo>
                    <a:pt x="212" y="522"/>
                  </a:lnTo>
                  <a:lnTo>
                    <a:pt x="212" y="522"/>
                  </a:lnTo>
                  <a:lnTo>
                    <a:pt x="210" y="542"/>
                  </a:lnTo>
                  <a:lnTo>
                    <a:pt x="210" y="542"/>
                  </a:lnTo>
                  <a:lnTo>
                    <a:pt x="212" y="550"/>
                  </a:lnTo>
                  <a:lnTo>
                    <a:pt x="212" y="556"/>
                  </a:lnTo>
                  <a:lnTo>
                    <a:pt x="212" y="556"/>
                  </a:lnTo>
                  <a:lnTo>
                    <a:pt x="212" y="566"/>
                  </a:lnTo>
                  <a:lnTo>
                    <a:pt x="206" y="580"/>
                  </a:lnTo>
                  <a:lnTo>
                    <a:pt x="206" y="592"/>
                  </a:lnTo>
                  <a:lnTo>
                    <a:pt x="206" y="598"/>
                  </a:lnTo>
                  <a:lnTo>
                    <a:pt x="206" y="598"/>
                  </a:lnTo>
                  <a:lnTo>
                    <a:pt x="206" y="596"/>
                  </a:lnTo>
                  <a:lnTo>
                    <a:pt x="206" y="596"/>
                  </a:lnTo>
                  <a:lnTo>
                    <a:pt x="210" y="596"/>
                  </a:lnTo>
                  <a:lnTo>
                    <a:pt x="210" y="594"/>
                  </a:lnTo>
                  <a:lnTo>
                    <a:pt x="210" y="594"/>
                  </a:lnTo>
                  <a:lnTo>
                    <a:pt x="212" y="604"/>
                  </a:lnTo>
                  <a:lnTo>
                    <a:pt x="210" y="612"/>
                  </a:lnTo>
                  <a:lnTo>
                    <a:pt x="200" y="624"/>
                  </a:lnTo>
                  <a:lnTo>
                    <a:pt x="200" y="624"/>
                  </a:lnTo>
                  <a:lnTo>
                    <a:pt x="190" y="634"/>
                  </a:lnTo>
                  <a:lnTo>
                    <a:pt x="182" y="636"/>
                  </a:lnTo>
                  <a:lnTo>
                    <a:pt x="162" y="646"/>
                  </a:lnTo>
                  <a:lnTo>
                    <a:pt x="162" y="646"/>
                  </a:lnTo>
                  <a:lnTo>
                    <a:pt x="138" y="656"/>
                  </a:lnTo>
                  <a:lnTo>
                    <a:pt x="118" y="666"/>
                  </a:lnTo>
                  <a:lnTo>
                    <a:pt x="118" y="666"/>
                  </a:lnTo>
                  <a:lnTo>
                    <a:pt x="108" y="674"/>
                  </a:lnTo>
                  <a:lnTo>
                    <a:pt x="104" y="684"/>
                  </a:lnTo>
                  <a:lnTo>
                    <a:pt x="104" y="684"/>
                  </a:lnTo>
                  <a:lnTo>
                    <a:pt x="98" y="688"/>
                  </a:lnTo>
                  <a:lnTo>
                    <a:pt x="96" y="694"/>
                  </a:lnTo>
                  <a:lnTo>
                    <a:pt x="90" y="694"/>
                  </a:lnTo>
                  <a:lnTo>
                    <a:pt x="90" y="694"/>
                  </a:lnTo>
                  <a:lnTo>
                    <a:pt x="94" y="698"/>
                  </a:lnTo>
                  <a:lnTo>
                    <a:pt x="98" y="704"/>
                  </a:lnTo>
                  <a:lnTo>
                    <a:pt x="106" y="706"/>
                  </a:lnTo>
                  <a:lnTo>
                    <a:pt x="106" y="706"/>
                  </a:lnTo>
                  <a:lnTo>
                    <a:pt x="108" y="704"/>
                  </a:lnTo>
                  <a:lnTo>
                    <a:pt x="108" y="704"/>
                  </a:lnTo>
                  <a:lnTo>
                    <a:pt x="110" y="724"/>
                  </a:lnTo>
                  <a:lnTo>
                    <a:pt x="110" y="730"/>
                  </a:lnTo>
                  <a:lnTo>
                    <a:pt x="108" y="734"/>
                  </a:lnTo>
                  <a:lnTo>
                    <a:pt x="106" y="734"/>
                  </a:lnTo>
                  <a:lnTo>
                    <a:pt x="106" y="734"/>
                  </a:lnTo>
                  <a:lnTo>
                    <a:pt x="94" y="734"/>
                  </a:lnTo>
                  <a:lnTo>
                    <a:pt x="80" y="734"/>
                  </a:lnTo>
                  <a:lnTo>
                    <a:pt x="80" y="734"/>
                  </a:lnTo>
                  <a:lnTo>
                    <a:pt x="80" y="724"/>
                  </a:lnTo>
                  <a:lnTo>
                    <a:pt x="78" y="714"/>
                  </a:lnTo>
                  <a:lnTo>
                    <a:pt x="78" y="714"/>
                  </a:lnTo>
                  <a:lnTo>
                    <a:pt x="76" y="704"/>
                  </a:lnTo>
                  <a:lnTo>
                    <a:pt x="70" y="694"/>
                  </a:lnTo>
                  <a:lnTo>
                    <a:pt x="70" y="694"/>
                  </a:lnTo>
                  <a:lnTo>
                    <a:pt x="68" y="688"/>
                  </a:lnTo>
                  <a:lnTo>
                    <a:pt x="70" y="678"/>
                  </a:lnTo>
                  <a:lnTo>
                    <a:pt x="70" y="678"/>
                  </a:lnTo>
                  <a:lnTo>
                    <a:pt x="70" y="672"/>
                  </a:lnTo>
                  <a:lnTo>
                    <a:pt x="70" y="662"/>
                  </a:lnTo>
                  <a:lnTo>
                    <a:pt x="70" y="662"/>
                  </a:lnTo>
                  <a:lnTo>
                    <a:pt x="70" y="634"/>
                  </a:lnTo>
                  <a:lnTo>
                    <a:pt x="70" y="634"/>
                  </a:lnTo>
                  <a:lnTo>
                    <a:pt x="68" y="622"/>
                  </a:lnTo>
                  <a:lnTo>
                    <a:pt x="66" y="612"/>
                  </a:lnTo>
                  <a:lnTo>
                    <a:pt x="66" y="612"/>
                  </a:lnTo>
                  <a:lnTo>
                    <a:pt x="58" y="594"/>
                  </a:lnTo>
                  <a:lnTo>
                    <a:pt x="54" y="580"/>
                  </a:lnTo>
                  <a:lnTo>
                    <a:pt x="54" y="580"/>
                  </a:lnTo>
                  <a:lnTo>
                    <a:pt x="54" y="560"/>
                  </a:lnTo>
                  <a:lnTo>
                    <a:pt x="54" y="560"/>
                  </a:lnTo>
                  <a:lnTo>
                    <a:pt x="44" y="540"/>
                  </a:lnTo>
                  <a:lnTo>
                    <a:pt x="44" y="540"/>
                  </a:lnTo>
                  <a:lnTo>
                    <a:pt x="44" y="532"/>
                  </a:lnTo>
                  <a:lnTo>
                    <a:pt x="48" y="526"/>
                  </a:lnTo>
                  <a:lnTo>
                    <a:pt x="56" y="514"/>
                  </a:lnTo>
                  <a:lnTo>
                    <a:pt x="56" y="514"/>
                  </a:lnTo>
                  <a:lnTo>
                    <a:pt x="76" y="496"/>
                  </a:lnTo>
                  <a:lnTo>
                    <a:pt x="84" y="486"/>
                  </a:lnTo>
                  <a:lnTo>
                    <a:pt x="86" y="484"/>
                  </a:lnTo>
                  <a:lnTo>
                    <a:pt x="90" y="484"/>
                  </a:lnTo>
                  <a:lnTo>
                    <a:pt x="90" y="484"/>
                  </a:lnTo>
                  <a:lnTo>
                    <a:pt x="86" y="476"/>
                  </a:lnTo>
                  <a:lnTo>
                    <a:pt x="86" y="472"/>
                  </a:lnTo>
                  <a:lnTo>
                    <a:pt x="94" y="462"/>
                  </a:lnTo>
                  <a:lnTo>
                    <a:pt x="94" y="462"/>
                  </a:lnTo>
                  <a:lnTo>
                    <a:pt x="90" y="456"/>
                  </a:lnTo>
                  <a:lnTo>
                    <a:pt x="90" y="450"/>
                  </a:lnTo>
                  <a:lnTo>
                    <a:pt x="94" y="446"/>
                  </a:lnTo>
                  <a:lnTo>
                    <a:pt x="94" y="446"/>
                  </a:lnTo>
                  <a:lnTo>
                    <a:pt x="104" y="442"/>
                  </a:lnTo>
                  <a:lnTo>
                    <a:pt x="106" y="432"/>
                  </a:lnTo>
                  <a:lnTo>
                    <a:pt x="106" y="432"/>
                  </a:lnTo>
                  <a:lnTo>
                    <a:pt x="110" y="420"/>
                  </a:lnTo>
                  <a:lnTo>
                    <a:pt x="110" y="420"/>
                  </a:lnTo>
                  <a:lnTo>
                    <a:pt x="110" y="414"/>
                  </a:lnTo>
                  <a:lnTo>
                    <a:pt x="108" y="408"/>
                  </a:lnTo>
                  <a:lnTo>
                    <a:pt x="108" y="408"/>
                  </a:lnTo>
                  <a:lnTo>
                    <a:pt x="106" y="408"/>
                  </a:lnTo>
                  <a:lnTo>
                    <a:pt x="106" y="408"/>
                  </a:lnTo>
                  <a:lnTo>
                    <a:pt x="106" y="394"/>
                  </a:lnTo>
                  <a:lnTo>
                    <a:pt x="106" y="382"/>
                  </a:lnTo>
                  <a:lnTo>
                    <a:pt x="106" y="382"/>
                  </a:lnTo>
                  <a:lnTo>
                    <a:pt x="106" y="380"/>
                  </a:lnTo>
                  <a:lnTo>
                    <a:pt x="104" y="380"/>
                  </a:lnTo>
                  <a:lnTo>
                    <a:pt x="98" y="378"/>
                  </a:lnTo>
                  <a:lnTo>
                    <a:pt x="98" y="374"/>
                  </a:lnTo>
                  <a:lnTo>
                    <a:pt x="98" y="374"/>
                  </a:lnTo>
                  <a:lnTo>
                    <a:pt x="104" y="370"/>
                  </a:lnTo>
                  <a:lnTo>
                    <a:pt x="106" y="368"/>
                  </a:lnTo>
                  <a:lnTo>
                    <a:pt x="108" y="364"/>
                  </a:lnTo>
                  <a:lnTo>
                    <a:pt x="108" y="362"/>
                  </a:lnTo>
                  <a:lnTo>
                    <a:pt x="108" y="362"/>
                  </a:lnTo>
                  <a:lnTo>
                    <a:pt x="108" y="358"/>
                  </a:lnTo>
                  <a:lnTo>
                    <a:pt x="108" y="354"/>
                  </a:lnTo>
                  <a:lnTo>
                    <a:pt x="110" y="352"/>
                  </a:lnTo>
                  <a:lnTo>
                    <a:pt x="116" y="350"/>
                  </a:lnTo>
                  <a:lnTo>
                    <a:pt x="116" y="350"/>
                  </a:lnTo>
                  <a:lnTo>
                    <a:pt x="110" y="340"/>
                  </a:lnTo>
                  <a:lnTo>
                    <a:pt x="108" y="330"/>
                  </a:lnTo>
                  <a:lnTo>
                    <a:pt x="108" y="330"/>
                  </a:lnTo>
                  <a:lnTo>
                    <a:pt x="110" y="318"/>
                  </a:lnTo>
                  <a:lnTo>
                    <a:pt x="110" y="318"/>
                  </a:lnTo>
                  <a:lnTo>
                    <a:pt x="108" y="310"/>
                  </a:lnTo>
                  <a:lnTo>
                    <a:pt x="108" y="310"/>
                  </a:lnTo>
                  <a:lnTo>
                    <a:pt x="110" y="302"/>
                  </a:lnTo>
                  <a:lnTo>
                    <a:pt x="110" y="302"/>
                  </a:lnTo>
                  <a:lnTo>
                    <a:pt x="110" y="296"/>
                  </a:lnTo>
                  <a:lnTo>
                    <a:pt x="110" y="296"/>
                  </a:lnTo>
                  <a:lnTo>
                    <a:pt x="106" y="288"/>
                  </a:lnTo>
                  <a:lnTo>
                    <a:pt x="106" y="288"/>
                  </a:lnTo>
                  <a:lnTo>
                    <a:pt x="108" y="282"/>
                  </a:lnTo>
                  <a:lnTo>
                    <a:pt x="110" y="276"/>
                  </a:lnTo>
                  <a:lnTo>
                    <a:pt x="110" y="276"/>
                  </a:lnTo>
                  <a:lnTo>
                    <a:pt x="104" y="276"/>
                  </a:lnTo>
                  <a:lnTo>
                    <a:pt x="98" y="270"/>
                  </a:lnTo>
                  <a:lnTo>
                    <a:pt x="98" y="270"/>
                  </a:lnTo>
                  <a:lnTo>
                    <a:pt x="96" y="268"/>
                  </a:lnTo>
                  <a:lnTo>
                    <a:pt x="86" y="262"/>
                  </a:lnTo>
                  <a:lnTo>
                    <a:pt x="76" y="262"/>
                  </a:lnTo>
                  <a:lnTo>
                    <a:pt x="76" y="262"/>
                  </a:lnTo>
                  <a:lnTo>
                    <a:pt x="70" y="262"/>
                  </a:lnTo>
                  <a:lnTo>
                    <a:pt x="66" y="260"/>
                  </a:lnTo>
                  <a:lnTo>
                    <a:pt x="58" y="256"/>
                  </a:lnTo>
                  <a:lnTo>
                    <a:pt x="58" y="256"/>
                  </a:lnTo>
                  <a:lnTo>
                    <a:pt x="54" y="250"/>
                  </a:lnTo>
                  <a:lnTo>
                    <a:pt x="54" y="250"/>
                  </a:lnTo>
                  <a:lnTo>
                    <a:pt x="44" y="246"/>
                  </a:lnTo>
                  <a:lnTo>
                    <a:pt x="44" y="246"/>
                  </a:lnTo>
                  <a:lnTo>
                    <a:pt x="36" y="246"/>
                  </a:lnTo>
                  <a:lnTo>
                    <a:pt x="28" y="246"/>
                  </a:lnTo>
                  <a:lnTo>
                    <a:pt x="28" y="246"/>
                  </a:lnTo>
                  <a:lnTo>
                    <a:pt x="26" y="242"/>
                  </a:lnTo>
                  <a:lnTo>
                    <a:pt x="24" y="242"/>
                  </a:lnTo>
                  <a:lnTo>
                    <a:pt x="14" y="242"/>
                  </a:lnTo>
                  <a:lnTo>
                    <a:pt x="14" y="242"/>
                  </a:lnTo>
                  <a:lnTo>
                    <a:pt x="8" y="240"/>
                  </a:lnTo>
                  <a:lnTo>
                    <a:pt x="8" y="236"/>
                  </a:lnTo>
                  <a:lnTo>
                    <a:pt x="8" y="222"/>
                  </a:lnTo>
                  <a:lnTo>
                    <a:pt x="8" y="222"/>
                  </a:lnTo>
                  <a:lnTo>
                    <a:pt x="4" y="212"/>
                  </a:lnTo>
                  <a:lnTo>
                    <a:pt x="0" y="206"/>
                  </a:lnTo>
                  <a:lnTo>
                    <a:pt x="0" y="200"/>
                  </a:lnTo>
                  <a:lnTo>
                    <a:pt x="0" y="20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87" name="MALAWI"/>
            <p:cNvSpPr>
              <a:spLocks/>
            </p:cNvSpPr>
            <p:nvPr/>
          </p:nvSpPr>
          <p:spPr bwMode="auto">
            <a:xfrm>
              <a:off x="7623695" y="3731909"/>
              <a:ext cx="162706" cy="414727"/>
            </a:xfrm>
            <a:custGeom>
              <a:avLst/>
              <a:gdLst>
                <a:gd name="T0" fmla="*/ 2 w 122"/>
                <a:gd name="T1" fmla="*/ 186 h 344"/>
                <a:gd name="T2" fmla="*/ 2 w 122"/>
                <a:gd name="T3" fmla="*/ 186 h 344"/>
                <a:gd name="T4" fmla="*/ 12 w 122"/>
                <a:gd name="T5" fmla="*/ 158 h 344"/>
                <a:gd name="T6" fmla="*/ 4 w 122"/>
                <a:gd name="T7" fmla="*/ 148 h 344"/>
                <a:gd name="T8" fmla="*/ 30 w 122"/>
                <a:gd name="T9" fmla="*/ 132 h 344"/>
                <a:gd name="T10" fmla="*/ 20 w 122"/>
                <a:gd name="T11" fmla="*/ 126 h 344"/>
                <a:gd name="T12" fmla="*/ 20 w 122"/>
                <a:gd name="T13" fmla="*/ 92 h 344"/>
                <a:gd name="T14" fmla="*/ 20 w 122"/>
                <a:gd name="T15" fmla="*/ 76 h 344"/>
                <a:gd name="T16" fmla="*/ 16 w 122"/>
                <a:gd name="T17" fmla="*/ 66 h 344"/>
                <a:gd name="T18" fmla="*/ 26 w 122"/>
                <a:gd name="T19" fmla="*/ 62 h 344"/>
                <a:gd name="T20" fmla="*/ 32 w 122"/>
                <a:gd name="T21" fmla="*/ 46 h 344"/>
                <a:gd name="T22" fmla="*/ 26 w 122"/>
                <a:gd name="T23" fmla="*/ 34 h 344"/>
                <a:gd name="T24" fmla="*/ 20 w 122"/>
                <a:gd name="T25" fmla="*/ 20 h 344"/>
                <a:gd name="T26" fmla="*/ 14 w 122"/>
                <a:gd name="T27" fmla="*/ 12 h 344"/>
                <a:gd name="T28" fmla="*/ 4 w 122"/>
                <a:gd name="T29" fmla="*/ 0 h 344"/>
                <a:gd name="T30" fmla="*/ 22 w 122"/>
                <a:gd name="T31" fmla="*/ 6 h 344"/>
                <a:gd name="T32" fmla="*/ 40 w 122"/>
                <a:gd name="T33" fmla="*/ 12 h 344"/>
                <a:gd name="T34" fmla="*/ 46 w 122"/>
                <a:gd name="T35" fmla="*/ 6 h 344"/>
                <a:gd name="T36" fmla="*/ 56 w 122"/>
                <a:gd name="T37" fmla="*/ 10 h 344"/>
                <a:gd name="T38" fmla="*/ 72 w 122"/>
                <a:gd name="T39" fmla="*/ 36 h 344"/>
                <a:gd name="T40" fmla="*/ 72 w 122"/>
                <a:gd name="T41" fmla="*/ 54 h 344"/>
                <a:gd name="T42" fmla="*/ 72 w 122"/>
                <a:gd name="T43" fmla="*/ 62 h 344"/>
                <a:gd name="T44" fmla="*/ 72 w 122"/>
                <a:gd name="T45" fmla="*/ 76 h 344"/>
                <a:gd name="T46" fmla="*/ 84 w 122"/>
                <a:gd name="T47" fmla="*/ 94 h 344"/>
                <a:gd name="T48" fmla="*/ 74 w 122"/>
                <a:gd name="T49" fmla="*/ 96 h 344"/>
                <a:gd name="T50" fmla="*/ 70 w 122"/>
                <a:gd name="T51" fmla="*/ 114 h 344"/>
                <a:gd name="T52" fmla="*/ 62 w 122"/>
                <a:gd name="T53" fmla="*/ 128 h 344"/>
                <a:gd name="T54" fmla="*/ 70 w 122"/>
                <a:gd name="T55" fmla="*/ 158 h 344"/>
                <a:gd name="T56" fmla="*/ 70 w 122"/>
                <a:gd name="T57" fmla="*/ 174 h 344"/>
                <a:gd name="T58" fmla="*/ 84 w 122"/>
                <a:gd name="T59" fmla="*/ 186 h 344"/>
                <a:gd name="T60" fmla="*/ 114 w 122"/>
                <a:gd name="T61" fmla="*/ 222 h 344"/>
                <a:gd name="T62" fmla="*/ 122 w 122"/>
                <a:gd name="T63" fmla="*/ 236 h 344"/>
                <a:gd name="T64" fmla="*/ 122 w 122"/>
                <a:gd name="T65" fmla="*/ 266 h 344"/>
                <a:gd name="T66" fmla="*/ 122 w 122"/>
                <a:gd name="T67" fmla="*/ 290 h 344"/>
                <a:gd name="T68" fmla="*/ 110 w 122"/>
                <a:gd name="T69" fmla="*/ 296 h 344"/>
                <a:gd name="T70" fmla="*/ 96 w 122"/>
                <a:gd name="T71" fmla="*/ 306 h 344"/>
                <a:gd name="T72" fmla="*/ 94 w 122"/>
                <a:gd name="T73" fmla="*/ 316 h 344"/>
                <a:gd name="T74" fmla="*/ 100 w 122"/>
                <a:gd name="T75" fmla="*/ 330 h 344"/>
                <a:gd name="T76" fmla="*/ 96 w 122"/>
                <a:gd name="T77" fmla="*/ 344 h 344"/>
                <a:gd name="T78" fmla="*/ 90 w 122"/>
                <a:gd name="T79" fmla="*/ 344 h 344"/>
                <a:gd name="T80" fmla="*/ 90 w 122"/>
                <a:gd name="T81" fmla="*/ 334 h 344"/>
                <a:gd name="T82" fmla="*/ 86 w 122"/>
                <a:gd name="T83" fmla="*/ 324 h 344"/>
                <a:gd name="T84" fmla="*/ 62 w 122"/>
                <a:gd name="T85" fmla="*/ 298 h 344"/>
                <a:gd name="T86" fmla="*/ 60 w 122"/>
                <a:gd name="T87" fmla="*/ 290 h 344"/>
                <a:gd name="T88" fmla="*/ 60 w 122"/>
                <a:gd name="T89" fmla="*/ 280 h 344"/>
                <a:gd name="T90" fmla="*/ 62 w 122"/>
                <a:gd name="T91" fmla="*/ 272 h 344"/>
                <a:gd name="T92" fmla="*/ 70 w 122"/>
                <a:gd name="T93" fmla="*/ 262 h 344"/>
                <a:gd name="T94" fmla="*/ 70 w 122"/>
                <a:gd name="T95" fmla="*/ 236 h 344"/>
                <a:gd name="T96" fmla="*/ 62 w 122"/>
                <a:gd name="T97" fmla="*/ 224 h 344"/>
                <a:gd name="T98" fmla="*/ 46 w 122"/>
                <a:gd name="T99" fmla="*/ 224 h 344"/>
                <a:gd name="T100" fmla="*/ 34 w 122"/>
                <a:gd name="T101" fmla="*/ 226 h 344"/>
                <a:gd name="T102" fmla="*/ 22 w 122"/>
                <a:gd name="T103" fmla="*/ 214 h 344"/>
                <a:gd name="T104" fmla="*/ 6 w 122"/>
                <a:gd name="T105" fmla="*/ 202 h 344"/>
                <a:gd name="T106" fmla="*/ 0 w 122"/>
                <a:gd name="T107" fmla="*/ 19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344">
                  <a:moveTo>
                    <a:pt x="0" y="194"/>
                  </a:moveTo>
                  <a:lnTo>
                    <a:pt x="0" y="194"/>
                  </a:lnTo>
                  <a:lnTo>
                    <a:pt x="2" y="186"/>
                  </a:lnTo>
                  <a:lnTo>
                    <a:pt x="2" y="186"/>
                  </a:lnTo>
                  <a:lnTo>
                    <a:pt x="2" y="186"/>
                  </a:lnTo>
                  <a:lnTo>
                    <a:pt x="2" y="186"/>
                  </a:lnTo>
                  <a:lnTo>
                    <a:pt x="4" y="182"/>
                  </a:lnTo>
                  <a:lnTo>
                    <a:pt x="6" y="172"/>
                  </a:lnTo>
                  <a:lnTo>
                    <a:pt x="12" y="158"/>
                  </a:lnTo>
                  <a:lnTo>
                    <a:pt x="6" y="154"/>
                  </a:lnTo>
                  <a:lnTo>
                    <a:pt x="6" y="154"/>
                  </a:lnTo>
                  <a:lnTo>
                    <a:pt x="4" y="148"/>
                  </a:lnTo>
                  <a:lnTo>
                    <a:pt x="6" y="146"/>
                  </a:lnTo>
                  <a:lnTo>
                    <a:pt x="14" y="142"/>
                  </a:lnTo>
                  <a:lnTo>
                    <a:pt x="30" y="132"/>
                  </a:lnTo>
                  <a:lnTo>
                    <a:pt x="30" y="132"/>
                  </a:lnTo>
                  <a:lnTo>
                    <a:pt x="22" y="128"/>
                  </a:lnTo>
                  <a:lnTo>
                    <a:pt x="20" y="126"/>
                  </a:lnTo>
                  <a:lnTo>
                    <a:pt x="20" y="116"/>
                  </a:lnTo>
                  <a:lnTo>
                    <a:pt x="20" y="92"/>
                  </a:lnTo>
                  <a:lnTo>
                    <a:pt x="20" y="92"/>
                  </a:lnTo>
                  <a:lnTo>
                    <a:pt x="20" y="88"/>
                  </a:lnTo>
                  <a:lnTo>
                    <a:pt x="20" y="82"/>
                  </a:lnTo>
                  <a:lnTo>
                    <a:pt x="20" y="76"/>
                  </a:lnTo>
                  <a:lnTo>
                    <a:pt x="20" y="74"/>
                  </a:lnTo>
                  <a:lnTo>
                    <a:pt x="20" y="74"/>
                  </a:lnTo>
                  <a:lnTo>
                    <a:pt x="16" y="66"/>
                  </a:lnTo>
                  <a:lnTo>
                    <a:pt x="20" y="64"/>
                  </a:lnTo>
                  <a:lnTo>
                    <a:pt x="22" y="64"/>
                  </a:lnTo>
                  <a:lnTo>
                    <a:pt x="26" y="62"/>
                  </a:lnTo>
                  <a:lnTo>
                    <a:pt x="26" y="62"/>
                  </a:lnTo>
                  <a:lnTo>
                    <a:pt x="32" y="54"/>
                  </a:lnTo>
                  <a:lnTo>
                    <a:pt x="32" y="46"/>
                  </a:lnTo>
                  <a:lnTo>
                    <a:pt x="32" y="40"/>
                  </a:lnTo>
                  <a:lnTo>
                    <a:pt x="26" y="34"/>
                  </a:lnTo>
                  <a:lnTo>
                    <a:pt x="26" y="34"/>
                  </a:lnTo>
                  <a:lnTo>
                    <a:pt x="20" y="30"/>
                  </a:lnTo>
                  <a:lnTo>
                    <a:pt x="20" y="24"/>
                  </a:lnTo>
                  <a:lnTo>
                    <a:pt x="20" y="20"/>
                  </a:lnTo>
                  <a:lnTo>
                    <a:pt x="20" y="14"/>
                  </a:lnTo>
                  <a:lnTo>
                    <a:pt x="20" y="14"/>
                  </a:lnTo>
                  <a:lnTo>
                    <a:pt x="14" y="12"/>
                  </a:lnTo>
                  <a:lnTo>
                    <a:pt x="12" y="10"/>
                  </a:lnTo>
                  <a:lnTo>
                    <a:pt x="4" y="6"/>
                  </a:lnTo>
                  <a:lnTo>
                    <a:pt x="4" y="0"/>
                  </a:lnTo>
                  <a:lnTo>
                    <a:pt x="4" y="0"/>
                  </a:lnTo>
                  <a:lnTo>
                    <a:pt x="14" y="2"/>
                  </a:lnTo>
                  <a:lnTo>
                    <a:pt x="22" y="6"/>
                  </a:lnTo>
                  <a:lnTo>
                    <a:pt x="22" y="6"/>
                  </a:lnTo>
                  <a:lnTo>
                    <a:pt x="32" y="10"/>
                  </a:lnTo>
                  <a:lnTo>
                    <a:pt x="40" y="12"/>
                  </a:lnTo>
                  <a:lnTo>
                    <a:pt x="44" y="14"/>
                  </a:lnTo>
                  <a:lnTo>
                    <a:pt x="44" y="14"/>
                  </a:lnTo>
                  <a:lnTo>
                    <a:pt x="46" y="6"/>
                  </a:lnTo>
                  <a:lnTo>
                    <a:pt x="50" y="6"/>
                  </a:lnTo>
                  <a:lnTo>
                    <a:pt x="56" y="10"/>
                  </a:lnTo>
                  <a:lnTo>
                    <a:pt x="56" y="10"/>
                  </a:lnTo>
                  <a:lnTo>
                    <a:pt x="66" y="22"/>
                  </a:lnTo>
                  <a:lnTo>
                    <a:pt x="70" y="30"/>
                  </a:lnTo>
                  <a:lnTo>
                    <a:pt x="72" y="36"/>
                  </a:lnTo>
                  <a:lnTo>
                    <a:pt x="72" y="36"/>
                  </a:lnTo>
                  <a:lnTo>
                    <a:pt x="70" y="46"/>
                  </a:lnTo>
                  <a:lnTo>
                    <a:pt x="72" y="54"/>
                  </a:lnTo>
                  <a:lnTo>
                    <a:pt x="72" y="54"/>
                  </a:lnTo>
                  <a:lnTo>
                    <a:pt x="74" y="56"/>
                  </a:lnTo>
                  <a:lnTo>
                    <a:pt x="72" y="62"/>
                  </a:lnTo>
                  <a:lnTo>
                    <a:pt x="72" y="68"/>
                  </a:lnTo>
                  <a:lnTo>
                    <a:pt x="72" y="68"/>
                  </a:lnTo>
                  <a:lnTo>
                    <a:pt x="72" y="76"/>
                  </a:lnTo>
                  <a:lnTo>
                    <a:pt x="80" y="82"/>
                  </a:lnTo>
                  <a:lnTo>
                    <a:pt x="84" y="88"/>
                  </a:lnTo>
                  <a:lnTo>
                    <a:pt x="84" y="94"/>
                  </a:lnTo>
                  <a:lnTo>
                    <a:pt x="84" y="94"/>
                  </a:lnTo>
                  <a:lnTo>
                    <a:pt x="82" y="94"/>
                  </a:lnTo>
                  <a:lnTo>
                    <a:pt x="74" y="96"/>
                  </a:lnTo>
                  <a:lnTo>
                    <a:pt x="74" y="96"/>
                  </a:lnTo>
                  <a:lnTo>
                    <a:pt x="70" y="104"/>
                  </a:lnTo>
                  <a:lnTo>
                    <a:pt x="70" y="114"/>
                  </a:lnTo>
                  <a:lnTo>
                    <a:pt x="70" y="114"/>
                  </a:lnTo>
                  <a:lnTo>
                    <a:pt x="62" y="118"/>
                  </a:lnTo>
                  <a:lnTo>
                    <a:pt x="62" y="128"/>
                  </a:lnTo>
                  <a:lnTo>
                    <a:pt x="66" y="144"/>
                  </a:lnTo>
                  <a:lnTo>
                    <a:pt x="66" y="144"/>
                  </a:lnTo>
                  <a:lnTo>
                    <a:pt x="70" y="158"/>
                  </a:lnTo>
                  <a:lnTo>
                    <a:pt x="70" y="158"/>
                  </a:lnTo>
                  <a:lnTo>
                    <a:pt x="70" y="168"/>
                  </a:lnTo>
                  <a:lnTo>
                    <a:pt x="70" y="174"/>
                  </a:lnTo>
                  <a:lnTo>
                    <a:pt x="72" y="176"/>
                  </a:lnTo>
                  <a:lnTo>
                    <a:pt x="72" y="176"/>
                  </a:lnTo>
                  <a:lnTo>
                    <a:pt x="84" y="186"/>
                  </a:lnTo>
                  <a:lnTo>
                    <a:pt x="96" y="198"/>
                  </a:lnTo>
                  <a:lnTo>
                    <a:pt x="96" y="198"/>
                  </a:lnTo>
                  <a:lnTo>
                    <a:pt x="114" y="222"/>
                  </a:lnTo>
                  <a:lnTo>
                    <a:pt x="114" y="222"/>
                  </a:lnTo>
                  <a:lnTo>
                    <a:pt x="116" y="228"/>
                  </a:lnTo>
                  <a:lnTo>
                    <a:pt x="122" y="236"/>
                  </a:lnTo>
                  <a:lnTo>
                    <a:pt x="122" y="250"/>
                  </a:lnTo>
                  <a:lnTo>
                    <a:pt x="122" y="250"/>
                  </a:lnTo>
                  <a:lnTo>
                    <a:pt x="122" y="266"/>
                  </a:lnTo>
                  <a:lnTo>
                    <a:pt x="122" y="280"/>
                  </a:lnTo>
                  <a:lnTo>
                    <a:pt x="122" y="280"/>
                  </a:lnTo>
                  <a:lnTo>
                    <a:pt x="122" y="290"/>
                  </a:lnTo>
                  <a:lnTo>
                    <a:pt x="114" y="296"/>
                  </a:lnTo>
                  <a:lnTo>
                    <a:pt x="114" y="296"/>
                  </a:lnTo>
                  <a:lnTo>
                    <a:pt x="110" y="296"/>
                  </a:lnTo>
                  <a:lnTo>
                    <a:pt x="100" y="298"/>
                  </a:lnTo>
                  <a:lnTo>
                    <a:pt x="100" y="298"/>
                  </a:lnTo>
                  <a:lnTo>
                    <a:pt x="96" y="306"/>
                  </a:lnTo>
                  <a:lnTo>
                    <a:pt x="96" y="310"/>
                  </a:lnTo>
                  <a:lnTo>
                    <a:pt x="96" y="310"/>
                  </a:lnTo>
                  <a:lnTo>
                    <a:pt x="94" y="316"/>
                  </a:lnTo>
                  <a:lnTo>
                    <a:pt x="94" y="320"/>
                  </a:lnTo>
                  <a:lnTo>
                    <a:pt x="94" y="320"/>
                  </a:lnTo>
                  <a:lnTo>
                    <a:pt x="100" y="330"/>
                  </a:lnTo>
                  <a:lnTo>
                    <a:pt x="100" y="330"/>
                  </a:lnTo>
                  <a:lnTo>
                    <a:pt x="100" y="336"/>
                  </a:lnTo>
                  <a:lnTo>
                    <a:pt x="96" y="344"/>
                  </a:lnTo>
                  <a:lnTo>
                    <a:pt x="96" y="344"/>
                  </a:lnTo>
                  <a:lnTo>
                    <a:pt x="94" y="344"/>
                  </a:lnTo>
                  <a:lnTo>
                    <a:pt x="90" y="344"/>
                  </a:lnTo>
                  <a:lnTo>
                    <a:pt x="90" y="338"/>
                  </a:lnTo>
                  <a:lnTo>
                    <a:pt x="90" y="338"/>
                  </a:lnTo>
                  <a:lnTo>
                    <a:pt x="90" y="334"/>
                  </a:lnTo>
                  <a:lnTo>
                    <a:pt x="90" y="330"/>
                  </a:lnTo>
                  <a:lnTo>
                    <a:pt x="86" y="324"/>
                  </a:lnTo>
                  <a:lnTo>
                    <a:pt x="86" y="324"/>
                  </a:lnTo>
                  <a:lnTo>
                    <a:pt x="72" y="310"/>
                  </a:lnTo>
                  <a:lnTo>
                    <a:pt x="66" y="306"/>
                  </a:lnTo>
                  <a:lnTo>
                    <a:pt x="62" y="298"/>
                  </a:lnTo>
                  <a:lnTo>
                    <a:pt x="62" y="298"/>
                  </a:lnTo>
                  <a:lnTo>
                    <a:pt x="62" y="294"/>
                  </a:lnTo>
                  <a:lnTo>
                    <a:pt x="60" y="290"/>
                  </a:lnTo>
                  <a:lnTo>
                    <a:pt x="60" y="290"/>
                  </a:lnTo>
                  <a:lnTo>
                    <a:pt x="60" y="284"/>
                  </a:lnTo>
                  <a:lnTo>
                    <a:pt x="60" y="280"/>
                  </a:lnTo>
                  <a:lnTo>
                    <a:pt x="62" y="276"/>
                  </a:lnTo>
                  <a:lnTo>
                    <a:pt x="62" y="276"/>
                  </a:lnTo>
                  <a:lnTo>
                    <a:pt x="62" y="272"/>
                  </a:lnTo>
                  <a:lnTo>
                    <a:pt x="66" y="266"/>
                  </a:lnTo>
                  <a:lnTo>
                    <a:pt x="66" y="266"/>
                  </a:lnTo>
                  <a:lnTo>
                    <a:pt x="70" y="262"/>
                  </a:lnTo>
                  <a:lnTo>
                    <a:pt x="70" y="250"/>
                  </a:lnTo>
                  <a:lnTo>
                    <a:pt x="70" y="250"/>
                  </a:lnTo>
                  <a:lnTo>
                    <a:pt x="70" y="236"/>
                  </a:lnTo>
                  <a:lnTo>
                    <a:pt x="66" y="228"/>
                  </a:lnTo>
                  <a:lnTo>
                    <a:pt x="62" y="224"/>
                  </a:lnTo>
                  <a:lnTo>
                    <a:pt x="62" y="224"/>
                  </a:lnTo>
                  <a:lnTo>
                    <a:pt x="60" y="222"/>
                  </a:lnTo>
                  <a:lnTo>
                    <a:pt x="54" y="222"/>
                  </a:lnTo>
                  <a:lnTo>
                    <a:pt x="46" y="224"/>
                  </a:lnTo>
                  <a:lnTo>
                    <a:pt x="46" y="224"/>
                  </a:lnTo>
                  <a:lnTo>
                    <a:pt x="40" y="226"/>
                  </a:lnTo>
                  <a:lnTo>
                    <a:pt x="34" y="226"/>
                  </a:lnTo>
                  <a:lnTo>
                    <a:pt x="34" y="228"/>
                  </a:lnTo>
                  <a:lnTo>
                    <a:pt x="34" y="228"/>
                  </a:lnTo>
                  <a:lnTo>
                    <a:pt x="22" y="214"/>
                  </a:lnTo>
                  <a:lnTo>
                    <a:pt x="12" y="202"/>
                  </a:lnTo>
                  <a:lnTo>
                    <a:pt x="12" y="202"/>
                  </a:lnTo>
                  <a:lnTo>
                    <a:pt x="6" y="202"/>
                  </a:lnTo>
                  <a:lnTo>
                    <a:pt x="4" y="198"/>
                  </a:lnTo>
                  <a:lnTo>
                    <a:pt x="0" y="194"/>
                  </a:lnTo>
                  <a:lnTo>
                    <a:pt x="0" y="194"/>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88" name="ZIMBABWE"/>
            <p:cNvSpPr>
              <a:spLocks/>
            </p:cNvSpPr>
            <p:nvPr/>
          </p:nvSpPr>
          <p:spPr bwMode="auto">
            <a:xfrm>
              <a:off x="7218264" y="4064655"/>
              <a:ext cx="421435" cy="364091"/>
            </a:xfrm>
            <a:custGeom>
              <a:avLst/>
              <a:gdLst>
                <a:gd name="T0" fmla="*/ 10 w 316"/>
                <a:gd name="T1" fmla="*/ 98 h 302"/>
                <a:gd name="T2" fmla="*/ 20 w 316"/>
                <a:gd name="T3" fmla="*/ 98 h 302"/>
                <a:gd name="T4" fmla="*/ 28 w 316"/>
                <a:gd name="T5" fmla="*/ 102 h 302"/>
                <a:gd name="T6" fmla="*/ 40 w 316"/>
                <a:gd name="T7" fmla="*/ 100 h 302"/>
                <a:gd name="T8" fmla="*/ 54 w 316"/>
                <a:gd name="T9" fmla="*/ 108 h 302"/>
                <a:gd name="T10" fmla="*/ 68 w 316"/>
                <a:gd name="T11" fmla="*/ 108 h 302"/>
                <a:gd name="T12" fmla="*/ 90 w 316"/>
                <a:gd name="T13" fmla="*/ 80 h 302"/>
                <a:gd name="T14" fmla="*/ 106 w 316"/>
                <a:gd name="T15" fmla="*/ 58 h 302"/>
                <a:gd name="T16" fmla="*/ 120 w 316"/>
                <a:gd name="T17" fmla="*/ 52 h 302"/>
                <a:gd name="T18" fmla="*/ 144 w 316"/>
                <a:gd name="T19" fmla="*/ 36 h 302"/>
                <a:gd name="T20" fmla="*/ 146 w 316"/>
                <a:gd name="T21" fmla="*/ 22 h 302"/>
                <a:gd name="T22" fmla="*/ 164 w 316"/>
                <a:gd name="T23" fmla="*/ 6 h 302"/>
                <a:gd name="T24" fmla="*/ 184 w 316"/>
                <a:gd name="T25" fmla="*/ 0 h 302"/>
                <a:gd name="T26" fmla="*/ 208 w 316"/>
                <a:gd name="T27" fmla="*/ 0 h 302"/>
                <a:gd name="T28" fmla="*/ 210 w 316"/>
                <a:gd name="T29" fmla="*/ 16 h 302"/>
                <a:gd name="T30" fmla="*/ 224 w 316"/>
                <a:gd name="T31" fmla="*/ 16 h 302"/>
                <a:gd name="T32" fmla="*/ 250 w 316"/>
                <a:gd name="T33" fmla="*/ 22 h 302"/>
                <a:gd name="T34" fmla="*/ 268 w 316"/>
                <a:gd name="T35" fmla="*/ 32 h 302"/>
                <a:gd name="T36" fmla="*/ 286 w 316"/>
                <a:gd name="T37" fmla="*/ 36 h 302"/>
                <a:gd name="T38" fmla="*/ 296 w 316"/>
                <a:gd name="T39" fmla="*/ 42 h 302"/>
                <a:gd name="T40" fmla="*/ 304 w 316"/>
                <a:gd name="T41" fmla="*/ 48 h 302"/>
                <a:gd name="T42" fmla="*/ 310 w 316"/>
                <a:gd name="T43" fmla="*/ 48 h 302"/>
                <a:gd name="T44" fmla="*/ 308 w 316"/>
                <a:gd name="T45" fmla="*/ 68 h 302"/>
                <a:gd name="T46" fmla="*/ 310 w 316"/>
                <a:gd name="T47" fmla="*/ 74 h 302"/>
                <a:gd name="T48" fmla="*/ 310 w 316"/>
                <a:gd name="T49" fmla="*/ 94 h 302"/>
                <a:gd name="T50" fmla="*/ 310 w 316"/>
                <a:gd name="T51" fmla="*/ 112 h 302"/>
                <a:gd name="T52" fmla="*/ 310 w 316"/>
                <a:gd name="T53" fmla="*/ 128 h 302"/>
                <a:gd name="T54" fmla="*/ 308 w 316"/>
                <a:gd name="T55" fmla="*/ 134 h 302"/>
                <a:gd name="T56" fmla="*/ 304 w 316"/>
                <a:gd name="T57" fmla="*/ 142 h 302"/>
                <a:gd name="T58" fmla="*/ 304 w 316"/>
                <a:gd name="T59" fmla="*/ 152 h 302"/>
                <a:gd name="T60" fmla="*/ 306 w 316"/>
                <a:gd name="T61" fmla="*/ 154 h 302"/>
                <a:gd name="T62" fmla="*/ 304 w 316"/>
                <a:gd name="T63" fmla="*/ 166 h 302"/>
                <a:gd name="T64" fmla="*/ 306 w 316"/>
                <a:gd name="T65" fmla="*/ 180 h 302"/>
                <a:gd name="T66" fmla="*/ 310 w 316"/>
                <a:gd name="T67" fmla="*/ 190 h 302"/>
                <a:gd name="T68" fmla="*/ 308 w 316"/>
                <a:gd name="T69" fmla="*/ 196 h 302"/>
                <a:gd name="T70" fmla="*/ 296 w 316"/>
                <a:gd name="T71" fmla="*/ 220 h 302"/>
                <a:gd name="T72" fmla="*/ 290 w 316"/>
                <a:gd name="T73" fmla="*/ 224 h 302"/>
                <a:gd name="T74" fmla="*/ 286 w 316"/>
                <a:gd name="T75" fmla="*/ 244 h 302"/>
                <a:gd name="T76" fmla="*/ 290 w 316"/>
                <a:gd name="T77" fmla="*/ 256 h 302"/>
                <a:gd name="T78" fmla="*/ 268 w 316"/>
                <a:gd name="T79" fmla="*/ 272 h 302"/>
                <a:gd name="T80" fmla="*/ 248 w 316"/>
                <a:gd name="T81" fmla="*/ 302 h 302"/>
                <a:gd name="T82" fmla="*/ 238 w 316"/>
                <a:gd name="T83" fmla="*/ 302 h 302"/>
                <a:gd name="T84" fmla="*/ 210 w 316"/>
                <a:gd name="T85" fmla="*/ 298 h 302"/>
                <a:gd name="T86" fmla="*/ 188 w 316"/>
                <a:gd name="T87" fmla="*/ 294 h 302"/>
                <a:gd name="T88" fmla="*/ 164 w 316"/>
                <a:gd name="T89" fmla="*/ 294 h 302"/>
                <a:gd name="T90" fmla="*/ 156 w 316"/>
                <a:gd name="T91" fmla="*/ 286 h 302"/>
                <a:gd name="T92" fmla="*/ 150 w 316"/>
                <a:gd name="T93" fmla="*/ 282 h 302"/>
                <a:gd name="T94" fmla="*/ 148 w 316"/>
                <a:gd name="T95" fmla="*/ 274 h 302"/>
                <a:gd name="T96" fmla="*/ 118 w 316"/>
                <a:gd name="T97" fmla="*/ 268 h 302"/>
                <a:gd name="T98" fmla="*/ 108 w 316"/>
                <a:gd name="T99" fmla="*/ 262 h 302"/>
                <a:gd name="T100" fmla="*/ 100 w 316"/>
                <a:gd name="T101" fmla="*/ 232 h 302"/>
                <a:gd name="T102" fmla="*/ 96 w 316"/>
                <a:gd name="T103" fmla="*/ 216 h 302"/>
                <a:gd name="T104" fmla="*/ 80 w 316"/>
                <a:gd name="T105" fmla="*/ 216 h 302"/>
                <a:gd name="T106" fmla="*/ 76 w 316"/>
                <a:gd name="T107" fmla="*/ 196 h 302"/>
                <a:gd name="T108" fmla="*/ 50 w 316"/>
                <a:gd name="T109" fmla="*/ 186 h 302"/>
                <a:gd name="T110" fmla="*/ 34 w 316"/>
                <a:gd name="T111" fmla="*/ 162 h 302"/>
                <a:gd name="T112" fmla="*/ 16 w 316"/>
                <a:gd name="T113" fmla="*/ 128 h 302"/>
                <a:gd name="T114" fmla="*/ 0 w 316"/>
                <a:gd name="T115" fmla="*/ 1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6" h="302">
                  <a:moveTo>
                    <a:pt x="0" y="98"/>
                  </a:moveTo>
                  <a:lnTo>
                    <a:pt x="0" y="98"/>
                  </a:lnTo>
                  <a:lnTo>
                    <a:pt x="10" y="98"/>
                  </a:lnTo>
                  <a:lnTo>
                    <a:pt x="16" y="98"/>
                  </a:lnTo>
                  <a:lnTo>
                    <a:pt x="16" y="98"/>
                  </a:lnTo>
                  <a:lnTo>
                    <a:pt x="20" y="98"/>
                  </a:lnTo>
                  <a:lnTo>
                    <a:pt x="24" y="100"/>
                  </a:lnTo>
                  <a:lnTo>
                    <a:pt x="28" y="102"/>
                  </a:lnTo>
                  <a:lnTo>
                    <a:pt x="28" y="102"/>
                  </a:lnTo>
                  <a:lnTo>
                    <a:pt x="34" y="108"/>
                  </a:lnTo>
                  <a:lnTo>
                    <a:pt x="36" y="102"/>
                  </a:lnTo>
                  <a:lnTo>
                    <a:pt x="40" y="100"/>
                  </a:lnTo>
                  <a:lnTo>
                    <a:pt x="40" y="100"/>
                  </a:lnTo>
                  <a:lnTo>
                    <a:pt x="48" y="102"/>
                  </a:lnTo>
                  <a:lnTo>
                    <a:pt x="54" y="108"/>
                  </a:lnTo>
                  <a:lnTo>
                    <a:pt x="54" y="108"/>
                  </a:lnTo>
                  <a:lnTo>
                    <a:pt x="64" y="108"/>
                  </a:lnTo>
                  <a:lnTo>
                    <a:pt x="68" y="108"/>
                  </a:lnTo>
                  <a:lnTo>
                    <a:pt x="78" y="94"/>
                  </a:lnTo>
                  <a:lnTo>
                    <a:pt x="78" y="94"/>
                  </a:lnTo>
                  <a:lnTo>
                    <a:pt x="90" y="80"/>
                  </a:lnTo>
                  <a:lnTo>
                    <a:pt x="100" y="62"/>
                  </a:lnTo>
                  <a:lnTo>
                    <a:pt x="100" y="62"/>
                  </a:lnTo>
                  <a:lnTo>
                    <a:pt x="106" y="58"/>
                  </a:lnTo>
                  <a:lnTo>
                    <a:pt x="110" y="54"/>
                  </a:lnTo>
                  <a:lnTo>
                    <a:pt x="110" y="54"/>
                  </a:lnTo>
                  <a:lnTo>
                    <a:pt x="120" y="52"/>
                  </a:lnTo>
                  <a:lnTo>
                    <a:pt x="130" y="44"/>
                  </a:lnTo>
                  <a:lnTo>
                    <a:pt x="130" y="44"/>
                  </a:lnTo>
                  <a:lnTo>
                    <a:pt x="144" y="36"/>
                  </a:lnTo>
                  <a:lnTo>
                    <a:pt x="144" y="32"/>
                  </a:lnTo>
                  <a:lnTo>
                    <a:pt x="146" y="22"/>
                  </a:lnTo>
                  <a:lnTo>
                    <a:pt x="146" y="22"/>
                  </a:lnTo>
                  <a:lnTo>
                    <a:pt x="146" y="18"/>
                  </a:lnTo>
                  <a:lnTo>
                    <a:pt x="150" y="12"/>
                  </a:lnTo>
                  <a:lnTo>
                    <a:pt x="164" y="6"/>
                  </a:lnTo>
                  <a:lnTo>
                    <a:pt x="164" y="6"/>
                  </a:lnTo>
                  <a:lnTo>
                    <a:pt x="174" y="2"/>
                  </a:lnTo>
                  <a:lnTo>
                    <a:pt x="184" y="0"/>
                  </a:lnTo>
                  <a:lnTo>
                    <a:pt x="184" y="0"/>
                  </a:lnTo>
                  <a:lnTo>
                    <a:pt x="196" y="0"/>
                  </a:lnTo>
                  <a:lnTo>
                    <a:pt x="208" y="0"/>
                  </a:lnTo>
                  <a:lnTo>
                    <a:pt x="208" y="0"/>
                  </a:lnTo>
                  <a:lnTo>
                    <a:pt x="208" y="8"/>
                  </a:lnTo>
                  <a:lnTo>
                    <a:pt x="210" y="16"/>
                  </a:lnTo>
                  <a:lnTo>
                    <a:pt x="214" y="16"/>
                  </a:lnTo>
                  <a:lnTo>
                    <a:pt x="224" y="16"/>
                  </a:lnTo>
                  <a:lnTo>
                    <a:pt x="224" y="16"/>
                  </a:lnTo>
                  <a:lnTo>
                    <a:pt x="238" y="18"/>
                  </a:lnTo>
                  <a:lnTo>
                    <a:pt x="250" y="22"/>
                  </a:lnTo>
                  <a:lnTo>
                    <a:pt x="250" y="22"/>
                  </a:lnTo>
                  <a:lnTo>
                    <a:pt x="258" y="28"/>
                  </a:lnTo>
                  <a:lnTo>
                    <a:pt x="268" y="32"/>
                  </a:lnTo>
                  <a:lnTo>
                    <a:pt x="268" y="32"/>
                  </a:lnTo>
                  <a:lnTo>
                    <a:pt x="270" y="36"/>
                  </a:lnTo>
                  <a:lnTo>
                    <a:pt x="278" y="36"/>
                  </a:lnTo>
                  <a:lnTo>
                    <a:pt x="286" y="36"/>
                  </a:lnTo>
                  <a:lnTo>
                    <a:pt x="286" y="36"/>
                  </a:lnTo>
                  <a:lnTo>
                    <a:pt x="294" y="40"/>
                  </a:lnTo>
                  <a:lnTo>
                    <a:pt x="296" y="42"/>
                  </a:lnTo>
                  <a:lnTo>
                    <a:pt x="298" y="44"/>
                  </a:lnTo>
                  <a:lnTo>
                    <a:pt x="298" y="44"/>
                  </a:lnTo>
                  <a:lnTo>
                    <a:pt x="304" y="48"/>
                  </a:lnTo>
                  <a:lnTo>
                    <a:pt x="304" y="48"/>
                  </a:lnTo>
                  <a:lnTo>
                    <a:pt x="310" y="48"/>
                  </a:lnTo>
                  <a:lnTo>
                    <a:pt x="310" y="48"/>
                  </a:lnTo>
                  <a:lnTo>
                    <a:pt x="308" y="58"/>
                  </a:lnTo>
                  <a:lnTo>
                    <a:pt x="308" y="60"/>
                  </a:lnTo>
                  <a:lnTo>
                    <a:pt x="308" y="68"/>
                  </a:lnTo>
                  <a:lnTo>
                    <a:pt x="308" y="68"/>
                  </a:lnTo>
                  <a:lnTo>
                    <a:pt x="310" y="70"/>
                  </a:lnTo>
                  <a:lnTo>
                    <a:pt x="310" y="74"/>
                  </a:lnTo>
                  <a:lnTo>
                    <a:pt x="310" y="88"/>
                  </a:lnTo>
                  <a:lnTo>
                    <a:pt x="310" y="88"/>
                  </a:lnTo>
                  <a:lnTo>
                    <a:pt x="310" y="94"/>
                  </a:lnTo>
                  <a:lnTo>
                    <a:pt x="310" y="100"/>
                  </a:lnTo>
                  <a:lnTo>
                    <a:pt x="310" y="112"/>
                  </a:lnTo>
                  <a:lnTo>
                    <a:pt x="310" y="112"/>
                  </a:lnTo>
                  <a:lnTo>
                    <a:pt x="316" y="120"/>
                  </a:lnTo>
                  <a:lnTo>
                    <a:pt x="310" y="122"/>
                  </a:lnTo>
                  <a:lnTo>
                    <a:pt x="310" y="128"/>
                  </a:lnTo>
                  <a:lnTo>
                    <a:pt x="310" y="128"/>
                  </a:lnTo>
                  <a:lnTo>
                    <a:pt x="308" y="130"/>
                  </a:lnTo>
                  <a:lnTo>
                    <a:pt x="308" y="134"/>
                  </a:lnTo>
                  <a:lnTo>
                    <a:pt x="308" y="140"/>
                  </a:lnTo>
                  <a:lnTo>
                    <a:pt x="308" y="140"/>
                  </a:lnTo>
                  <a:lnTo>
                    <a:pt x="304" y="142"/>
                  </a:lnTo>
                  <a:lnTo>
                    <a:pt x="298" y="150"/>
                  </a:lnTo>
                  <a:lnTo>
                    <a:pt x="298" y="150"/>
                  </a:lnTo>
                  <a:lnTo>
                    <a:pt x="304" y="152"/>
                  </a:lnTo>
                  <a:lnTo>
                    <a:pt x="306" y="152"/>
                  </a:lnTo>
                  <a:lnTo>
                    <a:pt x="306" y="152"/>
                  </a:lnTo>
                  <a:lnTo>
                    <a:pt x="306" y="154"/>
                  </a:lnTo>
                  <a:lnTo>
                    <a:pt x="306" y="162"/>
                  </a:lnTo>
                  <a:lnTo>
                    <a:pt x="306" y="162"/>
                  </a:lnTo>
                  <a:lnTo>
                    <a:pt x="304" y="166"/>
                  </a:lnTo>
                  <a:lnTo>
                    <a:pt x="304" y="166"/>
                  </a:lnTo>
                  <a:lnTo>
                    <a:pt x="306" y="180"/>
                  </a:lnTo>
                  <a:lnTo>
                    <a:pt x="306" y="180"/>
                  </a:lnTo>
                  <a:lnTo>
                    <a:pt x="308" y="180"/>
                  </a:lnTo>
                  <a:lnTo>
                    <a:pt x="308" y="180"/>
                  </a:lnTo>
                  <a:lnTo>
                    <a:pt x="310" y="190"/>
                  </a:lnTo>
                  <a:lnTo>
                    <a:pt x="310" y="192"/>
                  </a:lnTo>
                  <a:lnTo>
                    <a:pt x="308" y="196"/>
                  </a:lnTo>
                  <a:lnTo>
                    <a:pt x="308" y="196"/>
                  </a:lnTo>
                  <a:lnTo>
                    <a:pt x="304" y="210"/>
                  </a:lnTo>
                  <a:lnTo>
                    <a:pt x="298" y="216"/>
                  </a:lnTo>
                  <a:lnTo>
                    <a:pt x="296" y="220"/>
                  </a:lnTo>
                  <a:lnTo>
                    <a:pt x="296" y="220"/>
                  </a:lnTo>
                  <a:lnTo>
                    <a:pt x="290" y="222"/>
                  </a:lnTo>
                  <a:lnTo>
                    <a:pt x="290" y="224"/>
                  </a:lnTo>
                  <a:lnTo>
                    <a:pt x="294" y="234"/>
                  </a:lnTo>
                  <a:lnTo>
                    <a:pt x="294" y="234"/>
                  </a:lnTo>
                  <a:lnTo>
                    <a:pt x="286" y="244"/>
                  </a:lnTo>
                  <a:lnTo>
                    <a:pt x="286" y="250"/>
                  </a:lnTo>
                  <a:lnTo>
                    <a:pt x="290" y="256"/>
                  </a:lnTo>
                  <a:lnTo>
                    <a:pt x="290" y="256"/>
                  </a:lnTo>
                  <a:lnTo>
                    <a:pt x="286" y="256"/>
                  </a:lnTo>
                  <a:lnTo>
                    <a:pt x="280" y="258"/>
                  </a:lnTo>
                  <a:lnTo>
                    <a:pt x="268" y="272"/>
                  </a:lnTo>
                  <a:lnTo>
                    <a:pt x="250" y="296"/>
                  </a:lnTo>
                  <a:lnTo>
                    <a:pt x="250" y="296"/>
                  </a:lnTo>
                  <a:lnTo>
                    <a:pt x="248" y="302"/>
                  </a:lnTo>
                  <a:lnTo>
                    <a:pt x="244" y="302"/>
                  </a:lnTo>
                  <a:lnTo>
                    <a:pt x="238" y="302"/>
                  </a:lnTo>
                  <a:lnTo>
                    <a:pt x="238" y="302"/>
                  </a:lnTo>
                  <a:lnTo>
                    <a:pt x="230" y="298"/>
                  </a:lnTo>
                  <a:lnTo>
                    <a:pt x="226" y="298"/>
                  </a:lnTo>
                  <a:lnTo>
                    <a:pt x="210" y="298"/>
                  </a:lnTo>
                  <a:lnTo>
                    <a:pt x="210" y="298"/>
                  </a:lnTo>
                  <a:lnTo>
                    <a:pt x="198" y="298"/>
                  </a:lnTo>
                  <a:lnTo>
                    <a:pt x="188" y="294"/>
                  </a:lnTo>
                  <a:lnTo>
                    <a:pt x="188" y="294"/>
                  </a:lnTo>
                  <a:lnTo>
                    <a:pt x="176" y="294"/>
                  </a:lnTo>
                  <a:lnTo>
                    <a:pt x="164" y="294"/>
                  </a:lnTo>
                  <a:lnTo>
                    <a:pt x="164" y="294"/>
                  </a:lnTo>
                  <a:lnTo>
                    <a:pt x="160" y="288"/>
                  </a:lnTo>
                  <a:lnTo>
                    <a:pt x="156" y="286"/>
                  </a:lnTo>
                  <a:lnTo>
                    <a:pt x="156" y="286"/>
                  </a:lnTo>
                  <a:lnTo>
                    <a:pt x="150" y="284"/>
                  </a:lnTo>
                  <a:lnTo>
                    <a:pt x="150" y="282"/>
                  </a:lnTo>
                  <a:lnTo>
                    <a:pt x="150" y="276"/>
                  </a:lnTo>
                  <a:lnTo>
                    <a:pt x="150" y="276"/>
                  </a:lnTo>
                  <a:lnTo>
                    <a:pt x="148" y="274"/>
                  </a:lnTo>
                  <a:lnTo>
                    <a:pt x="144" y="272"/>
                  </a:lnTo>
                  <a:lnTo>
                    <a:pt x="130" y="268"/>
                  </a:lnTo>
                  <a:lnTo>
                    <a:pt x="118" y="268"/>
                  </a:lnTo>
                  <a:lnTo>
                    <a:pt x="110" y="264"/>
                  </a:lnTo>
                  <a:lnTo>
                    <a:pt x="108" y="262"/>
                  </a:lnTo>
                  <a:lnTo>
                    <a:pt x="108" y="262"/>
                  </a:lnTo>
                  <a:lnTo>
                    <a:pt x="104" y="246"/>
                  </a:lnTo>
                  <a:lnTo>
                    <a:pt x="100" y="242"/>
                  </a:lnTo>
                  <a:lnTo>
                    <a:pt x="100" y="232"/>
                  </a:lnTo>
                  <a:lnTo>
                    <a:pt x="100" y="232"/>
                  </a:lnTo>
                  <a:lnTo>
                    <a:pt x="100" y="222"/>
                  </a:lnTo>
                  <a:lnTo>
                    <a:pt x="96" y="216"/>
                  </a:lnTo>
                  <a:lnTo>
                    <a:pt x="90" y="216"/>
                  </a:lnTo>
                  <a:lnTo>
                    <a:pt x="80" y="216"/>
                  </a:lnTo>
                  <a:lnTo>
                    <a:pt x="80" y="216"/>
                  </a:lnTo>
                  <a:lnTo>
                    <a:pt x="84" y="206"/>
                  </a:lnTo>
                  <a:lnTo>
                    <a:pt x="80" y="202"/>
                  </a:lnTo>
                  <a:lnTo>
                    <a:pt x="76" y="196"/>
                  </a:lnTo>
                  <a:lnTo>
                    <a:pt x="68" y="194"/>
                  </a:lnTo>
                  <a:lnTo>
                    <a:pt x="68" y="194"/>
                  </a:lnTo>
                  <a:lnTo>
                    <a:pt x="50" y="186"/>
                  </a:lnTo>
                  <a:lnTo>
                    <a:pt x="38" y="170"/>
                  </a:lnTo>
                  <a:lnTo>
                    <a:pt x="38" y="170"/>
                  </a:lnTo>
                  <a:lnTo>
                    <a:pt x="34" y="162"/>
                  </a:lnTo>
                  <a:lnTo>
                    <a:pt x="28" y="150"/>
                  </a:lnTo>
                  <a:lnTo>
                    <a:pt x="24" y="140"/>
                  </a:lnTo>
                  <a:lnTo>
                    <a:pt x="16" y="128"/>
                  </a:lnTo>
                  <a:lnTo>
                    <a:pt x="16" y="128"/>
                  </a:lnTo>
                  <a:lnTo>
                    <a:pt x="8" y="112"/>
                  </a:lnTo>
                  <a:lnTo>
                    <a:pt x="0" y="102"/>
                  </a:lnTo>
                  <a:lnTo>
                    <a:pt x="0" y="98"/>
                  </a:lnTo>
                  <a:lnTo>
                    <a:pt x="0" y="9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89" name="SOMALIA"/>
            <p:cNvSpPr>
              <a:spLocks/>
            </p:cNvSpPr>
            <p:nvPr/>
          </p:nvSpPr>
          <p:spPr bwMode="auto">
            <a:xfrm>
              <a:off x="8058467" y="2608289"/>
              <a:ext cx="552133" cy="718538"/>
            </a:xfrm>
            <a:custGeom>
              <a:avLst/>
              <a:gdLst>
                <a:gd name="T0" fmla="*/ 0 w 414"/>
                <a:gd name="T1" fmla="*/ 396 h 596"/>
                <a:gd name="T2" fmla="*/ 14 w 414"/>
                <a:gd name="T3" fmla="*/ 382 h 596"/>
                <a:gd name="T4" fmla="*/ 42 w 414"/>
                <a:gd name="T5" fmla="*/ 342 h 596"/>
                <a:gd name="T6" fmla="*/ 80 w 414"/>
                <a:gd name="T7" fmla="*/ 330 h 596"/>
                <a:gd name="T8" fmla="*/ 120 w 414"/>
                <a:gd name="T9" fmla="*/ 306 h 596"/>
                <a:gd name="T10" fmla="*/ 152 w 414"/>
                <a:gd name="T11" fmla="*/ 310 h 596"/>
                <a:gd name="T12" fmla="*/ 200 w 414"/>
                <a:gd name="T13" fmla="*/ 260 h 596"/>
                <a:gd name="T14" fmla="*/ 280 w 414"/>
                <a:gd name="T15" fmla="*/ 174 h 596"/>
                <a:gd name="T16" fmla="*/ 214 w 414"/>
                <a:gd name="T17" fmla="*/ 164 h 596"/>
                <a:gd name="T18" fmla="*/ 148 w 414"/>
                <a:gd name="T19" fmla="*/ 138 h 596"/>
                <a:gd name="T20" fmla="*/ 110 w 414"/>
                <a:gd name="T21" fmla="*/ 120 h 596"/>
                <a:gd name="T22" fmla="*/ 98 w 414"/>
                <a:gd name="T23" fmla="*/ 110 h 596"/>
                <a:gd name="T24" fmla="*/ 84 w 414"/>
                <a:gd name="T25" fmla="*/ 92 h 596"/>
                <a:gd name="T26" fmla="*/ 68 w 414"/>
                <a:gd name="T27" fmla="*/ 60 h 596"/>
                <a:gd name="T28" fmla="*/ 80 w 414"/>
                <a:gd name="T29" fmla="*/ 36 h 596"/>
                <a:gd name="T30" fmla="*/ 104 w 414"/>
                <a:gd name="T31" fmla="*/ 36 h 596"/>
                <a:gd name="T32" fmla="*/ 136 w 414"/>
                <a:gd name="T33" fmla="*/ 68 h 596"/>
                <a:gd name="T34" fmla="*/ 168 w 414"/>
                <a:gd name="T35" fmla="*/ 60 h 596"/>
                <a:gd name="T36" fmla="*/ 206 w 414"/>
                <a:gd name="T37" fmla="*/ 48 h 596"/>
                <a:gd name="T38" fmla="*/ 232 w 414"/>
                <a:gd name="T39" fmla="*/ 48 h 596"/>
                <a:gd name="T40" fmla="*/ 260 w 414"/>
                <a:gd name="T41" fmla="*/ 32 h 596"/>
                <a:gd name="T42" fmla="*/ 282 w 414"/>
                <a:gd name="T43" fmla="*/ 32 h 596"/>
                <a:gd name="T44" fmla="*/ 314 w 414"/>
                <a:gd name="T45" fmla="*/ 30 h 596"/>
                <a:gd name="T46" fmla="*/ 342 w 414"/>
                <a:gd name="T47" fmla="*/ 20 h 596"/>
                <a:gd name="T48" fmla="*/ 372 w 414"/>
                <a:gd name="T49" fmla="*/ 16 h 596"/>
                <a:gd name="T50" fmla="*/ 388 w 414"/>
                <a:gd name="T51" fmla="*/ 0 h 596"/>
                <a:gd name="T52" fmla="*/ 408 w 414"/>
                <a:gd name="T53" fmla="*/ 6 h 596"/>
                <a:gd name="T54" fmla="*/ 404 w 414"/>
                <a:gd name="T55" fmla="*/ 26 h 596"/>
                <a:gd name="T56" fmla="*/ 404 w 414"/>
                <a:gd name="T57" fmla="*/ 60 h 596"/>
                <a:gd name="T58" fmla="*/ 408 w 414"/>
                <a:gd name="T59" fmla="*/ 66 h 596"/>
                <a:gd name="T60" fmla="*/ 414 w 414"/>
                <a:gd name="T61" fmla="*/ 66 h 596"/>
                <a:gd name="T62" fmla="*/ 400 w 414"/>
                <a:gd name="T63" fmla="*/ 70 h 596"/>
                <a:gd name="T64" fmla="*/ 394 w 414"/>
                <a:gd name="T65" fmla="*/ 94 h 596"/>
                <a:gd name="T66" fmla="*/ 378 w 414"/>
                <a:gd name="T67" fmla="*/ 134 h 596"/>
                <a:gd name="T68" fmla="*/ 368 w 414"/>
                <a:gd name="T69" fmla="*/ 160 h 596"/>
                <a:gd name="T70" fmla="*/ 352 w 414"/>
                <a:gd name="T71" fmla="*/ 174 h 596"/>
                <a:gd name="T72" fmla="*/ 350 w 414"/>
                <a:gd name="T73" fmla="*/ 190 h 596"/>
                <a:gd name="T74" fmla="*/ 324 w 414"/>
                <a:gd name="T75" fmla="*/ 242 h 596"/>
                <a:gd name="T76" fmla="*/ 294 w 414"/>
                <a:gd name="T77" fmla="*/ 300 h 596"/>
                <a:gd name="T78" fmla="*/ 270 w 414"/>
                <a:gd name="T79" fmla="*/ 340 h 596"/>
                <a:gd name="T80" fmla="*/ 184 w 414"/>
                <a:gd name="T81" fmla="*/ 424 h 596"/>
                <a:gd name="T82" fmla="*/ 130 w 414"/>
                <a:gd name="T83" fmla="*/ 464 h 596"/>
                <a:gd name="T84" fmla="*/ 96 w 414"/>
                <a:gd name="T85" fmla="*/ 498 h 596"/>
                <a:gd name="T86" fmla="*/ 52 w 414"/>
                <a:gd name="T87" fmla="*/ 554 h 596"/>
                <a:gd name="T88" fmla="*/ 38 w 414"/>
                <a:gd name="T89" fmla="*/ 564 h 596"/>
                <a:gd name="T90" fmla="*/ 22 w 414"/>
                <a:gd name="T91" fmla="*/ 596 h 596"/>
                <a:gd name="T92" fmla="*/ 4 w 414"/>
                <a:gd name="T93" fmla="*/ 568 h 596"/>
                <a:gd name="T94" fmla="*/ 0 w 414"/>
                <a:gd name="T95" fmla="*/ 53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4" h="596">
                  <a:moveTo>
                    <a:pt x="0" y="422"/>
                  </a:moveTo>
                  <a:lnTo>
                    <a:pt x="0" y="422"/>
                  </a:lnTo>
                  <a:lnTo>
                    <a:pt x="0" y="408"/>
                  </a:lnTo>
                  <a:lnTo>
                    <a:pt x="0" y="396"/>
                  </a:lnTo>
                  <a:lnTo>
                    <a:pt x="0" y="396"/>
                  </a:lnTo>
                  <a:lnTo>
                    <a:pt x="10" y="388"/>
                  </a:lnTo>
                  <a:lnTo>
                    <a:pt x="14" y="382"/>
                  </a:lnTo>
                  <a:lnTo>
                    <a:pt x="14" y="382"/>
                  </a:lnTo>
                  <a:lnTo>
                    <a:pt x="28" y="362"/>
                  </a:lnTo>
                  <a:lnTo>
                    <a:pt x="32" y="350"/>
                  </a:lnTo>
                  <a:lnTo>
                    <a:pt x="42" y="342"/>
                  </a:lnTo>
                  <a:lnTo>
                    <a:pt x="42" y="342"/>
                  </a:lnTo>
                  <a:lnTo>
                    <a:pt x="52" y="340"/>
                  </a:lnTo>
                  <a:lnTo>
                    <a:pt x="62" y="336"/>
                  </a:lnTo>
                  <a:lnTo>
                    <a:pt x="70" y="334"/>
                  </a:lnTo>
                  <a:lnTo>
                    <a:pt x="80" y="330"/>
                  </a:lnTo>
                  <a:lnTo>
                    <a:pt x="80" y="330"/>
                  </a:lnTo>
                  <a:lnTo>
                    <a:pt x="96" y="314"/>
                  </a:lnTo>
                  <a:lnTo>
                    <a:pt x="108" y="310"/>
                  </a:lnTo>
                  <a:lnTo>
                    <a:pt x="120" y="306"/>
                  </a:lnTo>
                  <a:lnTo>
                    <a:pt x="120" y="306"/>
                  </a:lnTo>
                  <a:lnTo>
                    <a:pt x="130" y="306"/>
                  </a:lnTo>
                  <a:lnTo>
                    <a:pt x="140" y="310"/>
                  </a:lnTo>
                  <a:lnTo>
                    <a:pt x="152" y="310"/>
                  </a:lnTo>
                  <a:lnTo>
                    <a:pt x="160" y="306"/>
                  </a:lnTo>
                  <a:lnTo>
                    <a:pt x="162" y="302"/>
                  </a:lnTo>
                  <a:lnTo>
                    <a:pt x="162" y="302"/>
                  </a:lnTo>
                  <a:lnTo>
                    <a:pt x="200" y="260"/>
                  </a:lnTo>
                  <a:lnTo>
                    <a:pt x="200" y="260"/>
                  </a:lnTo>
                  <a:lnTo>
                    <a:pt x="240" y="218"/>
                  </a:lnTo>
                  <a:lnTo>
                    <a:pt x="280" y="174"/>
                  </a:lnTo>
                  <a:lnTo>
                    <a:pt x="280" y="174"/>
                  </a:lnTo>
                  <a:lnTo>
                    <a:pt x="258" y="174"/>
                  </a:lnTo>
                  <a:lnTo>
                    <a:pt x="240" y="170"/>
                  </a:lnTo>
                  <a:lnTo>
                    <a:pt x="240" y="170"/>
                  </a:lnTo>
                  <a:lnTo>
                    <a:pt x="214" y="164"/>
                  </a:lnTo>
                  <a:lnTo>
                    <a:pt x="192" y="154"/>
                  </a:lnTo>
                  <a:lnTo>
                    <a:pt x="192" y="154"/>
                  </a:lnTo>
                  <a:lnTo>
                    <a:pt x="148" y="138"/>
                  </a:lnTo>
                  <a:lnTo>
                    <a:pt x="148" y="138"/>
                  </a:lnTo>
                  <a:lnTo>
                    <a:pt x="130" y="132"/>
                  </a:lnTo>
                  <a:lnTo>
                    <a:pt x="120" y="124"/>
                  </a:lnTo>
                  <a:lnTo>
                    <a:pt x="110" y="120"/>
                  </a:lnTo>
                  <a:lnTo>
                    <a:pt x="110" y="120"/>
                  </a:lnTo>
                  <a:lnTo>
                    <a:pt x="108" y="114"/>
                  </a:lnTo>
                  <a:lnTo>
                    <a:pt x="100" y="112"/>
                  </a:lnTo>
                  <a:lnTo>
                    <a:pt x="100" y="112"/>
                  </a:lnTo>
                  <a:lnTo>
                    <a:pt x="98" y="110"/>
                  </a:lnTo>
                  <a:lnTo>
                    <a:pt x="96" y="108"/>
                  </a:lnTo>
                  <a:lnTo>
                    <a:pt x="92" y="100"/>
                  </a:lnTo>
                  <a:lnTo>
                    <a:pt x="92" y="100"/>
                  </a:lnTo>
                  <a:lnTo>
                    <a:pt x="84" y="92"/>
                  </a:lnTo>
                  <a:lnTo>
                    <a:pt x="80" y="82"/>
                  </a:lnTo>
                  <a:lnTo>
                    <a:pt x="80" y="82"/>
                  </a:lnTo>
                  <a:lnTo>
                    <a:pt x="70" y="70"/>
                  </a:lnTo>
                  <a:lnTo>
                    <a:pt x="68" y="60"/>
                  </a:lnTo>
                  <a:lnTo>
                    <a:pt x="68" y="56"/>
                  </a:lnTo>
                  <a:lnTo>
                    <a:pt x="68" y="56"/>
                  </a:lnTo>
                  <a:lnTo>
                    <a:pt x="72" y="46"/>
                  </a:lnTo>
                  <a:lnTo>
                    <a:pt x="80" y="36"/>
                  </a:lnTo>
                  <a:lnTo>
                    <a:pt x="90" y="20"/>
                  </a:lnTo>
                  <a:lnTo>
                    <a:pt x="90" y="20"/>
                  </a:lnTo>
                  <a:lnTo>
                    <a:pt x="98" y="28"/>
                  </a:lnTo>
                  <a:lnTo>
                    <a:pt x="104" y="36"/>
                  </a:lnTo>
                  <a:lnTo>
                    <a:pt x="118" y="56"/>
                  </a:lnTo>
                  <a:lnTo>
                    <a:pt x="118" y="56"/>
                  </a:lnTo>
                  <a:lnTo>
                    <a:pt x="124" y="60"/>
                  </a:lnTo>
                  <a:lnTo>
                    <a:pt x="136" y="68"/>
                  </a:lnTo>
                  <a:lnTo>
                    <a:pt x="148" y="68"/>
                  </a:lnTo>
                  <a:lnTo>
                    <a:pt x="160" y="66"/>
                  </a:lnTo>
                  <a:lnTo>
                    <a:pt x="160" y="66"/>
                  </a:lnTo>
                  <a:lnTo>
                    <a:pt x="168" y="60"/>
                  </a:lnTo>
                  <a:lnTo>
                    <a:pt x="180" y="56"/>
                  </a:lnTo>
                  <a:lnTo>
                    <a:pt x="180" y="56"/>
                  </a:lnTo>
                  <a:lnTo>
                    <a:pt x="190" y="48"/>
                  </a:lnTo>
                  <a:lnTo>
                    <a:pt x="206" y="48"/>
                  </a:lnTo>
                  <a:lnTo>
                    <a:pt x="206" y="48"/>
                  </a:lnTo>
                  <a:lnTo>
                    <a:pt x="218" y="52"/>
                  </a:lnTo>
                  <a:lnTo>
                    <a:pt x="228" y="52"/>
                  </a:lnTo>
                  <a:lnTo>
                    <a:pt x="232" y="48"/>
                  </a:lnTo>
                  <a:lnTo>
                    <a:pt x="232" y="48"/>
                  </a:lnTo>
                  <a:lnTo>
                    <a:pt x="244" y="40"/>
                  </a:lnTo>
                  <a:lnTo>
                    <a:pt x="254" y="32"/>
                  </a:lnTo>
                  <a:lnTo>
                    <a:pt x="260" y="32"/>
                  </a:lnTo>
                  <a:lnTo>
                    <a:pt x="260" y="32"/>
                  </a:lnTo>
                  <a:lnTo>
                    <a:pt x="272" y="36"/>
                  </a:lnTo>
                  <a:lnTo>
                    <a:pt x="282" y="32"/>
                  </a:lnTo>
                  <a:lnTo>
                    <a:pt x="282" y="32"/>
                  </a:lnTo>
                  <a:lnTo>
                    <a:pt x="300" y="28"/>
                  </a:lnTo>
                  <a:lnTo>
                    <a:pt x="300" y="28"/>
                  </a:lnTo>
                  <a:lnTo>
                    <a:pt x="308" y="28"/>
                  </a:lnTo>
                  <a:lnTo>
                    <a:pt x="314" y="30"/>
                  </a:lnTo>
                  <a:lnTo>
                    <a:pt x="314" y="30"/>
                  </a:lnTo>
                  <a:lnTo>
                    <a:pt x="322" y="30"/>
                  </a:lnTo>
                  <a:lnTo>
                    <a:pt x="328" y="28"/>
                  </a:lnTo>
                  <a:lnTo>
                    <a:pt x="342" y="20"/>
                  </a:lnTo>
                  <a:lnTo>
                    <a:pt x="342" y="20"/>
                  </a:lnTo>
                  <a:lnTo>
                    <a:pt x="354" y="18"/>
                  </a:lnTo>
                  <a:lnTo>
                    <a:pt x="372" y="16"/>
                  </a:lnTo>
                  <a:lnTo>
                    <a:pt x="372" y="16"/>
                  </a:lnTo>
                  <a:lnTo>
                    <a:pt x="374" y="12"/>
                  </a:lnTo>
                  <a:lnTo>
                    <a:pt x="378" y="6"/>
                  </a:lnTo>
                  <a:lnTo>
                    <a:pt x="380" y="2"/>
                  </a:lnTo>
                  <a:lnTo>
                    <a:pt x="388" y="0"/>
                  </a:lnTo>
                  <a:lnTo>
                    <a:pt x="388" y="0"/>
                  </a:lnTo>
                  <a:lnTo>
                    <a:pt x="392" y="0"/>
                  </a:lnTo>
                  <a:lnTo>
                    <a:pt x="402" y="0"/>
                  </a:lnTo>
                  <a:lnTo>
                    <a:pt x="408" y="6"/>
                  </a:lnTo>
                  <a:lnTo>
                    <a:pt x="408" y="6"/>
                  </a:lnTo>
                  <a:lnTo>
                    <a:pt x="408" y="8"/>
                  </a:lnTo>
                  <a:lnTo>
                    <a:pt x="408" y="8"/>
                  </a:lnTo>
                  <a:lnTo>
                    <a:pt x="404" y="26"/>
                  </a:lnTo>
                  <a:lnTo>
                    <a:pt x="404" y="40"/>
                  </a:lnTo>
                  <a:lnTo>
                    <a:pt x="404" y="40"/>
                  </a:lnTo>
                  <a:lnTo>
                    <a:pt x="404" y="56"/>
                  </a:lnTo>
                  <a:lnTo>
                    <a:pt x="404" y="60"/>
                  </a:lnTo>
                  <a:lnTo>
                    <a:pt x="400" y="68"/>
                  </a:lnTo>
                  <a:lnTo>
                    <a:pt x="400" y="68"/>
                  </a:lnTo>
                  <a:lnTo>
                    <a:pt x="404" y="68"/>
                  </a:lnTo>
                  <a:lnTo>
                    <a:pt x="408" y="66"/>
                  </a:lnTo>
                  <a:lnTo>
                    <a:pt x="408" y="60"/>
                  </a:lnTo>
                  <a:lnTo>
                    <a:pt x="408" y="60"/>
                  </a:lnTo>
                  <a:lnTo>
                    <a:pt x="414" y="66"/>
                  </a:lnTo>
                  <a:lnTo>
                    <a:pt x="414" y="66"/>
                  </a:lnTo>
                  <a:lnTo>
                    <a:pt x="414" y="68"/>
                  </a:lnTo>
                  <a:lnTo>
                    <a:pt x="410" y="68"/>
                  </a:lnTo>
                  <a:lnTo>
                    <a:pt x="404" y="68"/>
                  </a:lnTo>
                  <a:lnTo>
                    <a:pt x="400" y="70"/>
                  </a:lnTo>
                  <a:lnTo>
                    <a:pt x="394" y="72"/>
                  </a:lnTo>
                  <a:lnTo>
                    <a:pt x="394" y="76"/>
                  </a:lnTo>
                  <a:lnTo>
                    <a:pt x="394" y="76"/>
                  </a:lnTo>
                  <a:lnTo>
                    <a:pt x="394" y="94"/>
                  </a:lnTo>
                  <a:lnTo>
                    <a:pt x="392" y="110"/>
                  </a:lnTo>
                  <a:lnTo>
                    <a:pt x="392" y="110"/>
                  </a:lnTo>
                  <a:lnTo>
                    <a:pt x="388" y="122"/>
                  </a:lnTo>
                  <a:lnTo>
                    <a:pt x="378" y="134"/>
                  </a:lnTo>
                  <a:lnTo>
                    <a:pt x="378" y="134"/>
                  </a:lnTo>
                  <a:lnTo>
                    <a:pt x="374" y="142"/>
                  </a:lnTo>
                  <a:lnTo>
                    <a:pt x="372" y="150"/>
                  </a:lnTo>
                  <a:lnTo>
                    <a:pt x="368" y="160"/>
                  </a:lnTo>
                  <a:lnTo>
                    <a:pt x="362" y="168"/>
                  </a:lnTo>
                  <a:lnTo>
                    <a:pt x="362" y="168"/>
                  </a:lnTo>
                  <a:lnTo>
                    <a:pt x="360" y="170"/>
                  </a:lnTo>
                  <a:lnTo>
                    <a:pt x="352" y="174"/>
                  </a:lnTo>
                  <a:lnTo>
                    <a:pt x="352" y="174"/>
                  </a:lnTo>
                  <a:lnTo>
                    <a:pt x="352" y="182"/>
                  </a:lnTo>
                  <a:lnTo>
                    <a:pt x="350" y="190"/>
                  </a:lnTo>
                  <a:lnTo>
                    <a:pt x="350" y="190"/>
                  </a:lnTo>
                  <a:lnTo>
                    <a:pt x="342" y="204"/>
                  </a:lnTo>
                  <a:lnTo>
                    <a:pt x="332" y="220"/>
                  </a:lnTo>
                  <a:lnTo>
                    <a:pt x="332" y="220"/>
                  </a:lnTo>
                  <a:lnTo>
                    <a:pt x="324" y="242"/>
                  </a:lnTo>
                  <a:lnTo>
                    <a:pt x="320" y="262"/>
                  </a:lnTo>
                  <a:lnTo>
                    <a:pt x="320" y="262"/>
                  </a:lnTo>
                  <a:lnTo>
                    <a:pt x="308" y="282"/>
                  </a:lnTo>
                  <a:lnTo>
                    <a:pt x="294" y="300"/>
                  </a:lnTo>
                  <a:lnTo>
                    <a:pt x="294" y="300"/>
                  </a:lnTo>
                  <a:lnTo>
                    <a:pt x="282" y="322"/>
                  </a:lnTo>
                  <a:lnTo>
                    <a:pt x="270" y="340"/>
                  </a:lnTo>
                  <a:lnTo>
                    <a:pt x="270" y="340"/>
                  </a:lnTo>
                  <a:lnTo>
                    <a:pt x="234" y="376"/>
                  </a:lnTo>
                  <a:lnTo>
                    <a:pt x="234" y="376"/>
                  </a:lnTo>
                  <a:lnTo>
                    <a:pt x="202" y="408"/>
                  </a:lnTo>
                  <a:lnTo>
                    <a:pt x="184" y="424"/>
                  </a:lnTo>
                  <a:lnTo>
                    <a:pt x="162" y="442"/>
                  </a:lnTo>
                  <a:lnTo>
                    <a:pt x="162" y="442"/>
                  </a:lnTo>
                  <a:lnTo>
                    <a:pt x="148" y="452"/>
                  </a:lnTo>
                  <a:lnTo>
                    <a:pt x="130" y="464"/>
                  </a:lnTo>
                  <a:lnTo>
                    <a:pt x="130" y="464"/>
                  </a:lnTo>
                  <a:lnTo>
                    <a:pt x="112" y="484"/>
                  </a:lnTo>
                  <a:lnTo>
                    <a:pt x="96" y="498"/>
                  </a:lnTo>
                  <a:lnTo>
                    <a:pt x="96" y="498"/>
                  </a:lnTo>
                  <a:lnTo>
                    <a:pt x="66" y="536"/>
                  </a:lnTo>
                  <a:lnTo>
                    <a:pt x="66" y="536"/>
                  </a:lnTo>
                  <a:lnTo>
                    <a:pt x="52" y="554"/>
                  </a:lnTo>
                  <a:lnTo>
                    <a:pt x="52" y="554"/>
                  </a:lnTo>
                  <a:lnTo>
                    <a:pt x="42" y="558"/>
                  </a:lnTo>
                  <a:lnTo>
                    <a:pt x="40" y="564"/>
                  </a:lnTo>
                  <a:lnTo>
                    <a:pt x="38" y="564"/>
                  </a:lnTo>
                  <a:lnTo>
                    <a:pt x="38" y="564"/>
                  </a:lnTo>
                  <a:lnTo>
                    <a:pt x="38" y="570"/>
                  </a:lnTo>
                  <a:lnTo>
                    <a:pt x="32" y="580"/>
                  </a:lnTo>
                  <a:lnTo>
                    <a:pt x="22" y="596"/>
                  </a:lnTo>
                  <a:lnTo>
                    <a:pt x="22" y="596"/>
                  </a:lnTo>
                  <a:lnTo>
                    <a:pt x="22" y="586"/>
                  </a:lnTo>
                  <a:lnTo>
                    <a:pt x="18" y="580"/>
                  </a:lnTo>
                  <a:lnTo>
                    <a:pt x="4" y="568"/>
                  </a:lnTo>
                  <a:lnTo>
                    <a:pt x="4" y="568"/>
                  </a:lnTo>
                  <a:lnTo>
                    <a:pt x="2" y="558"/>
                  </a:lnTo>
                  <a:lnTo>
                    <a:pt x="0" y="554"/>
                  </a:lnTo>
                  <a:lnTo>
                    <a:pt x="0" y="538"/>
                  </a:lnTo>
                  <a:lnTo>
                    <a:pt x="0" y="538"/>
                  </a:lnTo>
                  <a:lnTo>
                    <a:pt x="0" y="422"/>
                  </a:lnTo>
                  <a:lnTo>
                    <a:pt x="0" y="42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90" name="ETHIOPIA"/>
            <p:cNvSpPr>
              <a:spLocks/>
            </p:cNvSpPr>
            <p:nvPr/>
          </p:nvSpPr>
          <p:spPr bwMode="auto">
            <a:xfrm>
              <a:off x="7634363" y="2449150"/>
              <a:ext cx="797526" cy="610034"/>
            </a:xfrm>
            <a:custGeom>
              <a:avLst/>
              <a:gdLst>
                <a:gd name="T0" fmla="*/ 6 w 598"/>
                <a:gd name="T1" fmla="*/ 294 h 506"/>
                <a:gd name="T2" fmla="*/ 34 w 598"/>
                <a:gd name="T3" fmla="*/ 286 h 506"/>
                <a:gd name="T4" fmla="*/ 46 w 598"/>
                <a:gd name="T5" fmla="*/ 268 h 506"/>
                <a:gd name="T6" fmla="*/ 46 w 598"/>
                <a:gd name="T7" fmla="*/ 226 h 506"/>
                <a:gd name="T8" fmla="*/ 52 w 598"/>
                <a:gd name="T9" fmla="*/ 196 h 506"/>
                <a:gd name="T10" fmla="*/ 66 w 598"/>
                <a:gd name="T11" fmla="*/ 180 h 506"/>
                <a:gd name="T12" fmla="*/ 78 w 598"/>
                <a:gd name="T13" fmla="*/ 166 h 506"/>
                <a:gd name="T14" fmla="*/ 82 w 598"/>
                <a:gd name="T15" fmla="*/ 150 h 506"/>
                <a:gd name="T16" fmla="*/ 86 w 598"/>
                <a:gd name="T17" fmla="*/ 134 h 506"/>
                <a:gd name="T18" fmla="*/ 108 w 598"/>
                <a:gd name="T19" fmla="*/ 98 h 506"/>
                <a:gd name="T20" fmla="*/ 128 w 598"/>
                <a:gd name="T21" fmla="*/ 84 h 506"/>
                <a:gd name="T22" fmla="*/ 138 w 598"/>
                <a:gd name="T23" fmla="*/ 50 h 506"/>
                <a:gd name="T24" fmla="*/ 158 w 598"/>
                <a:gd name="T25" fmla="*/ 28 h 506"/>
                <a:gd name="T26" fmla="*/ 172 w 598"/>
                <a:gd name="T27" fmla="*/ 22 h 506"/>
                <a:gd name="T28" fmla="*/ 196 w 598"/>
                <a:gd name="T29" fmla="*/ 0 h 506"/>
                <a:gd name="T30" fmla="*/ 212 w 598"/>
                <a:gd name="T31" fmla="*/ 12 h 506"/>
                <a:gd name="T32" fmla="*/ 226 w 598"/>
                <a:gd name="T33" fmla="*/ 22 h 506"/>
                <a:gd name="T34" fmla="*/ 244 w 598"/>
                <a:gd name="T35" fmla="*/ 14 h 506"/>
                <a:gd name="T36" fmla="*/ 268 w 598"/>
                <a:gd name="T37" fmla="*/ 22 h 506"/>
                <a:gd name="T38" fmla="*/ 308 w 598"/>
                <a:gd name="T39" fmla="*/ 32 h 506"/>
                <a:gd name="T40" fmla="*/ 334 w 598"/>
                <a:gd name="T41" fmla="*/ 62 h 506"/>
                <a:gd name="T42" fmla="*/ 356 w 598"/>
                <a:gd name="T43" fmla="*/ 84 h 506"/>
                <a:gd name="T44" fmla="*/ 370 w 598"/>
                <a:gd name="T45" fmla="*/ 110 h 506"/>
                <a:gd name="T46" fmla="*/ 348 w 598"/>
                <a:gd name="T47" fmla="*/ 156 h 506"/>
                <a:gd name="T48" fmla="*/ 360 w 598"/>
                <a:gd name="T49" fmla="*/ 174 h 506"/>
                <a:gd name="T50" fmla="*/ 388 w 598"/>
                <a:gd name="T51" fmla="*/ 172 h 506"/>
                <a:gd name="T52" fmla="*/ 388 w 598"/>
                <a:gd name="T53" fmla="*/ 184 h 506"/>
                <a:gd name="T54" fmla="*/ 400 w 598"/>
                <a:gd name="T55" fmla="*/ 216 h 506"/>
                <a:gd name="T56" fmla="*/ 416 w 598"/>
                <a:gd name="T57" fmla="*/ 242 h 506"/>
                <a:gd name="T58" fmla="*/ 442 w 598"/>
                <a:gd name="T59" fmla="*/ 264 h 506"/>
                <a:gd name="T60" fmla="*/ 560 w 598"/>
                <a:gd name="T61" fmla="*/ 306 h 506"/>
                <a:gd name="T62" fmla="*/ 548 w 598"/>
                <a:gd name="T63" fmla="*/ 354 h 506"/>
                <a:gd name="T64" fmla="*/ 478 w 598"/>
                <a:gd name="T65" fmla="*/ 438 h 506"/>
                <a:gd name="T66" fmla="*/ 428 w 598"/>
                <a:gd name="T67" fmla="*/ 440 h 506"/>
                <a:gd name="T68" fmla="*/ 396 w 598"/>
                <a:gd name="T69" fmla="*/ 460 h 506"/>
                <a:gd name="T70" fmla="*/ 364 w 598"/>
                <a:gd name="T71" fmla="*/ 470 h 506"/>
                <a:gd name="T72" fmla="*/ 346 w 598"/>
                <a:gd name="T73" fmla="*/ 480 h 506"/>
                <a:gd name="T74" fmla="*/ 320 w 598"/>
                <a:gd name="T75" fmla="*/ 480 h 506"/>
                <a:gd name="T76" fmla="*/ 304 w 598"/>
                <a:gd name="T77" fmla="*/ 470 h 506"/>
                <a:gd name="T78" fmla="*/ 274 w 598"/>
                <a:gd name="T79" fmla="*/ 486 h 506"/>
                <a:gd name="T80" fmla="*/ 260 w 598"/>
                <a:gd name="T81" fmla="*/ 506 h 506"/>
                <a:gd name="T82" fmla="*/ 234 w 598"/>
                <a:gd name="T83" fmla="*/ 498 h 506"/>
                <a:gd name="T84" fmla="*/ 206 w 598"/>
                <a:gd name="T85" fmla="*/ 496 h 506"/>
                <a:gd name="T86" fmla="*/ 156 w 598"/>
                <a:gd name="T87" fmla="*/ 460 h 506"/>
                <a:gd name="T88" fmla="*/ 116 w 598"/>
                <a:gd name="T89" fmla="*/ 456 h 506"/>
                <a:gd name="T90" fmla="*/ 108 w 598"/>
                <a:gd name="T91" fmla="*/ 426 h 506"/>
                <a:gd name="T92" fmla="*/ 92 w 598"/>
                <a:gd name="T93" fmla="*/ 418 h 506"/>
                <a:gd name="T94" fmla="*/ 76 w 598"/>
                <a:gd name="T95" fmla="*/ 380 h 506"/>
                <a:gd name="T96" fmla="*/ 62 w 598"/>
                <a:gd name="T97" fmla="*/ 358 h 506"/>
                <a:gd name="T98" fmla="*/ 54 w 598"/>
                <a:gd name="T99" fmla="*/ 350 h 506"/>
                <a:gd name="T100" fmla="*/ 34 w 598"/>
                <a:gd name="T101" fmla="*/ 324 h 506"/>
                <a:gd name="T102" fmla="*/ 6 w 598"/>
                <a:gd name="T103" fmla="*/ 31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8" h="506">
                  <a:moveTo>
                    <a:pt x="0" y="308"/>
                  </a:moveTo>
                  <a:lnTo>
                    <a:pt x="0" y="308"/>
                  </a:lnTo>
                  <a:lnTo>
                    <a:pt x="4" y="302"/>
                  </a:lnTo>
                  <a:lnTo>
                    <a:pt x="6" y="294"/>
                  </a:lnTo>
                  <a:lnTo>
                    <a:pt x="6" y="294"/>
                  </a:lnTo>
                  <a:lnTo>
                    <a:pt x="6" y="286"/>
                  </a:lnTo>
                  <a:lnTo>
                    <a:pt x="12" y="284"/>
                  </a:lnTo>
                  <a:lnTo>
                    <a:pt x="22" y="284"/>
                  </a:lnTo>
                  <a:lnTo>
                    <a:pt x="22" y="284"/>
                  </a:lnTo>
                  <a:lnTo>
                    <a:pt x="34" y="286"/>
                  </a:lnTo>
                  <a:lnTo>
                    <a:pt x="40" y="284"/>
                  </a:lnTo>
                  <a:lnTo>
                    <a:pt x="42" y="282"/>
                  </a:lnTo>
                  <a:lnTo>
                    <a:pt x="42" y="282"/>
                  </a:lnTo>
                  <a:lnTo>
                    <a:pt x="46" y="274"/>
                  </a:lnTo>
                  <a:lnTo>
                    <a:pt x="46" y="268"/>
                  </a:lnTo>
                  <a:lnTo>
                    <a:pt x="46" y="256"/>
                  </a:lnTo>
                  <a:lnTo>
                    <a:pt x="46" y="256"/>
                  </a:lnTo>
                  <a:lnTo>
                    <a:pt x="42" y="242"/>
                  </a:lnTo>
                  <a:lnTo>
                    <a:pt x="46" y="226"/>
                  </a:lnTo>
                  <a:lnTo>
                    <a:pt x="46" y="226"/>
                  </a:lnTo>
                  <a:lnTo>
                    <a:pt x="52" y="214"/>
                  </a:lnTo>
                  <a:lnTo>
                    <a:pt x="52" y="214"/>
                  </a:lnTo>
                  <a:lnTo>
                    <a:pt x="52" y="204"/>
                  </a:lnTo>
                  <a:lnTo>
                    <a:pt x="52" y="196"/>
                  </a:lnTo>
                  <a:lnTo>
                    <a:pt x="52" y="196"/>
                  </a:lnTo>
                  <a:lnTo>
                    <a:pt x="54" y="190"/>
                  </a:lnTo>
                  <a:lnTo>
                    <a:pt x="58" y="180"/>
                  </a:lnTo>
                  <a:lnTo>
                    <a:pt x="58" y="180"/>
                  </a:lnTo>
                  <a:lnTo>
                    <a:pt x="64" y="176"/>
                  </a:lnTo>
                  <a:lnTo>
                    <a:pt x="66" y="180"/>
                  </a:lnTo>
                  <a:lnTo>
                    <a:pt x="72" y="184"/>
                  </a:lnTo>
                  <a:lnTo>
                    <a:pt x="72" y="186"/>
                  </a:lnTo>
                  <a:lnTo>
                    <a:pt x="72" y="186"/>
                  </a:lnTo>
                  <a:lnTo>
                    <a:pt x="76" y="176"/>
                  </a:lnTo>
                  <a:lnTo>
                    <a:pt x="78" y="166"/>
                  </a:lnTo>
                  <a:lnTo>
                    <a:pt x="78" y="164"/>
                  </a:lnTo>
                  <a:lnTo>
                    <a:pt x="78" y="164"/>
                  </a:lnTo>
                  <a:lnTo>
                    <a:pt x="76" y="162"/>
                  </a:lnTo>
                  <a:lnTo>
                    <a:pt x="78" y="160"/>
                  </a:lnTo>
                  <a:lnTo>
                    <a:pt x="82" y="150"/>
                  </a:lnTo>
                  <a:lnTo>
                    <a:pt x="82" y="150"/>
                  </a:lnTo>
                  <a:lnTo>
                    <a:pt x="82" y="144"/>
                  </a:lnTo>
                  <a:lnTo>
                    <a:pt x="82" y="136"/>
                  </a:lnTo>
                  <a:lnTo>
                    <a:pt x="86" y="134"/>
                  </a:lnTo>
                  <a:lnTo>
                    <a:pt x="86" y="134"/>
                  </a:lnTo>
                  <a:lnTo>
                    <a:pt x="94" y="122"/>
                  </a:lnTo>
                  <a:lnTo>
                    <a:pt x="102" y="108"/>
                  </a:lnTo>
                  <a:lnTo>
                    <a:pt x="102" y="108"/>
                  </a:lnTo>
                  <a:lnTo>
                    <a:pt x="104" y="100"/>
                  </a:lnTo>
                  <a:lnTo>
                    <a:pt x="108" y="98"/>
                  </a:lnTo>
                  <a:lnTo>
                    <a:pt x="108" y="98"/>
                  </a:lnTo>
                  <a:lnTo>
                    <a:pt x="118" y="98"/>
                  </a:lnTo>
                  <a:lnTo>
                    <a:pt x="126" y="98"/>
                  </a:lnTo>
                  <a:lnTo>
                    <a:pt x="126" y="98"/>
                  </a:lnTo>
                  <a:lnTo>
                    <a:pt x="128" y="84"/>
                  </a:lnTo>
                  <a:lnTo>
                    <a:pt x="128" y="72"/>
                  </a:lnTo>
                  <a:lnTo>
                    <a:pt x="128" y="72"/>
                  </a:lnTo>
                  <a:lnTo>
                    <a:pt x="134" y="62"/>
                  </a:lnTo>
                  <a:lnTo>
                    <a:pt x="134" y="62"/>
                  </a:lnTo>
                  <a:lnTo>
                    <a:pt x="138" y="50"/>
                  </a:lnTo>
                  <a:lnTo>
                    <a:pt x="138" y="38"/>
                  </a:lnTo>
                  <a:lnTo>
                    <a:pt x="138" y="38"/>
                  </a:lnTo>
                  <a:lnTo>
                    <a:pt x="142" y="30"/>
                  </a:lnTo>
                  <a:lnTo>
                    <a:pt x="146" y="28"/>
                  </a:lnTo>
                  <a:lnTo>
                    <a:pt x="158" y="28"/>
                  </a:lnTo>
                  <a:lnTo>
                    <a:pt x="158" y="28"/>
                  </a:lnTo>
                  <a:lnTo>
                    <a:pt x="162" y="28"/>
                  </a:lnTo>
                  <a:lnTo>
                    <a:pt x="166" y="24"/>
                  </a:lnTo>
                  <a:lnTo>
                    <a:pt x="168" y="22"/>
                  </a:lnTo>
                  <a:lnTo>
                    <a:pt x="172" y="22"/>
                  </a:lnTo>
                  <a:lnTo>
                    <a:pt x="172" y="22"/>
                  </a:lnTo>
                  <a:lnTo>
                    <a:pt x="176" y="28"/>
                  </a:lnTo>
                  <a:lnTo>
                    <a:pt x="182" y="38"/>
                  </a:lnTo>
                  <a:lnTo>
                    <a:pt x="182" y="38"/>
                  </a:lnTo>
                  <a:lnTo>
                    <a:pt x="196" y="0"/>
                  </a:lnTo>
                  <a:lnTo>
                    <a:pt x="196" y="0"/>
                  </a:lnTo>
                  <a:lnTo>
                    <a:pt x="202" y="10"/>
                  </a:lnTo>
                  <a:lnTo>
                    <a:pt x="202" y="10"/>
                  </a:lnTo>
                  <a:lnTo>
                    <a:pt x="208" y="10"/>
                  </a:lnTo>
                  <a:lnTo>
                    <a:pt x="212" y="12"/>
                  </a:lnTo>
                  <a:lnTo>
                    <a:pt x="212" y="12"/>
                  </a:lnTo>
                  <a:lnTo>
                    <a:pt x="214" y="18"/>
                  </a:lnTo>
                  <a:lnTo>
                    <a:pt x="216" y="22"/>
                  </a:lnTo>
                  <a:lnTo>
                    <a:pt x="226" y="22"/>
                  </a:lnTo>
                  <a:lnTo>
                    <a:pt x="226" y="22"/>
                  </a:lnTo>
                  <a:lnTo>
                    <a:pt x="236" y="18"/>
                  </a:lnTo>
                  <a:lnTo>
                    <a:pt x="236" y="18"/>
                  </a:lnTo>
                  <a:lnTo>
                    <a:pt x="240" y="12"/>
                  </a:lnTo>
                  <a:lnTo>
                    <a:pt x="240" y="12"/>
                  </a:lnTo>
                  <a:lnTo>
                    <a:pt x="244" y="14"/>
                  </a:lnTo>
                  <a:lnTo>
                    <a:pt x="248" y="22"/>
                  </a:lnTo>
                  <a:lnTo>
                    <a:pt x="248" y="22"/>
                  </a:lnTo>
                  <a:lnTo>
                    <a:pt x="254" y="18"/>
                  </a:lnTo>
                  <a:lnTo>
                    <a:pt x="264" y="18"/>
                  </a:lnTo>
                  <a:lnTo>
                    <a:pt x="268" y="22"/>
                  </a:lnTo>
                  <a:lnTo>
                    <a:pt x="276" y="22"/>
                  </a:lnTo>
                  <a:lnTo>
                    <a:pt x="276" y="22"/>
                  </a:lnTo>
                  <a:lnTo>
                    <a:pt x="284" y="22"/>
                  </a:lnTo>
                  <a:lnTo>
                    <a:pt x="294" y="24"/>
                  </a:lnTo>
                  <a:lnTo>
                    <a:pt x="308" y="32"/>
                  </a:lnTo>
                  <a:lnTo>
                    <a:pt x="308" y="32"/>
                  </a:lnTo>
                  <a:lnTo>
                    <a:pt x="316" y="40"/>
                  </a:lnTo>
                  <a:lnTo>
                    <a:pt x="320" y="44"/>
                  </a:lnTo>
                  <a:lnTo>
                    <a:pt x="328" y="54"/>
                  </a:lnTo>
                  <a:lnTo>
                    <a:pt x="334" y="62"/>
                  </a:lnTo>
                  <a:lnTo>
                    <a:pt x="334" y="62"/>
                  </a:lnTo>
                  <a:lnTo>
                    <a:pt x="344" y="70"/>
                  </a:lnTo>
                  <a:lnTo>
                    <a:pt x="348" y="78"/>
                  </a:lnTo>
                  <a:lnTo>
                    <a:pt x="348" y="78"/>
                  </a:lnTo>
                  <a:lnTo>
                    <a:pt x="356" y="84"/>
                  </a:lnTo>
                  <a:lnTo>
                    <a:pt x="360" y="94"/>
                  </a:lnTo>
                  <a:lnTo>
                    <a:pt x="360" y="94"/>
                  </a:lnTo>
                  <a:lnTo>
                    <a:pt x="368" y="98"/>
                  </a:lnTo>
                  <a:lnTo>
                    <a:pt x="370" y="104"/>
                  </a:lnTo>
                  <a:lnTo>
                    <a:pt x="370" y="110"/>
                  </a:lnTo>
                  <a:lnTo>
                    <a:pt x="368" y="120"/>
                  </a:lnTo>
                  <a:lnTo>
                    <a:pt x="368" y="120"/>
                  </a:lnTo>
                  <a:lnTo>
                    <a:pt x="356" y="136"/>
                  </a:lnTo>
                  <a:lnTo>
                    <a:pt x="350" y="146"/>
                  </a:lnTo>
                  <a:lnTo>
                    <a:pt x="348" y="156"/>
                  </a:lnTo>
                  <a:lnTo>
                    <a:pt x="348" y="156"/>
                  </a:lnTo>
                  <a:lnTo>
                    <a:pt x="350" y="166"/>
                  </a:lnTo>
                  <a:lnTo>
                    <a:pt x="350" y="174"/>
                  </a:lnTo>
                  <a:lnTo>
                    <a:pt x="360" y="174"/>
                  </a:lnTo>
                  <a:lnTo>
                    <a:pt x="360" y="174"/>
                  </a:lnTo>
                  <a:lnTo>
                    <a:pt x="370" y="172"/>
                  </a:lnTo>
                  <a:lnTo>
                    <a:pt x="384" y="166"/>
                  </a:lnTo>
                  <a:lnTo>
                    <a:pt x="384" y="166"/>
                  </a:lnTo>
                  <a:lnTo>
                    <a:pt x="386" y="166"/>
                  </a:lnTo>
                  <a:lnTo>
                    <a:pt x="388" y="172"/>
                  </a:lnTo>
                  <a:lnTo>
                    <a:pt x="390" y="172"/>
                  </a:lnTo>
                  <a:lnTo>
                    <a:pt x="396" y="172"/>
                  </a:lnTo>
                  <a:lnTo>
                    <a:pt x="396" y="172"/>
                  </a:lnTo>
                  <a:lnTo>
                    <a:pt x="396" y="176"/>
                  </a:lnTo>
                  <a:lnTo>
                    <a:pt x="388" y="184"/>
                  </a:lnTo>
                  <a:lnTo>
                    <a:pt x="386" y="190"/>
                  </a:lnTo>
                  <a:lnTo>
                    <a:pt x="388" y="196"/>
                  </a:lnTo>
                  <a:lnTo>
                    <a:pt x="388" y="196"/>
                  </a:lnTo>
                  <a:lnTo>
                    <a:pt x="396" y="206"/>
                  </a:lnTo>
                  <a:lnTo>
                    <a:pt x="400" y="216"/>
                  </a:lnTo>
                  <a:lnTo>
                    <a:pt x="400" y="216"/>
                  </a:lnTo>
                  <a:lnTo>
                    <a:pt x="404" y="224"/>
                  </a:lnTo>
                  <a:lnTo>
                    <a:pt x="410" y="228"/>
                  </a:lnTo>
                  <a:lnTo>
                    <a:pt x="410" y="228"/>
                  </a:lnTo>
                  <a:lnTo>
                    <a:pt x="416" y="242"/>
                  </a:lnTo>
                  <a:lnTo>
                    <a:pt x="416" y="242"/>
                  </a:lnTo>
                  <a:lnTo>
                    <a:pt x="428" y="246"/>
                  </a:lnTo>
                  <a:lnTo>
                    <a:pt x="428" y="246"/>
                  </a:lnTo>
                  <a:lnTo>
                    <a:pt x="436" y="256"/>
                  </a:lnTo>
                  <a:lnTo>
                    <a:pt x="442" y="264"/>
                  </a:lnTo>
                  <a:lnTo>
                    <a:pt x="442" y="264"/>
                  </a:lnTo>
                  <a:lnTo>
                    <a:pt x="520" y="292"/>
                  </a:lnTo>
                  <a:lnTo>
                    <a:pt x="520" y="292"/>
                  </a:lnTo>
                  <a:lnTo>
                    <a:pt x="542" y="298"/>
                  </a:lnTo>
                  <a:lnTo>
                    <a:pt x="560" y="306"/>
                  </a:lnTo>
                  <a:lnTo>
                    <a:pt x="560" y="306"/>
                  </a:lnTo>
                  <a:lnTo>
                    <a:pt x="578" y="306"/>
                  </a:lnTo>
                  <a:lnTo>
                    <a:pt x="598" y="306"/>
                  </a:lnTo>
                  <a:lnTo>
                    <a:pt x="598" y="306"/>
                  </a:lnTo>
                  <a:lnTo>
                    <a:pt x="548" y="354"/>
                  </a:lnTo>
                  <a:lnTo>
                    <a:pt x="502" y="408"/>
                  </a:lnTo>
                  <a:lnTo>
                    <a:pt x="502" y="408"/>
                  </a:lnTo>
                  <a:lnTo>
                    <a:pt x="482" y="434"/>
                  </a:lnTo>
                  <a:lnTo>
                    <a:pt x="482" y="434"/>
                  </a:lnTo>
                  <a:lnTo>
                    <a:pt x="478" y="438"/>
                  </a:lnTo>
                  <a:lnTo>
                    <a:pt x="470" y="440"/>
                  </a:lnTo>
                  <a:lnTo>
                    <a:pt x="458" y="440"/>
                  </a:lnTo>
                  <a:lnTo>
                    <a:pt x="458" y="440"/>
                  </a:lnTo>
                  <a:lnTo>
                    <a:pt x="442" y="438"/>
                  </a:lnTo>
                  <a:lnTo>
                    <a:pt x="428" y="440"/>
                  </a:lnTo>
                  <a:lnTo>
                    <a:pt x="414" y="444"/>
                  </a:lnTo>
                  <a:lnTo>
                    <a:pt x="408" y="448"/>
                  </a:lnTo>
                  <a:lnTo>
                    <a:pt x="400" y="456"/>
                  </a:lnTo>
                  <a:lnTo>
                    <a:pt x="400" y="456"/>
                  </a:lnTo>
                  <a:lnTo>
                    <a:pt x="396" y="460"/>
                  </a:lnTo>
                  <a:lnTo>
                    <a:pt x="390" y="466"/>
                  </a:lnTo>
                  <a:lnTo>
                    <a:pt x="386" y="468"/>
                  </a:lnTo>
                  <a:lnTo>
                    <a:pt x="386" y="468"/>
                  </a:lnTo>
                  <a:lnTo>
                    <a:pt x="374" y="468"/>
                  </a:lnTo>
                  <a:lnTo>
                    <a:pt x="364" y="470"/>
                  </a:lnTo>
                  <a:lnTo>
                    <a:pt x="364" y="470"/>
                  </a:lnTo>
                  <a:lnTo>
                    <a:pt x="356" y="476"/>
                  </a:lnTo>
                  <a:lnTo>
                    <a:pt x="350" y="480"/>
                  </a:lnTo>
                  <a:lnTo>
                    <a:pt x="346" y="480"/>
                  </a:lnTo>
                  <a:lnTo>
                    <a:pt x="346" y="480"/>
                  </a:lnTo>
                  <a:lnTo>
                    <a:pt x="340" y="480"/>
                  </a:lnTo>
                  <a:lnTo>
                    <a:pt x="334" y="482"/>
                  </a:lnTo>
                  <a:lnTo>
                    <a:pt x="328" y="482"/>
                  </a:lnTo>
                  <a:lnTo>
                    <a:pt x="320" y="480"/>
                  </a:lnTo>
                  <a:lnTo>
                    <a:pt x="320" y="480"/>
                  </a:lnTo>
                  <a:lnTo>
                    <a:pt x="316" y="470"/>
                  </a:lnTo>
                  <a:lnTo>
                    <a:pt x="314" y="468"/>
                  </a:lnTo>
                  <a:lnTo>
                    <a:pt x="308" y="468"/>
                  </a:lnTo>
                  <a:lnTo>
                    <a:pt x="308" y="468"/>
                  </a:lnTo>
                  <a:lnTo>
                    <a:pt x="304" y="470"/>
                  </a:lnTo>
                  <a:lnTo>
                    <a:pt x="294" y="472"/>
                  </a:lnTo>
                  <a:lnTo>
                    <a:pt x="294" y="472"/>
                  </a:lnTo>
                  <a:lnTo>
                    <a:pt x="280" y="480"/>
                  </a:lnTo>
                  <a:lnTo>
                    <a:pt x="274" y="486"/>
                  </a:lnTo>
                  <a:lnTo>
                    <a:pt x="274" y="486"/>
                  </a:lnTo>
                  <a:lnTo>
                    <a:pt x="268" y="496"/>
                  </a:lnTo>
                  <a:lnTo>
                    <a:pt x="268" y="496"/>
                  </a:lnTo>
                  <a:lnTo>
                    <a:pt x="264" y="498"/>
                  </a:lnTo>
                  <a:lnTo>
                    <a:pt x="260" y="506"/>
                  </a:lnTo>
                  <a:lnTo>
                    <a:pt x="260" y="506"/>
                  </a:lnTo>
                  <a:lnTo>
                    <a:pt x="256" y="500"/>
                  </a:lnTo>
                  <a:lnTo>
                    <a:pt x="250" y="500"/>
                  </a:lnTo>
                  <a:lnTo>
                    <a:pt x="238" y="500"/>
                  </a:lnTo>
                  <a:lnTo>
                    <a:pt x="238" y="500"/>
                  </a:lnTo>
                  <a:lnTo>
                    <a:pt x="234" y="498"/>
                  </a:lnTo>
                  <a:lnTo>
                    <a:pt x="226" y="496"/>
                  </a:lnTo>
                  <a:lnTo>
                    <a:pt x="226" y="496"/>
                  </a:lnTo>
                  <a:lnTo>
                    <a:pt x="212" y="496"/>
                  </a:lnTo>
                  <a:lnTo>
                    <a:pt x="212" y="496"/>
                  </a:lnTo>
                  <a:lnTo>
                    <a:pt x="206" y="496"/>
                  </a:lnTo>
                  <a:lnTo>
                    <a:pt x="196" y="492"/>
                  </a:lnTo>
                  <a:lnTo>
                    <a:pt x="184" y="480"/>
                  </a:lnTo>
                  <a:lnTo>
                    <a:pt x="172" y="470"/>
                  </a:lnTo>
                  <a:lnTo>
                    <a:pt x="156" y="460"/>
                  </a:lnTo>
                  <a:lnTo>
                    <a:pt x="156" y="460"/>
                  </a:lnTo>
                  <a:lnTo>
                    <a:pt x="142" y="458"/>
                  </a:lnTo>
                  <a:lnTo>
                    <a:pt x="126" y="458"/>
                  </a:lnTo>
                  <a:lnTo>
                    <a:pt x="126" y="458"/>
                  </a:lnTo>
                  <a:lnTo>
                    <a:pt x="118" y="458"/>
                  </a:lnTo>
                  <a:lnTo>
                    <a:pt x="116" y="456"/>
                  </a:lnTo>
                  <a:lnTo>
                    <a:pt x="108" y="446"/>
                  </a:lnTo>
                  <a:lnTo>
                    <a:pt x="108" y="446"/>
                  </a:lnTo>
                  <a:lnTo>
                    <a:pt x="108" y="440"/>
                  </a:lnTo>
                  <a:lnTo>
                    <a:pt x="108" y="434"/>
                  </a:lnTo>
                  <a:lnTo>
                    <a:pt x="108" y="426"/>
                  </a:lnTo>
                  <a:lnTo>
                    <a:pt x="108" y="426"/>
                  </a:lnTo>
                  <a:lnTo>
                    <a:pt x="106" y="420"/>
                  </a:lnTo>
                  <a:lnTo>
                    <a:pt x="104" y="418"/>
                  </a:lnTo>
                  <a:lnTo>
                    <a:pt x="98" y="418"/>
                  </a:lnTo>
                  <a:lnTo>
                    <a:pt x="92" y="418"/>
                  </a:lnTo>
                  <a:lnTo>
                    <a:pt x="92" y="418"/>
                  </a:lnTo>
                  <a:lnTo>
                    <a:pt x="86" y="406"/>
                  </a:lnTo>
                  <a:lnTo>
                    <a:pt x="86" y="406"/>
                  </a:lnTo>
                  <a:lnTo>
                    <a:pt x="78" y="394"/>
                  </a:lnTo>
                  <a:lnTo>
                    <a:pt x="76" y="380"/>
                  </a:lnTo>
                  <a:lnTo>
                    <a:pt x="76" y="380"/>
                  </a:lnTo>
                  <a:lnTo>
                    <a:pt x="66" y="364"/>
                  </a:lnTo>
                  <a:lnTo>
                    <a:pt x="66" y="364"/>
                  </a:lnTo>
                  <a:lnTo>
                    <a:pt x="62" y="358"/>
                  </a:lnTo>
                  <a:lnTo>
                    <a:pt x="62" y="358"/>
                  </a:lnTo>
                  <a:lnTo>
                    <a:pt x="62" y="354"/>
                  </a:lnTo>
                  <a:lnTo>
                    <a:pt x="58" y="350"/>
                  </a:lnTo>
                  <a:lnTo>
                    <a:pt x="58" y="350"/>
                  </a:lnTo>
                  <a:lnTo>
                    <a:pt x="54" y="350"/>
                  </a:lnTo>
                  <a:lnTo>
                    <a:pt x="54" y="350"/>
                  </a:lnTo>
                  <a:lnTo>
                    <a:pt x="50" y="348"/>
                  </a:lnTo>
                  <a:lnTo>
                    <a:pt x="46" y="342"/>
                  </a:lnTo>
                  <a:lnTo>
                    <a:pt x="46" y="342"/>
                  </a:lnTo>
                  <a:lnTo>
                    <a:pt x="40" y="334"/>
                  </a:lnTo>
                  <a:lnTo>
                    <a:pt x="34" y="324"/>
                  </a:lnTo>
                  <a:lnTo>
                    <a:pt x="34" y="324"/>
                  </a:lnTo>
                  <a:lnTo>
                    <a:pt x="24" y="318"/>
                  </a:lnTo>
                  <a:lnTo>
                    <a:pt x="14" y="314"/>
                  </a:lnTo>
                  <a:lnTo>
                    <a:pt x="14" y="314"/>
                  </a:lnTo>
                  <a:lnTo>
                    <a:pt x="6" y="314"/>
                  </a:lnTo>
                  <a:lnTo>
                    <a:pt x="4" y="312"/>
                  </a:lnTo>
                  <a:lnTo>
                    <a:pt x="0" y="308"/>
                  </a:lnTo>
                  <a:lnTo>
                    <a:pt x="0" y="30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91" name="DJIBOUTI"/>
            <p:cNvSpPr>
              <a:spLocks/>
            </p:cNvSpPr>
            <p:nvPr/>
          </p:nvSpPr>
          <p:spPr bwMode="auto">
            <a:xfrm>
              <a:off x="8098476" y="2564888"/>
              <a:ext cx="90689" cy="94037"/>
            </a:xfrm>
            <a:custGeom>
              <a:avLst/>
              <a:gdLst>
                <a:gd name="T0" fmla="*/ 0 w 68"/>
                <a:gd name="T1" fmla="*/ 76 h 78"/>
                <a:gd name="T2" fmla="*/ 0 w 68"/>
                <a:gd name="T3" fmla="*/ 76 h 78"/>
                <a:gd name="T4" fmla="*/ 0 w 68"/>
                <a:gd name="T5" fmla="*/ 56 h 78"/>
                <a:gd name="T6" fmla="*/ 0 w 68"/>
                <a:gd name="T7" fmla="*/ 52 h 78"/>
                <a:gd name="T8" fmla="*/ 8 w 68"/>
                <a:gd name="T9" fmla="*/ 40 h 78"/>
                <a:gd name="T10" fmla="*/ 8 w 68"/>
                <a:gd name="T11" fmla="*/ 40 h 78"/>
                <a:gd name="T12" fmla="*/ 22 w 68"/>
                <a:gd name="T13" fmla="*/ 16 h 78"/>
                <a:gd name="T14" fmla="*/ 22 w 68"/>
                <a:gd name="T15" fmla="*/ 16 h 78"/>
                <a:gd name="T16" fmla="*/ 26 w 68"/>
                <a:gd name="T17" fmla="*/ 14 h 78"/>
                <a:gd name="T18" fmla="*/ 28 w 68"/>
                <a:gd name="T19" fmla="*/ 10 h 78"/>
                <a:gd name="T20" fmla="*/ 38 w 68"/>
                <a:gd name="T21" fmla="*/ 14 h 78"/>
                <a:gd name="T22" fmla="*/ 38 w 68"/>
                <a:gd name="T23" fmla="*/ 14 h 78"/>
                <a:gd name="T24" fmla="*/ 40 w 68"/>
                <a:gd name="T25" fmla="*/ 14 h 78"/>
                <a:gd name="T26" fmla="*/ 42 w 68"/>
                <a:gd name="T27" fmla="*/ 14 h 78"/>
                <a:gd name="T28" fmla="*/ 42 w 68"/>
                <a:gd name="T29" fmla="*/ 8 h 78"/>
                <a:gd name="T30" fmla="*/ 42 w 68"/>
                <a:gd name="T31" fmla="*/ 8 h 78"/>
                <a:gd name="T32" fmla="*/ 50 w 68"/>
                <a:gd name="T33" fmla="*/ 4 h 78"/>
                <a:gd name="T34" fmla="*/ 56 w 68"/>
                <a:gd name="T35" fmla="*/ 0 h 78"/>
                <a:gd name="T36" fmla="*/ 56 w 68"/>
                <a:gd name="T37" fmla="*/ 0 h 78"/>
                <a:gd name="T38" fmla="*/ 66 w 68"/>
                <a:gd name="T39" fmla="*/ 16 h 78"/>
                <a:gd name="T40" fmla="*/ 68 w 68"/>
                <a:gd name="T41" fmla="*/ 24 h 78"/>
                <a:gd name="T42" fmla="*/ 66 w 68"/>
                <a:gd name="T43" fmla="*/ 34 h 78"/>
                <a:gd name="T44" fmla="*/ 66 w 68"/>
                <a:gd name="T45" fmla="*/ 34 h 78"/>
                <a:gd name="T46" fmla="*/ 56 w 68"/>
                <a:gd name="T47" fmla="*/ 38 h 78"/>
                <a:gd name="T48" fmla="*/ 42 w 68"/>
                <a:gd name="T49" fmla="*/ 44 h 78"/>
                <a:gd name="T50" fmla="*/ 42 w 68"/>
                <a:gd name="T51" fmla="*/ 44 h 78"/>
                <a:gd name="T52" fmla="*/ 38 w 68"/>
                <a:gd name="T53" fmla="*/ 48 h 78"/>
                <a:gd name="T54" fmla="*/ 36 w 68"/>
                <a:gd name="T55" fmla="*/ 52 h 78"/>
                <a:gd name="T56" fmla="*/ 32 w 68"/>
                <a:gd name="T57" fmla="*/ 54 h 78"/>
                <a:gd name="T58" fmla="*/ 32 w 68"/>
                <a:gd name="T59" fmla="*/ 54 h 78"/>
                <a:gd name="T60" fmla="*/ 36 w 68"/>
                <a:gd name="T61" fmla="*/ 54 h 78"/>
                <a:gd name="T62" fmla="*/ 40 w 68"/>
                <a:gd name="T63" fmla="*/ 54 h 78"/>
                <a:gd name="T64" fmla="*/ 50 w 68"/>
                <a:gd name="T65" fmla="*/ 52 h 78"/>
                <a:gd name="T66" fmla="*/ 52 w 68"/>
                <a:gd name="T67" fmla="*/ 52 h 78"/>
                <a:gd name="T68" fmla="*/ 52 w 68"/>
                <a:gd name="T69" fmla="*/ 52 h 78"/>
                <a:gd name="T70" fmla="*/ 60 w 68"/>
                <a:gd name="T71" fmla="*/ 56 h 78"/>
                <a:gd name="T72" fmla="*/ 56 w 68"/>
                <a:gd name="T73" fmla="*/ 60 h 78"/>
                <a:gd name="T74" fmla="*/ 50 w 68"/>
                <a:gd name="T75" fmla="*/ 72 h 78"/>
                <a:gd name="T76" fmla="*/ 50 w 68"/>
                <a:gd name="T77" fmla="*/ 72 h 78"/>
                <a:gd name="T78" fmla="*/ 48 w 68"/>
                <a:gd name="T79" fmla="*/ 76 h 78"/>
                <a:gd name="T80" fmla="*/ 40 w 68"/>
                <a:gd name="T81" fmla="*/ 76 h 78"/>
                <a:gd name="T82" fmla="*/ 38 w 68"/>
                <a:gd name="T83" fmla="*/ 76 h 78"/>
                <a:gd name="T84" fmla="*/ 32 w 68"/>
                <a:gd name="T85" fmla="*/ 72 h 78"/>
                <a:gd name="T86" fmla="*/ 32 w 68"/>
                <a:gd name="T87" fmla="*/ 72 h 78"/>
                <a:gd name="T88" fmla="*/ 14 w 68"/>
                <a:gd name="T89" fmla="*/ 78 h 78"/>
                <a:gd name="T90" fmla="*/ 8 w 68"/>
                <a:gd name="T91" fmla="*/ 78 h 78"/>
                <a:gd name="T92" fmla="*/ 0 w 68"/>
                <a:gd name="T93" fmla="*/ 76 h 78"/>
                <a:gd name="T94" fmla="*/ 0 w 68"/>
                <a:gd name="T95" fmla="*/ 7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 h="78">
                  <a:moveTo>
                    <a:pt x="0" y="76"/>
                  </a:moveTo>
                  <a:lnTo>
                    <a:pt x="0" y="76"/>
                  </a:lnTo>
                  <a:lnTo>
                    <a:pt x="0" y="56"/>
                  </a:lnTo>
                  <a:lnTo>
                    <a:pt x="0" y="52"/>
                  </a:lnTo>
                  <a:lnTo>
                    <a:pt x="8" y="40"/>
                  </a:lnTo>
                  <a:lnTo>
                    <a:pt x="8" y="40"/>
                  </a:lnTo>
                  <a:lnTo>
                    <a:pt x="22" y="16"/>
                  </a:lnTo>
                  <a:lnTo>
                    <a:pt x="22" y="16"/>
                  </a:lnTo>
                  <a:lnTo>
                    <a:pt x="26" y="14"/>
                  </a:lnTo>
                  <a:lnTo>
                    <a:pt x="28" y="10"/>
                  </a:lnTo>
                  <a:lnTo>
                    <a:pt x="38" y="14"/>
                  </a:lnTo>
                  <a:lnTo>
                    <a:pt x="38" y="14"/>
                  </a:lnTo>
                  <a:lnTo>
                    <a:pt x="40" y="14"/>
                  </a:lnTo>
                  <a:lnTo>
                    <a:pt x="42" y="14"/>
                  </a:lnTo>
                  <a:lnTo>
                    <a:pt x="42" y="8"/>
                  </a:lnTo>
                  <a:lnTo>
                    <a:pt x="42" y="8"/>
                  </a:lnTo>
                  <a:lnTo>
                    <a:pt x="50" y="4"/>
                  </a:lnTo>
                  <a:lnTo>
                    <a:pt x="56" y="0"/>
                  </a:lnTo>
                  <a:lnTo>
                    <a:pt x="56" y="0"/>
                  </a:lnTo>
                  <a:lnTo>
                    <a:pt x="66" y="16"/>
                  </a:lnTo>
                  <a:lnTo>
                    <a:pt x="68" y="24"/>
                  </a:lnTo>
                  <a:lnTo>
                    <a:pt x="66" y="34"/>
                  </a:lnTo>
                  <a:lnTo>
                    <a:pt x="66" y="34"/>
                  </a:lnTo>
                  <a:lnTo>
                    <a:pt x="56" y="38"/>
                  </a:lnTo>
                  <a:lnTo>
                    <a:pt x="42" y="44"/>
                  </a:lnTo>
                  <a:lnTo>
                    <a:pt x="42" y="44"/>
                  </a:lnTo>
                  <a:lnTo>
                    <a:pt x="38" y="48"/>
                  </a:lnTo>
                  <a:lnTo>
                    <a:pt x="36" y="52"/>
                  </a:lnTo>
                  <a:lnTo>
                    <a:pt x="32" y="54"/>
                  </a:lnTo>
                  <a:lnTo>
                    <a:pt x="32" y="54"/>
                  </a:lnTo>
                  <a:lnTo>
                    <a:pt x="36" y="54"/>
                  </a:lnTo>
                  <a:lnTo>
                    <a:pt x="40" y="54"/>
                  </a:lnTo>
                  <a:lnTo>
                    <a:pt x="50" y="52"/>
                  </a:lnTo>
                  <a:lnTo>
                    <a:pt x="52" y="52"/>
                  </a:lnTo>
                  <a:lnTo>
                    <a:pt x="52" y="52"/>
                  </a:lnTo>
                  <a:lnTo>
                    <a:pt x="60" y="56"/>
                  </a:lnTo>
                  <a:lnTo>
                    <a:pt x="56" y="60"/>
                  </a:lnTo>
                  <a:lnTo>
                    <a:pt x="50" y="72"/>
                  </a:lnTo>
                  <a:lnTo>
                    <a:pt x="50" y="72"/>
                  </a:lnTo>
                  <a:lnTo>
                    <a:pt x="48" y="76"/>
                  </a:lnTo>
                  <a:lnTo>
                    <a:pt x="40" y="76"/>
                  </a:lnTo>
                  <a:lnTo>
                    <a:pt x="38" y="76"/>
                  </a:lnTo>
                  <a:lnTo>
                    <a:pt x="32" y="72"/>
                  </a:lnTo>
                  <a:lnTo>
                    <a:pt x="32" y="72"/>
                  </a:lnTo>
                  <a:lnTo>
                    <a:pt x="14" y="78"/>
                  </a:lnTo>
                  <a:lnTo>
                    <a:pt x="8" y="78"/>
                  </a:lnTo>
                  <a:lnTo>
                    <a:pt x="0" y="76"/>
                  </a:lnTo>
                  <a:lnTo>
                    <a:pt x="0" y="76"/>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92" name="ERITREA"/>
            <p:cNvSpPr>
              <a:spLocks/>
            </p:cNvSpPr>
            <p:nvPr/>
          </p:nvSpPr>
          <p:spPr bwMode="auto">
            <a:xfrm>
              <a:off x="7818408" y="2282778"/>
              <a:ext cx="349417" cy="301400"/>
            </a:xfrm>
            <a:custGeom>
              <a:avLst/>
              <a:gdLst>
                <a:gd name="T0" fmla="*/ 2 w 262"/>
                <a:gd name="T1" fmla="*/ 124 h 250"/>
                <a:gd name="T2" fmla="*/ 8 w 262"/>
                <a:gd name="T3" fmla="*/ 108 h 250"/>
                <a:gd name="T4" fmla="*/ 18 w 262"/>
                <a:gd name="T5" fmla="*/ 74 h 250"/>
                <a:gd name="T6" fmla="*/ 20 w 262"/>
                <a:gd name="T7" fmla="*/ 46 h 250"/>
                <a:gd name="T8" fmla="*/ 32 w 262"/>
                <a:gd name="T9" fmla="*/ 44 h 250"/>
                <a:gd name="T10" fmla="*/ 42 w 262"/>
                <a:gd name="T11" fmla="*/ 34 h 250"/>
                <a:gd name="T12" fmla="*/ 48 w 262"/>
                <a:gd name="T13" fmla="*/ 28 h 250"/>
                <a:gd name="T14" fmla="*/ 72 w 262"/>
                <a:gd name="T15" fmla="*/ 16 h 250"/>
                <a:gd name="T16" fmla="*/ 86 w 262"/>
                <a:gd name="T17" fmla="*/ 0 h 250"/>
                <a:gd name="T18" fmla="*/ 110 w 262"/>
                <a:gd name="T19" fmla="*/ 70 h 250"/>
                <a:gd name="T20" fmla="*/ 112 w 262"/>
                <a:gd name="T21" fmla="*/ 88 h 250"/>
                <a:gd name="T22" fmla="*/ 118 w 262"/>
                <a:gd name="T23" fmla="*/ 108 h 250"/>
                <a:gd name="T24" fmla="*/ 126 w 262"/>
                <a:gd name="T25" fmla="*/ 116 h 250"/>
                <a:gd name="T26" fmla="*/ 130 w 262"/>
                <a:gd name="T27" fmla="*/ 134 h 250"/>
                <a:gd name="T28" fmla="*/ 130 w 262"/>
                <a:gd name="T29" fmla="*/ 116 h 250"/>
                <a:gd name="T30" fmla="*/ 138 w 262"/>
                <a:gd name="T31" fmla="*/ 114 h 250"/>
                <a:gd name="T32" fmla="*/ 142 w 262"/>
                <a:gd name="T33" fmla="*/ 124 h 250"/>
                <a:gd name="T34" fmla="*/ 150 w 262"/>
                <a:gd name="T35" fmla="*/ 138 h 250"/>
                <a:gd name="T36" fmla="*/ 162 w 262"/>
                <a:gd name="T37" fmla="*/ 136 h 250"/>
                <a:gd name="T38" fmla="*/ 170 w 262"/>
                <a:gd name="T39" fmla="*/ 144 h 250"/>
                <a:gd name="T40" fmla="*/ 180 w 262"/>
                <a:gd name="T41" fmla="*/ 150 h 250"/>
                <a:gd name="T42" fmla="*/ 198 w 262"/>
                <a:gd name="T43" fmla="*/ 166 h 250"/>
                <a:gd name="T44" fmla="*/ 212 w 262"/>
                <a:gd name="T45" fmla="*/ 182 h 250"/>
                <a:gd name="T46" fmla="*/ 222 w 262"/>
                <a:gd name="T47" fmla="*/ 192 h 250"/>
                <a:gd name="T48" fmla="*/ 230 w 262"/>
                <a:gd name="T49" fmla="*/ 192 h 250"/>
                <a:gd name="T50" fmla="*/ 232 w 262"/>
                <a:gd name="T51" fmla="*/ 202 h 250"/>
                <a:gd name="T52" fmla="*/ 238 w 262"/>
                <a:gd name="T53" fmla="*/ 216 h 250"/>
                <a:gd name="T54" fmla="*/ 250 w 262"/>
                <a:gd name="T55" fmla="*/ 228 h 250"/>
                <a:gd name="T56" fmla="*/ 260 w 262"/>
                <a:gd name="T57" fmla="*/ 230 h 250"/>
                <a:gd name="T58" fmla="*/ 262 w 262"/>
                <a:gd name="T59" fmla="*/ 236 h 250"/>
                <a:gd name="T60" fmla="*/ 248 w 262"/>
                <a:gd name="T61" fmla="*/ 250 h 250"/>
                <a:gd name="T62" fmla="*/ 238 w 262"/>
                <a:gd name="T63" fmla="*/ 246 h 250"/>
                <a:gd name="T64" fmla="*/ 232 w 262"/>
                <a:gd name="T65" fmla="*/ 242 h 250"/>
                <a:gd name="T66" fmla="*/ 202 w 262"/>
                <a:gd name="T67" fmla="*/ 206 h 250"/>
                <a:gd name="T68" fmla="*/ 180 w 262"/>
                <a:gd name="T69" fmla="*/ 182 h 250"/>
                <a:gd name="T70" fmla="*/ 156 w 262"/>
                <a:gd name="T71" fmla="*/ 162 h 250"/>
                <a:gd name="T72" fmla="*/ 142 w 262"/>
                <a:gd name="T73" fmla="*/ 160 h 250"/>
                <a:gd name="T74" fmla="*/ 122 w 262"/>
                <a:gd name="T75" fmla="*/ 156 h 250"/>
                <a:gd name="T76" fmla="*/ 110 w 262"/>
                <a:gd name="T77" fmla="*/ 160 h 250"/>
                <a:gd name="T78" fmla="*/ 102 w 262"/>
                <a:gd name="T79" fmla="*/ 150 h 250"/>
                <a:gd name="T80" fmla="*/ 82 w 262"/>
                <a:gd name="T81" fmla="*/ 160 h 250"/>
                <a:gd name="T82" fmla="*/ 72 w 262"/>
                <a:gd name="T83" fmla="*/ 152 h 250"/>
                <a:gd name="T84" fmla="*/ 60 w 262"/>
                <a:gd name="T85" fmla="*/ 144 h 250"/>
                <a:gd name="T86" fmla="*/ 42 w 262"/>
                <a:gd name="T87" fmla="*/ 176 h 250"/>
                <a:gd name="T88" fmla="*/ 32 w 262"/>
                <a:gd name="T89" fmla="*/ 160 h 250"/>
                <a:gd name="T90" fmla="*/ 22 w 262"/>
                <a:gd name="T91" fmla="*/ 162 h 250"/>
                <a:gd name="T92" fmla="*/ 18 w 262"/>
                <a:gd name="T93" fmla="*/ 166 h 250"/>
                <a:gd name="T94" fmla="*/ 2 w 262"/>
                <a:gd name="T95" fmla="*/ 168 h 250"/>
                <a:gd name="T96" fmla="*/ 0 w 262"/>
                <a:gd name="T97" fmla="*/ 12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2" h="250">
                  <a:moveTo>
                    <a:pt x="0" y="128"/>
                  </a:moveTo>
                  <a:lnTo>
                    <a:pt x="0" y="128"/>
                  </a:lnTo>
                  <a:lnTo>
                    <a:pt x="2" y="124"/>
                  </a:lnTo>
                  <a:lnTo>
                    <a:pt x="6" y="116"/>
                  </a:lnTo>
                  <a:lnTo>
                    <a:pt x="8" y="108"/>
                  </a:lnTo>
                  <a:lnTo>
                    <a:pt x="8" y="108"/>
                  </a:lnTo>
                  <a:lnTo>
                    <a:pt x="18" y="84"/>
                  </a:lnTo>
                  <a:lnTo>
                    <a:pt x="18" y="84"/>
                  </a:lnTo>
                  <a:lnTo>
                    <a:pt x="18" y="74"/>
                  </a:lnTo>
                  <a:lnTo>
                    <a:pt x="18" y="60"/>
                  </a:lnTo>
                  <a:lnTo>
                    <a:pt x="20" y="48"/>
                  </a:lnTo>
                  <a:lnTo>
                    <a:pt x="20" y="46"/>
                  </a:lnTo>
                  <a:lnTo>
                    <a:pt x="28" y="44"/>
                  </a:lnTo>
                  <a:lnTo>
                    <a:pt x="28" y="44"/>
                  </a:lnTo>
                  <a:lnTo>
                    <a:pt x="32" y="44"/>
                  </a:lnTo>
                  <a:lnTo>
                    <a:pt x="38" y="44"/>
                  </a:lnTo>
                  <a:lnTo>
                    <a:pt x="38" y="44"/>
                  </a:lnTo>
                  <a:lnTo>
                    <a:pt x="42" y="34"/>
                  </a:lnTo>
                  <a:lnTo>
                    <a:pt x="42" y="30"/>
                  </a:lnTo>
                  <a:lnTo>
                    <a:pt x="48" y="28"/>
                  </a:lnTo>
                  <a:lnTo>
                    <a:pt x="48" y="28"/>
                  </a:lnTo>
                  <a:lnTo>
                    <a:pt x="68" y="18"/>
                  </a:lnTo>
                  <a:lnTo>
                    <a:pt x="68" y="18"/>
                  </a:lnTo>
                  <a:lnTo>
                    <a:pt x="72" y="16"/>
                  </a:lnTo>
                  <a:lnTo>
                    <a:pt x="76" y="14"/>
                  </a:lnTo>
                  <a:lnTo>
                    <a:pt x="86" y="0"/>
                  </a:lnTo>
                  <a:lnTo>
                    <a:pt x="86" y="0"/>
                  </a:lnTo>
                  <a:lnTo>
                    <a:pt x="98" y="34"/>
                  </a:lnTo>
                  <a:lnTo>
                    <a:pt x="110" y="70"/>
                  </a:lnTo>
                  <a:lnTo>
                    <a:pt x="110" y="70"/>
                  </a:lnTo>
                  <a:lnTo>
                    <a:pt x="110" y="80"/>
                  </a:lnTo>
                  <a:lnTo>
                    <a:pt x="112" y="88"/>
                  </a:lnTo>
                  <a:lnTo>
                    <a:pt x="112" y="88"/>
                  </a:lnTo>
                  <a:lnTo>
                    <a:pt x="116" y="98"/>
                  </a:lnTo>
                  <a:lnTo>
                    <a:pt x="118" y="108"/>
                  </a:lnTo>
                  <a:lnTo>
                    <a:pt x="118" y="108"/>
                  </a:lnTo>
                  <a:lnTo>
                    <a:pt x="122" y="110"/>
                  </a:lnTo>
                  <a:lnTo>
                    <a:pt x="126" y="116"/>
                  </a:lnTo>
                  <a:lnTo>
                    <a:pt x="126" y="116"/>
                  </a:lnTo>
                  <a:lnTo>
                    <a:pt x="128" y="126"/>
                  </a:lnTo>
                  <a:lnTo>
                    <a:pt x="130" y="134"/>
                  </a:lnTo>
                  <a:lnTo>
                    <a:pt x="130" y="134"/>
                  </a:lnTo>
                  <a:lnTo>
                    <a:pt x="136" y="126"/>
                  </a:lnTo>
                  <a:lnTo>
                    <a:pt x="136" y="124"/>
                  </a:lnTo>
                  <a:lnTo>
                    <a:pt x="130" y="116"/>
                  </a:lnTo>
                  <a:lnTo>
                    <a:pt x="136" y="114"/>
                  </a:lnTo>
                  <a:lnTo>
                    <a:pt x="136" y="114"/>
                  </a:lnTo>
                  <a:lnTo>
                    <a:pt x="138" y="114"/>
                  </a:lnTo>
                  <a:lnTo>
                    <a:pt x="140" y="116"/>
                  </a:lnTo>
                  <a:lnTo>
                    <a:pt x="142" y="124"/>
                  </a:lnTo>
                  <a:lnTo>
                    <a:pt x="142" y="124"/>
                  </a:lnTo>
                  <a:lnTo>
                    <a:pt x="142" y="134"/>
                  </a:lnTo>
                  <a:lnTo>
                    <a:pt x="150" y="138"/>
                  </a:lnTo>
                  <a:lnTo>
                    <a:pt x="150" y="138"/>
                  </a:lnTo>
                  <a:lnTo>
                    <a:pt x="152" y="138"/>
                  </a:lnTo>
                  <a:lnTo>
                    <a:pt x="158" y="136"/>
                  </a:lnTo>
                  <a:lnTo>
                    <a:pt x="162" y="136"/>
                  </a:lnTo>
                  <a:lnTo>
                    <a:pt x="166" y="138"/>
                  </a:lnTo>
                  <a:lnTo>
                    <a:pt x="166" y="138"/>
                  </a:lnTo>
                  <a:lnTo>
                    <a:pt x="170" y="144"/>
                  </a:lnTo>
                  <a:lnTo>
                    <a:pt x="176" y="148"/>
                  </a:lnTo>
                  <a:lnTo>
                    <a:pt x="180" y="150"/>
                  </a:lnTo>
                  <a:lnTo>
                    <a:pt x="180" y="150"/>
                  </a:lnTo>
                  <a:lnTo>
                    <a:pt x="186" y="150"/>
                  </a:lnTo>
                  <a:lnTo>
                    <a:pt x="190" y="152"/>
                  </a:lnTo>
                  <a:lnTo>
                    <a:pt x="198" y="166"/>
                  </a:lnTo>
                  <a:lnTo>
                    <a:pt x="198" y="166"/>
                  </a:lnTo>
                  <a:lnTo>
                    <a:pt x="206" y="176"/>
                  </a:lnTo>
                  <a:lnTo>
                    <a:pt x="212" y="182"/>
                  </a:lnTo>
                  <a:lnTo>
                    <a:pt x="212" y="182"/>
                  </a:lnTo>
                  <a:lnTo>
                    <a:pt x="222" y="192"/>
                  </a:lnTo>
                  <a:lnTo>
                    <a:pt x="222" y="192"/>
                  </a:lnTo>
                  <a:lnTo>
                    <a:pt x="230" y="196"/>
                  </a:lnTo>
                  <a:lnTo>
                    <a:pt x="230" y="200"/>
                  </a:lnTo>
                  <a:lnTo>
                    <a:pt x="230" y="192"/>
                  </a:lnTo>
                  <a:lnTo>
                    <a:pt x="230" y="192"/>
                  </a:lnTo>
                  <a:lnTo>
                    <a:pt x="232" y="196"/>
                  </a:lnTo>
                  <a:lnTo>
                    <a:pt x="232" y="202"/>
                  </a:lnTo>
                  <a:lnTo>
                    <a:pt x="236" y="208"/>
                  </a:lnTo>
                  <a:lnTo>
                    <a:pt x="236" y="208"/>
                  </a:lnTo>
                  <a:lnTo>
                    <a:pt x="238" y="216"/>
                  </a:lnTo>
                  <a:lnTo>
                    <a:pt x="246" y="216"/>
                  </a:lnTo>
                  <a:lnTo>
                    <a:pt x="246" y="216"/>
                  </a:lnTo>
                  <a:lnTo>
                    <a:pt x="250" y="228"/>
                  </a:lnTo>
                  <a:lnTo>
                    <a:pt x="258" y="230"/>
                  </a:lnTo>
                  <a:lnTo>
                    <a:pt x="260" y="230"/>
                  </a:lnTo>
                  <a:lnTo>
                    <a:pt x="260" y="230"/>
                  </a:lnTo>
                  <a:lnTo>
                    <a:pt x="260" y="230"/>
                  </a:lnTo>
                  <a:lnTo>
                    <a:pt x="262" y="232"/>
                  </a:lnTo>
                  <a:lnTo>
                    <a:pt x="262" y="236"/>
                  </a:lnTo>
                  <a:lnTo>
                    <a:pt x="252" y="246"/>
                  </a:lnTo>
                  <a:lnTo>
                    <a:pt x="252" y="246"/>
                  </a:lnTo>
                  <a:lnTo>
                    <a:pt x="248" y="250"/>
                  </a:lnTo>
                  <a:lnTo>
                    <a:pt x="246" y="248"/>
                  </a:lnTo>
                  <a:lnTo>
                    <a:pt x="242" y="246"/>
                  </a:lnTo>
                  <a:lnTo>
                    <a:pt x="238" y="246"/>
                  </a:lnTo>
                  <a:lnTo>
                    <a:pt x="238" y="246"/>
                  </a:lnTo>
                  <a:lnTo>
                    <a:pt x="236" y="246"/>
                  </a:lnTo>
                  <a:lnTo>
                    <a:pt x="232" y="242"/>
                  </a:lnTo>
                  <a:lnTo>
                    <a:pt x="220" y="228"/>
                  </a:lnTo>
                  <a:lnTo>
                    <a:pt x="202" y="206"/>
                  </a:lnTo>
                  <a:lnTo>
                    <a:pt x="202" y="206"/>
                  </a:lnTo>
                  <a:lnTo>
                    <a:pt x="190" y="192"/>
                  </a:lnTo>
                  <a:lnTo>
                    <a:pt x="180" y="182"/>
                  </a:lnTo>
                  <a:lnTo>
                    <a:pt x="180" y="182"/>
                  </a:lnTo>
                  <a:lnTo>
                    <a:pt x="178" y="178"/>
                  </a:lnTo>
                  <a:lnTo>
                    <a:pt x="168" y="170"/>
                  </a:lnTo>
                  <a:lnTo>
                    <a:pt x="156" y="162"/>
                  </a:lnTo>
                  <a:lnTo>
                    <a:pt x="156" y="162"/>
                  </a:lnTo>
                  <a:lnTo>
                    <a:pt x="150" y="160"/>
                  </a:lnTo>
                  <a:lnTo>
                    <a:pt x="142" y="160"/>
                  </a:lnTo>
                  <a:lnTo>
                    <a:pt x="136" y="156"/>
                  </a:lnTo>
                  <a:lnTo>
                    <a:pt x="136" y="156"/>
                  </a:lnTo>
                  <a:lnTo>
                    <a:pt x="122" y="156"/>
                  </a:lnTo>
                  <a:lnTo>
                    <a:pt x="116" y="156"/>
                  </a:lnTo>
                  <a:lnTo>
                    <a:pt x="110" y="160"/>
                  </a:lnTo>
                  <a:lnTo>
                    <a:pt x="110" y="160"/>
                  </a:lnTo>
                  <a:lnTo>
                    <a:pt x="106" y="152"/>
                  </a:lnTo>
                  <a:lnTo>
                    <a:pt x="102" y="150"/>
                  </a:lnTo>
                  <a:lnTo>
                    <a:pt x="102" y="150"/>
                  </a:lnTo>
                  <a:lnTo>
                    <a:pt x="88" y="160"/>
                  </a:lnTo>
                  <a:lnTo>
                    <a:pt x="88" y="160"/>
                  </a:lnTo>
                  <a:lnTo>
                    <a:pt x="82" y="160"/>
                  </a:lnTo>
                  <a:lnTo>
                    <a:pt x="76" y="156"/>
                  </a:lnTo>
                  <a:lnTo>
                    <a:pt x="72" y="152"/>
                  </a:lnTo>
                  <a:lnTo>
                    <a:pt x="72" y="152"/>
                  </a:lnTo>
                  <a:lnTo>
                    <a:pt x="70" y="150"/>
                  </a:lnTo>
                  <a:lnTo>
                    <a:pt x="68" y="148"/>
                  </a:lnTo>
                  <a:lnTo>
                    <a:pt x="60" y="144"/>
                  </a:lnTo>
                  <a:lnTo>
                    <a:pt x="58" y="138"/>
                  </a:lnTo>
                  <a:lnTo>
                    <a:pt x="58" y="138"/>
                  </a:lnTo>
                  <a:lnTo>
                    <a:pt x="42" y="176"/>
                  </a:lnTo>
                  <a:lnTo>
                    <a:pt x="42" y="176"/>
                  </a:lnTo>
                  <a:lnTo>
                    <a:pt x="36" y="166"/>
                  </a:lnTo>
                  <a:lnTo>
                    <a:pt x="32" y="160"/>
                  </a:lnTo>
                  <a:lnTo>
                    <a:pt x="28" y="160"/>
                  </a:lnTo>
                  <a:lnTo>
                    <a:pt x="28" y="160"/>
                  </a:lnTo>
                  <a:lnTo>
                    <a:pt x="22" y="162"/>
                  </a:lnTo>
                  <a:lnTo>
                    <a:pt x="20" y="166"/>
                  </a:lnTo>
                  <a:lnTo>
                    <a:pt x="18" y="166"/>
                  </a:lnTo>
                  <a:lnTo>
                    <a:pt x="18" y="166"/>
                  </a:lnTo>
                  <a:lnTo>
                    <a:pt x="10" y="166"/>
                  </a:lnTo>
                  <a:lnTo>
                    <a:pt x="6" y="166"/>
                  </a:lnTo>
                  <a:lnTo>
                    <a:pt x="2" y="168"/>
                  </a:lnTo>
                  <a:lnTo>
                    <a:pt x="2" y="168"/>
                  </a:lnTo>
                  <a:lnTo>
                    <a:pt x="0" y="128"/>
                  </a:lnTo>
                  <a:lnTo>
                    <a:pt x="0" y="12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593" name="COMOROS"/>
            <p:cNvGrpSpPr/>
            <p:nvPr/>
          </p:nvGrpSpPr>
          <p:grpSpPr>
            <a:xfrm>
              <a:off x="8202501" y="3857291"/>
              <a:ext cx="66682" cy="53047"/>
              <a:chOff x="8080202" y="4732698"/>
              <a:chExt cx="79375" cy="69850"/>
            </a:xfrm>
            <a:solidFill>
              <a:schemeClr val="bg1">
                <a:lumMod val="85000"/>
              </a:schemeClr>
            </a:solidFill>
          </p:grpSpPr>
          <p:sp>
            <p:nvSpPr>
              <p:cNvPr id="629" name="Freeform 406"/>
              <p:cNvSpPr>
                <a:spLocks/>
              </p:cNvSpPr>
              <p:nvPr/>
            </p:nvSpPr>
            <p:spPr bwMode="auto">
              <a:xfrm>
                <a:off x="8080202" y="4732698"/>
                <a:ext cx="12700" cy="38100"/>
              </a:xfrm>
              <a:custGeom>
                <a:avLst/>
                <a:gdLst>
                  <a:gd name="T0" fmla="*/ 8 w 8"/>
                  <a:gd name="T1" fmla="*/ 24 h 24"/>
                  <a:gd name="T2" fmla="*/ 8 w 8"/>
                  <a:gd name="T3" fmla="*/ 24 h 24"/>
                  <a:gd name="T4" fmla="*/ 8 w 8"/>
                  <a:gd name="T5" fmla="*/ 22 h 24"/>
                  <a:gd name="T6" fmla="*/ 8 w 8"/>
                  <a:gd name="T7" fmla="*/ 20 h 24"/>
                  <a:gd name="T8" fmla="*/ 8 w 8"/>
                  <a:gd name="T9" fmla="*/ 16 h 24"/>
                  <a:gd name="T10" fmla="*/ 8 w 8"/>
                  <a:gd name="T11" fmla="*/ 16 h 24"/>
                  <a:gd name="T12" fmla="*/ 6 w 8"/>
                  <a:gd name="T13" fmla="*/ 10 h 24"/>
                  <a:gd name="T14" fmla="*/ 6 w 8"/>
                  <a:gd name="T15" fmla="*/ 8 h 24"/>
                  <a:gd name="T16" fmla="*/ 6 w 8"/>
                  <a:gd name="T17" fmla="*/ 0 h 24"/>
                  <a:gd name="T18" fmla="*/ 6 w 8"/>
                  <a:gd name="T19" fmla="*/ 0 h 24"/>
                  <a:gd name="T20" fmla="*/ 2 w 8"/>
                  <a:gd name="T21" fmla="*/ 0 h 24"/>
                  <a:gd name="T22" fmla="*/ 2 w 8"/>
                  <a:gd name="T23" fmla="*/ 2 h 24"/>
                  <a:gd name="T24" fmla="*/ 0 w 8"/>
                  <a:gd name="T25" fmla="*/ 4 h 24"/>
                  <a:gd name="T26" fmla="*/ 0 w 8"/>
                  <a:gd name="T27" fmla="*/ 8 h 24"/>
                  <a:gd name="T28" fmla="*/ 0 w 8"/>
                  <a:gd name="T29" fmla="*/ 12 h 24"/>
                  <a:gd name="T30" fmla="*/ 0 w 8"/>
                  <a:gd name="T31" fmla="*/ 12 h 24"/>
                  <a:gd name="T32" fmla="*/ 0 w 8"/>
                  <a:gd name="T33" fmla="*/ 16 h 24"/>
                  <a:gd name="T34" fmla="*/ 2 w 8"/>
                  <a:gd name="T35" fmla="*/ 20 h 24"/>
                  <a:gd name="T36" fmla="*/ 8 w 8"/>
                  <a:gd name="T37" fmla="*/ 24 h 24"/>
                  <a:gd name="T38" fmla="*/ 8 w 8"/>
                  <a:gd name="T3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24">
                    <a:moveTo>
                      <a:pt x="8" y="24"/>
                    </a:moveTo>
                    <a:lnTo>
                      <a:pt x="8" y="24"/>
                    </a:lnTo>
                    <a:lnTo>
                      <a:pt x="8" y="22"/>
                    </a:lnTo>
                    <a:lnTo>
                      <a:pt x="8" y="20"/>
                    </a:lnTo>
                    <a:lnTo>
                      <a:pt x="8" y="16"/>
                    </a:lnTo>
                    <a:lnTo>
                      <a:pt x="8" y="16"/>
                    </a:lnTo>
                    <a:lnTo>
                      <a:pt x="6" y="10"/>
                    </a:lnTo>
                    <a:lnTo>
                      <a:pt x="6" y="8"/>
                    </a:lnTo>
                    <a:lnTo>
                      <a:pt x="6" y="0"/>
                    </a:lnTo>
                    <a:lnTo>
                      <a:pt x="6" y="0"/>
                    </a:lnTo>
                    <a:lnTo>
                      <a:pt x="2" y="0"/>
                    </a:lnTo>
                    <a:lnTo>
                      <a:pt x="2" y="2"/>
                    </a:lnTo>
                    <a:lnTo>
                      <a:pt x="0" y="4"/>
                    </a:lnTo>
                    <a:lnTo>
                      <a:pt x="0" y="8"/>
                    </a:lnTo>
                    <a:lnTo>
                      <a:pt x="0" y="12"/>
                    </a:lnTo>
                    <a:lnTo>
                      <a:pt x="0" y="12"/>
                    </a:lnTo>
                    <a:lnTo>
                      <a:pt x="0" y="16"/>
                    </a:lnTo>
                    <a:lnTo>
                      <a:pt x="2" y="20"/>
                    </a:lnTo>
                    <a:lnTo>
                      <a:pt x="8" y="24"/>
                    </a:lnTo>
                    <a:lnTo>
                      <a:pt x="8" y="2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30" name="Freeform 407"/>
              <p:cNvSpPr>
                <a:spLocks/>
              </p:cNvSpPr>
              <p:nvPr/>
            </p:nvSpPr>
            <p:spPr bwMode="auto">
              <a:xfrm>
                <a:off x="8102427" y="4793023"/>
                <a:ext cx="12700" cy="9525"/>
              </a:xfrm>
              <a:custGeom>
                <a:avLst/>
                <a:gdLst>
                  <a:gd name="T0" fmla="*/ 8 w 8"/>
                  <a:gd name="T1" fmla="*/ 6 h 6"/>
                  <a:gd name="T2" fmla="*/ 8 w 8"/>
                  <a:gd name="T3" fmla="*/ 6 h 6"/>
                  <a:gd name="T4" fmla="*/ 8 w 8"/>
                  <a:gd name="T5" fmla="*/ 4 h 6"/>
                  <a:gd name="T6" fmla="*/ 6 w 8"/>
                  <a:gd name="T7" fmla="*/ 2 h 6"/>
                  <a:gd name="T8" fmla="*/ 4 w 8"/>
                  <a:gd name="T9" fmla="*/ 2 h 6"/>
                  <a:gd name="T10" fmla="*/ 0 w 8"/>
                  <a:gd name="T11" fmla="*/ 0 h 6"/>
                  <a:gd name="T12" fmla="*/ 0 w 8"/>
                  <a:gd name="T13" fmla="*/ 0 h 6"/>
                  <a:gd name="T14" fmla="*/ 2 w 8"/>
                  <a:gd name="T15" fmla="*/ 4 h 6"/>
                  <a:gd name="T16" fmla="*/ 4 w 8"/>
                  <a:gd name="T17" fmla="*/ 6 h 6"/>
                  <a:gd name="T18" fmla="*/ 8 w 8"/>
                  <a:gd name="T19" fmla="*/ 6 h 6"/>
                  <a:gd name="T20" fmla="*/ 8 w 8"/>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6">
                    <a:moveTo>
                      <a:pt x="8" y="6"/>
                    </a:moveTo>
                    <a:lnTo>
                      <a:pt x="8" y="6"/>
                    </a:lnTo>
                    <a:lnTo>
                      <a:pt x="8" y="4"/>
                    </a:lnTo>
                    <a:lnTo>
                      <a:pt x="6" y="2"/>
                    </a:lnTo>
                    <a:lnTo>
                      <a:pt x="4" y="2"/>
                    </a:lnTo>
                    <a:lnTo>
                      <a:pt x="0" y="0"/>
                    </a:lnTo>
                    <a:lnTo>
                      <a:pt x="0" y="0"/>
                    </a:lnTo>
                    <a:lnTo>
                      <a:pt x="2" y="4"/>
                    </a:lnTo>
                    <a:lnTo>
                      <a:pt x="4" y="6"/>
                    </a:lnTo>
                    <a:lnTo>
                      <a:pt x="8" y="6"/>
                    </a:lnTo>
                    <a:lnTo>
                      <a:pt x="8" y="6"/>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31" name="Freeform 408"/>
              <p:cNvSpPr>
                <a:spLocks/>
              </p:cNvSpPr>
              <p:nvPr/>
            </p:nvSpPr>
            <p:spPr bwMode="auto">
              <a:xfrm>
                <a:off x="8140527" y="4789848"/>
                <a:ext cx="19050" cy="12700"/>
              </a:xfrm>
              <a:custGeom>
                <a:avLst/>
                <a:gdLst>
                  <a:gd name="T0" fmla="*/ 10 w 12"/>
                  <a:gd name="T1" fmla="*/ 8 h 8"/>
                  <a:gd name="T2" fmla="*/ 10 w 12"/>
                  <a:gd name="T3" fmla="*/ 8 h 8"/>
                  <a:gd name="T4" fmla="*/ 12 w 12"/>
                  <a:gd name="T5" fmla="*/ 4 h 8"/>
                  <a:gd name="T6" fmla="*/ 12 w 12"/>
                  <a:gd name="T7" fmla="*/ 2 h 8"/>
                  <a:gd name="T8" fmla="*/ 10 w 12"/>
                  <a:gd name="T9" fmla="*/ 0 h 8"/>
                  <a:gd name="T10" fmla="*/ 10 w 12"/>
                  <a:gd name="T11" fmla="*/ 0 h 8"/>
                  <a:gd name="T12" fmla="*/ 4 w 12"/>
                  <a:gd name="T13" fmla="*/ 0 h 8"/>
                  <a:gd name="T14" fmla="*/ 0 w 12"/>
                  <a:gd name="T15" fmla="*/ 0 h 8"/>
                  <a:gd name="T16" fmla="*/ 0 w 12"/>
                  <a:gd name="T17" fmla="*/ 0 h 8"/>
                  <a:gd name="T18" fmla="*/ 6 w 12"/>
                  <a:gd name="T19" fmla="*/ 4 h 8"/>
                  <a:gd name="T20" fmla="*/ 10 w 12"/>
                  <a:gd name="T21" fmla="*/ 8 h 8"/>
                  <a:gd name="T22" fmla="*/ 10 w 12"/>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8">
                    <a:moveTo>
                      <a:pt x="10" y="8"/>
                    </a:moveTo>
                    <a:lnTo>
                      <a:pt x="10" y="8"/>
                    </a:lnTo>
                    <a:lnTo>
                      <a:pt x="12" y="4"/>
                    </a:lnTo>
                    <a:lnTo>
                      <a:pt x="12" y="2"/>
                    </a:lnTo>
                    <a:lnTo>
                      <a:pt x="10" y="0"/>
                    </a:lnTo>
                    <a:lnTo>
                      <a:pt x="10" y="0"/>
                    </a:lnTo>
                    <a:lnTo>
                      <a:pt x="4" y="0"/>
                    </a:lnTo>
                    <a:lnTo>
                      <a:pt x="0" y="0"/>
                    </a:lnTo>
                    <a:lnTo>
                      <a:pt x="0" y="0"/>
                    </a:lnTo>
                    <a:lnTo>
                      <a:pt x="6" y="4"/>
                    </a:lnTo>
                    <a:lnTo>
                      <a:pt x="10" y="8"/>
                    </a:lnTo>
                    <a:lnTo>
                      <a:pt x="10" y="8"/>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594" name="Freeform 412"/>
            <p:cNvSpPr>
              <a:spLocks/>
            </p:cNvSpPr>
            <p:nvPr/>
          </p:nvSpPr>
          <p:spPr bwMode="auto">
            <a:xfrm>
              <a:off x="7418313" y="3408808"/>
              <a:ext cx="117361" cy="289344"/>
            </a:xfrm>
            <a:custGeom>
              <a:avLst/>
              <a:gdLst>
                <a:gd name="T0" fmla="*/ 8 w 88"/>
                <a:gd name="T1" fmla="*/ 38 h 240"/>
                <a:gd name="T2" fmla="*/ 10 w 88"/>
                <a:gd name="T3" fmla="*/ 36 h 240"/>
                <a:gd name="T4" fmla="*/ 8 w 88"/>
                <a:gd name="T5" fmla="*/ 50 h 240"/>
                <a:gd name="T6" fmla="*/ 6 w 88"/>
                <a:gd name="T7" fmla="*/ 68 h 240"/>
                <a:gd name="T8" fmla="*/ 6 w 88"/>
                <a:gd name="T9" fmla="*/ 78 h 240"/>
                <a:gd name="T10" fmla="*/ 14 w 88"/>
                <a:gd name="T11" fmla="*/ 100 h 240"/>
                <a:gd name="T12" fmla="*/ 14 w 88"/>
                <a:gd name="T13" fmla="*/ 106 h 240"/>
                <a:gd name="T14" fmla="*/ 8 w 88"/>
                <a:gd name="T15" fmla="*/ 116 h 240"/>
                <a:gd name="T16" fmla="*/ 8 w 88"/>
                <a:gd name="T17" fmla="*/ 120 h 240"/>
                <a:gd name="T18" fmla="*/ 24 w 88"/>
                <a:gd name="T19" fmla="*/ 152 h 240"/>
                <a:gd name="T20" fmla="*/ 28 w 88"/>
                <a:gd name="T21" fmla="*/ 162 h 240"/>
                <a:gd name="T22" fmla="*/ 40 w 88"/>
                <a:gd name="T23" fmla="*/ 172 h 240"/>
                <a:gd name="T24" fmla="*/ 48 w 88"/>
                <a:gd name="T25" fmla="*/ 182 h 240"/>
                <a:gd name="T26" fmla="*/ 50 w 88"/>
                <a:gd name="T27" fmla="*/ 196 h 240"/>
                <a:gd name="T28" fmla="*/ 60 w 88"/>
                <a:gd name="T29" fmla="*/ 208 h 240"/>
                <a:gd name="T30" fmla="*/ 64 w 88"/>
                <a:gd name="T31" fmla="*/ 220 h 240"/>
                <a:gd name="T32" fmla="*/ 60 w 88"/>
                <a:gd name="T33" fmla="*/ 226 h 240"/>
                <a:gd name="T34" fmla="*/ 60 w 88"/>
                <a:gd name="T35" fmla="*/ 228 h 240"/>
                <a:gd name="T36" fmla="*/ 64 w 88"/>
                <a:gd name="T37" fmla="*/ 228 h 240"/>
                <a:gd name="T38" fmla="*/ 64 w 88"/>
                <a:gd name="T39" fmla="*/ 236 h 240"/>
                <a:gd name="T40" fmla="*/ 68 w 88"/>
                <a:gd name="T41" fmla="*/ 230 h 240"/>
                <a:gd name="T42" fmla="*/ 78 w 88"/>
                <a:gd name="T43" fmla="*/ 238 h 240"/>
                <a:gd name="T44" fmla="*/ 86 w 88"/>
                <a:gd name="T45" fmla="*/ 240 h 240"/>
                <a:gd name="T46" fmla="*/ 88 w 88"/>
                <a:gd name="T47" fmla="*/ 236 h 240"/>
                <a:gd name="T48" fmla="*/ 86 w 88"/>
                <a:gd name="T49" fmla="*/ 226 h 240"/>
                <a:gd name="T50" fmla="*/ 78 w 88"/>
                <a:gd name="T51" fmla="*/ 216 h 240"/>
                <a:gd name="T52" fmla="*/ 66 w 88"/>
                <a:gd name="T53" fmla="*/ 190 h 240"/>
                <a:gd name="T54" fmla="*/ 64 w 88"/>
                <a:gd name="T55" fmla="*/ 168 h 240"/>
                <a:gd name="T56" fmla="*/ 50 w 88"/>
                <a:gd name="T57" fmla="*/ 146 h 240"/>
                <a:gd name="T58" fmla="*/ 46 w 88"/>
                <a:gd name="T59" fmla="*/ 140 h 240"/>
                <a:gd name="T60" fmla="*/ 40 w 88"/>
                <a:gd name="T61" fmla="*/ 140 h 240"/>
                <a:gd name="T62" fmla="*/ 38 w 88"/>
                <a:gd name="T63" fmla="*/ 140 h 240"/>
                <a:gd name="T64" fmla="*/ 28 w 88"/>
                <a:gd name="T65" fmla="*/ 128 h 240"/>
                <a:gd name="T66" fmla="*/ 36 w 88"/>
                <a:gd name="T67" fmla="*/ 118 h 240"/>
                <a:gd name="T68" fmla="*/ 38 w 88"/>
                <a:gd name="T69" fmla="*/ 116 h 240"/>
                <a:gd name="T70" fmla="*/ 36 w 88"/>
                <a:gd name="T71" fmla="*/ 100 h 240"/>
                <a:gd name="T72" fmla="*/ 34 w 88"/>
                <a:gd name="T73" fmla="*/ 96 h 240"/>
                <a:gd name="T74" fmla="*/ 34 w 88"/>
                <a:gd name="T75" fmla="*/ 94 h 240"/>
                <a:gd name="T76" fmla="*/ 34 w 88"/>
                <a:gd name="T77" fmla="*/ 78 h 240"/>
                <a:gd name="T78" fmla="*/ 26 w 88"/>
                <a:gd name="T79" fmla="*/ 74 h 240"/>
                <a:gd name="T80" fmla="*/ 26 w 88"/>
                <a:gd name="T81" fmla="*/ 64 h 240"/>
                <a:gd name="T82" fmla="*/ 26 w 88"/>
                <a:gd name="T83" fmla="*/ 50 h 240"/>
                <a:gd name="T84" fmla="*/ 20 w 88"/>
                <a:gd name="T85" fmla="*/ 38 h 240"/>
                <a:gd name="T86" fmla="*/ 14 w 88"/>
                <a:gd name="T87" fmla="*/ 18 h 240"/>
                <a:gd name="T88" fmla="*/ 10 w 88"/>
                <a:gd name="T89" fmla="*/ 6 h 240"/>
                <a:gd name="T90" fmla="*/ 8 w 88"/>
                <a:gd name="T91" fmla="*/ 6 h 240"/>
                <a:gd name="T92" fmla="*/ 6 w 88"/>
                <a:gd name="T93" fmla="*/ 14 h 240"/>
                <a:gd name="T94" fmla="*/ 8 w 88"/>
                <a:gd name="T95" fmla="*/ 36 h 240"/>
                <a:gd name="T96" fmla="*/ 0 w 88"/>
                <a:gd name="T97" fmla="*/ 46 h 240"/>
                <a:gd name="T98" fmla="*/ 6 w 88"/>
                <a:gd name="T99" fmla="*/ 46 h 240"/>
                <a:gd name="T100" fmla="*/ 8 w 88"/>
                <a:gd name="T101" fmla="*/ 3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240">
                  <a:moveTo>
                    <a:pt x="8" y="38"/>
                  </a:moveTo>
                  <a:lnTo>
                    <a:pt x="8" y="38"/>
                  </a:lnTo>
                  <a:lnTo>
                    <a:pt x="10" y="36"/>
                  </a:lnTo>
                  <a:lnTo>
                    <a:pt x="10" y="36"/>
                  </a:lnTo>
                  <a:lnTo>
                    <a:pt x="10" y="40"/>
                  </a:lnTo>
                  <a:lnTo>
                    <a:pt x="8" y="50"/>
                  </a:lnTo>
                  <a:lnTo>
                    <a:pt x="6" y="60"/>
                  </a:lnTo>
                  <a:lnTo>
                    <a:pt x="6" y="68"/>
                  </a:lnTo>
                  <a:lnTo>
                    <a:pt x="6" y="68"/>
                  </a:lnTo>
                  <a:lnTo>
                    <a:pt x="6" y="78"/>
                  </a:lnTo>
                  <a:lnTo>
                    <a:pt x="8" y="86"/>
                  </a:lnTo>
                  <a:lnTo>
                    <a:pt x="14" y="100"/>
                  </a:lnTo>
                  <a:lnTo>
                    <a:pt x="14" y="100"/>
                  </a:lnTo>
                  <a:lnTo>
                    <a:pt x="14" y="106"/>
                  </a:lnTo>
                  <a:lnTo>
                    <a:pt x="10" y="114"/>
                  </a:lnTo>
                  <a:lnTo>
                    <a:pt x="8" y="116"/>
                  </a:lnTo>
                  <a:lnTo>
                    <a:pt x="8" y="120"/>
                  </a:lnTo>
                  <a:lnTo>
                    <a:pt x="8" y="120"/>
                  </a:lnTo>
                  <a:lnTo>
                    <a:pt x="18" y="136"/>
                  </a:lnTo>
                  <a:lnTo>
                    <a:pt x="24" y="152"/>
                  </a:lnTo>
                  <a:lnTo>
                    <a:pt x="24" y="152"/>
                  </a:lnTo>
                  <a:lnTo>
                    <a:pt x="28" y="162"/>
                  </a:lnTo>
                  <a:lnTo>
                    <a:pt x="40" y="172"/>
                  </a:lnTo>
                  <a:lnTo>
                    <a:pt x="40" y="172"/>
                  </a:lnTo>
                  <a:lnTo>
                    <a:pt x="48" y="176"/>
                  </a:lnTo>
                  <a:lnTo>
                    <a:pt x="48" y="182"/>
                  </a:lnTo>
                  <a:lnTo>
                    <a:pt x="50" y="196"/>
                  </a:lnTo>
                  <a:lnTo>
                    <a:pt x="50" y="196"/>
                  </a:lnTo>
                  <a:lnTo>
                    <a:pt x="54" y="200"/>
                  </a:lnTo>
                  <a:lnTo>
                    <a:pt x="60" y="208"/>
                  </a:lnTo>
                  <a:lnTo>
                    <a:pt x="64" y="212"/>
                  </a:lnTo>
                  <a:lnTo>
                    <a:pt x="64" y="220"/>
                  </a:lnTo>
                  <a:lnTo>
                    <a:pt x="64" y="220"/>
                  </a:lnTo>
                  <a:lnTo>
                    <a:pt x="60" y="226"/>
                  </a:lnTo>
                  <a:lnTo>
                    <a:pt x="60" y="226"/>
                  </a:lnTo>
                  <a:lnTo>
                    <a:pt x="60" y="228"/>
                  </a:lnTo>
                  <a:lnTo>
                    <a:pt x="64" y="228"/>
                  </a:lnTo>
                  <a:lnTo>
                    <a:pt x="64" y="228"/>
                  </a:lnTo>
                  <a:lnTo>
                    <a:pt x="64" y="236"/>
                  </a:lnTo>
                  <a:lnTo>
                    <a:pt x="64" y="236"/>
                  </a:lnTo>
                  <a:lnTo>
                    <a:pt x="66" y="230"/>
                  </a:lnTo>
                  <a:lnTo>
                    <a:pt x="68" y="230"/>
                  </a:lnTo>
                  <a:lnTo>
                    <a:pt x="78" y="238"/>
                  </a:lnTo>
                  <a:lnTo>
                    <a:pt x="78" y="238"/>
                  </a:lnTo>
                  <a:lnTo>
                    <a:pt x="80" y="240"/>
                  </a:lnTo>
                  <a:lnTo>
                    <a:pt x="86" y="240"/>
                  </a:lnTo>
                  <a:lnTo>
                    <a:pt x="88" y="238"/>
                  </a:lnTo>
                  <a:lnTo>
                    <a:pt x="88" y="236"/>
                  </a:lnTo>
                  <a:lnTo>
                    <a:pt x="88" y="236"/>
                  </a:lnTo>
                  <a:lnTo>
                    <a:pt x="86" y="226"/>
                  </a:lnTo>
                  <a:lnTo>
                    <a:pt x="78" y="216"/>
                  </a:lnTo>
                  <a:lnTo>
                    <a:pt x="78" y="216"/>
                  </a:lnTo>
                  <a:lnTo>
                    <a:pt x="66" y="190"/>
                  </a:lnTo>
                  <a:lnTo>
                    <a:pt x="66" y="190"/>
                  </a:lnTo>
                  <a:lnTo>
                    <a:pt x="64" y="180"/>
                  </a:lnTo>
                  <a:lnTo>
                    <a:pt x="64" y="168"/>
                  </a:lnTo>
                  <a:lnTo>
                    <a:pt x="60" y="156"/>
                  </a:lnTo>
                  <a:lnTo>
                    <a:pt x="50" y="146"/>
                  </a:lnTo>
                  <a:lnTo>
                    <a:pt x="50" y="146"/>
                  </a:lnTo>
                  <a:lnTo>
                    <a:pt x="46" y="140"/>
                  </a:lnTo>
                  <a:lnTo>
                    <a:pt x="46" y="140"/>
                  </a:lnTo>
                  <a:lnTo>
                    <a:pt x="40" y="140"/>
                  </a:lnTo>
                  <a:lnTo>
                    <a:pt x="38" y="140"/>
                  </a:lnTo>
                  <a:lnTo>
                    <a:pt x="38" y="140"/>
                  </a:lnTo>
                  <a:lnTo>
                    <a:pt x="34" y="134"/>
                  </a:lnTo>
                  <a:lnTo>
                    <a:pt x="28" y="128"/>
                  </a:lnTo>
                  <a:lnTo>
                    <a:pt x="34" y="122"/>
                  </a:lnTo>
                  <a:lnTo>
                    <a:pt x="36" y="118"/>
                  </a:lnTo>
                  <a:lnTo>
                    <a:pt x="36" y="118"/>
                  </a:lnTo>
                  <a:lnTo>
                    <a:pt x="38" y="116"/>
                  </a:lnTo>
                  <a:lnTo>
                    <a:pt x="38" y="108"/>
                  </a:lnTo>
                  <a:lnTo>
                    <a:pt x="36" y="100"/>
                  </a:lnTo>
                  <a:lnTo>
                    <a:pt x="36" y="100"/>
                  </a:lnTo>
                  <a:lnTo>
                    <a:pt x="34" y="96"/>
                  </a:lnTo>
                  <a:lnTo>
                    <a:pt x="34" y="94"/>
                  </a:lnTo>
                  <a:lnTo>
                    <a:pt x="34" y="94"/>
                  </a:lnTo>
                  <a:lnTo>
                    <a:pt x="34" y="86"/>
                  </a:lnTo>
                  <a:lnTo>
                    <a:pt x="34" y="78"/>
                  </a:lnTo>
                  <a:lnTo>
                    <a:pt x="34" y="78"/>
                  </a:lnTo>
                  <a:lnTo>
                    <a:pt x="26" y="74"/>
                  </a:lnTo>
                  <a:lnTo>
                    <a:pt x="26" y="68"/>
                  </a:lnTo>
                  <a:lnTo>
                    <a:pt x="26" y="64"/>
                  </a:lnTo>
                  <a:lnTo>
                    <a:pt x="26" y="64"/>
                  </a:lnTo>
                  <a:lnTo>
                    <a:pt x="26" y="50"/>
                  </a:lnTo>
                  <a:lnTo>
                    <a:pt x="20" y="38"/>
                  </a:lnTo>
                  <a:lnTo>
                    <a:pt x="20" y="38"/>
                  </a:lnTo>
                  <a:lnTo>
                    <a:pt x="18" y="26"/>
                  </a:lnTo>
                  <a:lnTo>
                    <a:pt x="14" y="18"/>
                  </a:lnTo>
                  <a:lnTo>
                    <a:pt x="14" y="18"/>
                  </a:lnTo>
                  <a:lnTo>
                    <a:pt x="10" y="6"/>
                  </a:lnTo>
                  <a:lnTo>
                    <a:pt x="10" y="0"/>
                  </a:lnTo>
                  <a:lnTo>
                    <a:pt x="8" y="6"/>
                  </a:lnTo>
                  <a:lnTo>
                    <a:pt x="8" y="6"/>
                  </a:lnTo>
                  <a:lnTo>
                    <a:pt x="6" y="14"/>
                  </a:lnTo>
                  <a:lnTo>
                    <a:pt x="6" y="26"/>
                  </a:lnTo>
                  <a:lnTo>
                    <a:pt x="8" y="36"/>
                  </a:lnTo>
                  <a:lnTo>
                    <a:pt x="6" y="40"/>
                  </a:lnTo>
                  <a:lnTo>
                    <a:pt x="0" y="46"/>
                  </a:lnTo>
                  <a:lnTo>
                    <a:pt x="0" y="46"/>
                  </a:lnTo>
                  <a:lnTo>
                    <a:pt x="6" y="46"/>
                  </a:lnTo>
                  <a:lnTo>
                    <a:pt x="8" y="46"/>
                  </a:lnTo>
                  <a:lnTo>
                    <a:pt x="8" y="38"/>
                  </a:lnTo>
                  <a:lnTo>
                    <a:pt x="8" y="38"/>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95" name="LAKE VICTORIA"/>
            <p:cNvSpPr>
              <a:spLocks/>
            </p:cNvSpPr>
            <p:nvPr/>
          </p:nvSpPr>
          <p:spPr bwMode="auto">
            <a:xfrm>
              <a:off x="7559680" y="3211090"/>
              <a:ext cx="173375" cy="180840"/>
            </a:xfrm>
            <a:custGeom>
              <a:avLst/>
              <a:gdLst>
                <a:gd name="T0" fmla="*/ 122 w 130"/>
                <a:gd name="T1" fmla="*/ 28 h 150"/>
                <a:gd name="T2" fmla="*/ 110 w 130"/>
                <a:gd name="T3" fmla="*/ 30 h 150"/>
                <a:gd name="T4" fmla="*/ 104 w 130"/>
                <a:gd name="T5" fmla="*/ 36 h 150"/>
                <a:gd name="T6" fmla="*/ 94 w 130"/>
                <a:gd name="T7" fmla="*/ 18 h 150"/>
                <a:gd name="T8" fmla="*/ 86 w 130"/>
                <a:gd name="T9" fmla="*/ 14 h 150"/>
                <a:gd name="T10" fmla="*/ 82 w 130"/>
                <a:gd name="T11" fmla="*/ 8 h 150"/>
                <a:gd name="T12" fmla="*/ 74 w 130"/>
                <a:gd name="T13" fmla="*/ 14 h 150"/>
                <a:gd name="T14" fmla="*/ 74 w 130"/>
                <a:gd name="T15" fmla="*/ 10 h 150"/>
                <a:gd name="T16" fmla="*/ 70 w 130"/>
                <a:gd name="T17" fmla="*/ 4 h 150"/>
                <a:gd name="T18" fmla="*/ 62 w 130"/>
                <a:gd name="T19" fmla="*/ 4 h 150"/>
                <a:gd name="T20" fmla="*/ 64 w 130"/>
                <a:gd name="T21" fmla="*/ 8 h 150"/>
                <a:gd name="T22" fmla="*/ 62 w 130"/>
                <a:gd name="T23" fmla="*/ 10 h 150"/>
                <a:gd name="T24" fmla="*/ 54 w 130"/>
                <a:gd name="T25" fmla="*/ 16 h 150"/>
                <a:gd name="T26" fmla="*/ 40 w 130"/>
                <a:gd name="T27" fmla="*/ 16 h 150"/>
                <a:gd name="T28" fmla="*/ 36 w 130"/>
                <a:gd name="T29" fmla="*/ 16 h 150"/>
                <a:gd name="T30" fmla="*/ 30 w 130"/>
                <a:gd name="T31" fmla="*/ 18 h 150"/>
                <a:gd name="T32" fmla="*/ 22 w 130"/>
                <a:gd name="T33" fmla="*/ 24 h 150"/>
                <a:gd name="T34" fmla="*/ 12 w 130"/>
                <a:gd name="T35" fmla="*/ 28 h 150"/>
                <a:gd name="T36" fmla="*/ 14 w 130"/>
                <a:gd name="T37" fmla="*/ 38 h 150"/>
                <a:gd name="T38" fmla="*/ 6 w 130"/>
                <a:gd name="T39" fmla="*/ 56 h 150"/>
                <a:gd name="T40" fmla="*/ 10 w 130"/>
                <a:gd name="T41" fmla="*/ 76 h 150"/>
                <a:gd name="T42" fmla="*/ 6 w 130"/>
                <a:gd name="T43" fmla="*/ 86 h 150"/>
                <a:gd name="T44" fmla="*/ 6 w 130"/>
                <a:gd name="T45" fmla="*/ 92 h 150"/>
                <a:gd name="T46" fmla="*/ 2 w 130"/>
                <a:gd name="T47" fmla="*/ 102 h 150"/>
                <a:gd name="T48" fmla="*/ 2 w 130"/>
                <a:gd name="T49" fmla="*/ 110 h 150"/>
                <a:gd name="T50" fmla="*/ 2 w 130"/>
                <a:gd name="T51" fmla="*/ 122 h 150"/>
                <a:gd name="T52" fmla="*/ 6 w 130"/>
                <a:gd name="T53" fmla="*/ 130 h 150"/>
                <a:gd name="T54" fmla="*/ 6 w 130"/>
                <a:gd name="T55" fmla="*/ 146 h 150"/>
                <a:gd name="T56" fmla="*/ 12 w 130"/>
                <a:gd name="T57" fmla="*/ 138 h 150"/>
                <a:gd name="T58" fmla="*/ 14 w 130"/>
                <a:gd name="T59" fmla="*/ 136 h 150"/>
                <a:gd name="T60" fmla="*/ 22 w 130"/>
                <a:gd name="T61" fmla="*/ 132 h 150"/>
                <a:gd name="T62" fmla="*/ 26 w 130"/>
                <a:gd name="T63" fmla="*/ 120 h 150"/>
                <a:gd name="T64" fmla="*/ 34 w 130"/>
                <a:gd name="T65" fmla="*/ 130 h 150"/>
                <a:gd name="T66" fmla="*/ 40 w 130"/>
                <a:gd name="T67" fmla="*/ 126 h 150"/>
                <a:gd name="T68" fmla="*/ 50 w 130"/>
                <a:gd name="T69" fmla="*/ 136 h 150"/>
                <a:gd name="T70" fmla="*/ 46 w 130"/>
                <a:gd name="T71" fmla="*/ 146 h 150"/>
                <a:gd name="T72" fmla="*/ 46 w 130"/>
                <a:gd name="T73" fmla="*/ 150 h 150"/>
                <a:gd name="T74" fmla="*/ 50 w 130"/>
                <a:gd name="T75" fmla="*/ 148 h 150"/>
                <a:gd name="T76" fmla="*/ 52 w 130"/>
                <a:gd name="T77" fmla="*/ 146 h 150"/>
                <a:gd name="T78" fmla="*/ 50 w 130"/>
                <a:gd name="T79" fmla="*/ 130 h 150"/>
                <a:gd name="T80" fmla="*/ 62 w 130"/>
                <a:gd name="T81" fmla="*/ 130 h 150"/>
                <a:gd name="T82" fmla="*/ 74 w 130"/>
                <a:gd name="T83" fmla="*/ 130 h 150"/>
                <a:gd name="T84" fmla="*/ 90 w 130"/>
                <a:gd name="T85" fmla="*/ 118 h 150"/>
                <a:gd name="T86" fmla="*/ 82 w 130"/>
                <a:gd name="T87" fmla="*/ 116 h 150"/>
                <a:gd name="T88" fmla="*/ 74 w 130"/>
                <a:gd name="T89" fmla="*/ 118 h 150"/>
                <a:gd name="T90" fmla="*/ 66 w 130"/>
                <a:gd name="T91" fmla="*/ 110 h 150"/>
                <a:gd name="T92" fmla="*/ 76 w 130"/>
                <a:gd name="T93" fmla="*/ 108 h 150"/>
                <a:gd name="T94" fmla="*/ 66 w 130"/>
                <a:gd name="T95" fmla="*/ 106 h 150"/>
                <a:gd name="T96" fmla="*/ 74 w 130"/>
                <a:gd name="T97" fmla="*/ 102 h 150"/>
                <a:gd name="T98" fmla="*/ 80 w 130"/>
                <a:gd name="T99" fmla="*/ 96 h 150"/>
                <a:gd name="T100" fmla="*/ 82 w 130"/>
                <a:gd name="T101" fmla="*/ 92 h 150"/>
                <a:gd name="T102" fmla="*/ 80 w 130"/>
                <a:gd name="T103" fmla="*/ 86 h 150"/>
                <a:gd name="T104" fmla="*/ 86 w 130"/>
                <a:gd name="T105" fmla="*/ 86 h 150"/>
                <a:gd name="T106" fmla="*/ 92 w 130"/>
                <a:gd name="T107" fmla="*/ 86 h 150"/>
                <a:gd name="T108" fmla="*/ 90 w 130"/>
                <a:gd name="T109" fmla="*/ 80 h 150"/>
                <a:gd name="T110" fmla="*/ 92 w 130"/>
                <a:gd name="T111" fmla="*/ 78 h 150"/>
                <a:gd name="T112" fmla="*/ 102 w 130"/>
                <a:gd name="T113" fmla="*/ 64 h 150"/>
                <a:gd name="T114" fmla="*/ 96 w 130"/>
                <a:gd name="T115" fmla="*/ 50 h 150"/>
                <a:gd name="T116" fmla="*/ 114 w 130"/>
                <a:gd name="T117" fmla="*/ 44 h 150"/>
                <a:gd name="T118" fmla="*/ 114 w 130"/>
                <a:gd name="T119" fmla="*/ 38 h 150"/>
                <a:gd name="T120" fmla="*/ 130 w 130"/>
                <a:gd name="T121" fmla="*/ 3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50">
                  <a:moveTo>
                    <a:pt x="130" y="36"/>
                  </a:moveTo>
                  <a:lnTo>
                    <a:pt x="130" y="36"/>
                  </a:lnTo>
                  <a:lnTo>
                    <a:pt x="122" y="28"/>
                  </a:lnTo>
                  <a:lnTo>
                    <a:pt x="120" y="28"/>
                  </a:lnTo>
                  <a:lnTo>
                    <a:pt x="116" y="28"/>
                  </a:lnTo>
                  <a:lnTo>
                    <a:pt x="110" y="30"/>
                  </a:lnTo>
                  <a:lnTo>
                    <a:pt x="110" y="30"/>
                  </a:lnTo>
                  <a:lnTo>
                    <a:pt x="106" y="36"/>
                  </a:lnTo>
                  <a:lnTo>
                    <a:pt x="104" y="36"/>
                  </a:lnTo>
                  <a:lnTo>
                    <a:pt x="96" y="28"/>
                  </a:lnTo>
                  <a:lnTo>
                    <a:pt x="96" y="28"/>
                  </a:lnTo>
                  <a:lnTo>
                    <a:pt x="94" y="18"/>
                  </a:lnTo>
                  <a:lnTo>
                    <a:pt x="92" y="14"/>
                  </a:lnTo>
                  <a:lnTo>
                    <a:pt x="92" y="14"/>
                  </a:lnTo>
                  <a:lnTo>
                    <a:pt x="86" y="14"/>
                  </a:lnTo>
                  <a:lnTo>
                    <a:pt x="82" y="14"/>
                  </a:lnTo>
                  <a:lnTo>
                    <a:pt x="82" y="8"/>
                  </a:lnTo>
                  <a:lnTo>
                    <a:pt x="82" y="8"/>
                  </a:lnTo>
                  <a:lnTo>
                    <a:pt x="76" y="14"/>
                  </a:lnTo>
                  <a:lnTo>
                    <a:pt x="76" y="14"/>
                  </a:lnTo>
                  <a:lnTo>
                    <a:pt x="74" y="14"/>
                  </a:lnTo>
                  <a:lnTo>
                    <a:pt x="70" y="10"/>
                  </a:lnTo>
                  <a:lnTo>
                    <a:pt x="70" y="10"/>
                  </a:lnTo>
                  <a:lnTo>
                    <a:pt x="74" y="10"/>
                  </a:lnTo>
                  <a:lnTo>
                    <a:pt x="74" y="10"/>
                  </a:lnTo>
                  <a:lnTo>
                    <a:pt x="70" y="8"/>
                  </a:lnTo>
                  <a:lnTo>
                    <a:pt x="70" y="4"/>
                  </a:lnTo>
                  <a:lnTo>
                    <a:pt x="70" y="0"/>
                  </a:lnTo>
                  <a:lnTo>
                    <a:pt x="70" y="0"/>
                  </a:lnTo>
                  <a:lnTo>
                    <a:pt x="62" y="4"/>
                  </a:lnTo>
                  <a:lnTo>
                    <a:pt x="62" y="4"/>
                  </a:lnTo>
                  <a:lnTo>
                    <a:pt x="64" y="8"/>
                  </a:lnTo>
                  <a:lnTo>
                    <a:pt x="64" y="8"/>
                  </a:lnTo>
                  <a:lnTo>
                    <a:pt x="62" y="8"/>
                  </a:lnTo>
                  <a:lnTo>
                    <a:pt x="62" y="10"/>
                  </a:lnTo>
                  <a:lnTo>
                    <a:pt x="62" y="10"/>
                  </a:lnTo>
                  <a:lnTo>
                    <a:pt x="54" y="14"/>
                  </a:lnTo>
                  <a:lnTo>
                    <a:pt x="54" y="14"/>
                  </a:lnTo>
                  <a:lnTo>
                    <a:pt x="54" y="16"/>
                  </a:lnTo>
                  <a:lnTo>
                    <a:pt x="52" y="16"/>
                  </a:lnTo>
                  <a:lnTo>
                    <a:pt x="40" y="16"/>
                  </a:lnTo>
                  <a:lnTo>
                    <a:pt x="40" y="16"/>
                  </a:lnTo>
                  <a:lnTo>
                    <a:pt x="42" y="10"/>
                  </a:lnTo>
                  <a:lnTo>
                    <a:pt x="42" y="10"/>
                  </a:lnTo>
                  <a:lnTo>
                    <a:pt x="36" y="16"/>
                  </a:lnTo>
                  <a:lnTo>
                    <a:pt x="34" y="18"/>
                  </a:lnTo>
                  <a:lnTo>
                    <a:pt x="30" y="18"/>
                  </a:lnTo>
                  <a:lnTo>
                    <a:pt x="30" y="18"/>
                  </a:lnTo>
                  <a:lnTo>
                    <a:pt x="30" y="24"/>
                  </a:lnTo>
                  <a:lnTo>
                    <a:pt x="26" y="24"/>
                  </a:lnTo>
                  <a:lnTo>
                    <a:pt x="22" y="24"/>
                  </a:lnTo>
                  <a:lnTo>
                    <a:pt x="22" y="24"/>
                  </a:lnTo>
                  <a:lnTo>
                    <a:pt x="12" y="28"/>
                  </a:lnTo>
                  <a:lnTo>
                    <a:pt x="12" y="28"/>
                  </a:lnTo>
                  <a:lnTo>
                    <a:pt x="12" y="30"/>
                  </a:lnTo>
                  <a:lnTo>
                    <a:pt x="14" y="38"/>
                  </a:lnTo>
                  <a:lnTo>
                    <a:pt x="14" y="38"/>
                  </a:lnTo>
                  <a:lnTo>
                    <a:pt x="6" y="50"/>
                  </a:lnTo>
                  <a:lnTo>
                    <a:pt x="6" y="50"/>
                  </a:lnTo>
                  <a:lnTo>
                    <a:pt x="6" y="56"/>
                  </a:lnTo>
                  <a:lnTo>
                    <a:pt x="6" y="64"/>
                  </a:lnTo>
                  <a:lnTo>
                    <a:pt x="10" y="68"/>
                  </a:lnTo>
                  <a:lnTo>
                    <a:pt x="10" y="76"/>
                  </a:lnTo>
                  <a:lnTo>
                    <a:pt x="10" y="76"/>
                  </a:lnTo>
                  <a:lnTo>
                    <a:pt x="10" y="80"/>
                  </a:lnTo>
                  <a:lnTo>
                    <a:pt x="6" y="86"/>
                  </a:lnTo>
                  <a:lnTo>
                    <a:pt x="6" y="86"/>
                  </a:lnTo>
                  <a:lnTo>
                    <a:pt x="6" y="90"/>
                  </a:lnTo>
                  <a:lnTo>
                    <a:pt x="6" y="92"/>
                  </a:lnTo>
                  <a:lnTo>
                    <a:pt x="6" y="92"/>
                  </a:lnTo>
                  <a:lnTo>
                    <a:pt x="2" y="102"/>
                  </a:lnTo>
                  <a:lnTo>
                    <a:pt x="2" y="102"/>
                  </a:lnTo>
                  <a:lnTo>
                    <a:pt x="0" y="106"/>
                  </a:lnTo>
                  <a:lnTo>
                    <a:pt x="0" y="106"/>
                  </a:lnTo>
                  <a:lnTo>
                    <a:pt x="2" y="110"/>
                  </a:lnTo>
                  <a:lnTo>
                    <a:pt x="2" y="110"/>
                  </a:lnTo>
                  <a:lnTo>
                    <a:pt x="0" y="120"/>
                  </a:lnTo>
                  <a:lnTo>
                    <a:pt x="2" y="122"/>
                  </a:lnTo>
                  <a:lnTo>
                    <a:pt x="2" y="126"/>
                  </a:lnTo>
                  <a:lnTo>
                    <a:pt x="2" y="126"/>
                  </a:lnTo>
                  <a:lnTo>
                    <a:pt x="6" y="130"/>
                  </a:lnTo>
                  <a:lnTo>
                    <a:pt x="6" y="136"/>
                  </a:lnTo>
                  <a:lnTo>
                    <a:pt x="6" y="146"/>
                  </a:lnTo>
                  <a:lnTo>
                    <a:pt x="6" y="146"/>
                  </a:lnTo>
                  <a:lnTo>
                    <a:pt x="10" y="142"/>
                  </a:lnTo>
                  <a:lnTo>
                    <a:pt x="10" y="138"/>
                  </a:lnTo>
                  <a:lnTo>
                    <a:pt x="12" y="138"/>
                  </a:lnTo>
                  <a:lnTo>
                    <a:pt x="14" y="142"/>
                  </a:lnTo>
                  <a:lnTo>
                    <a:pt x="14" y="142"/>
                  </a:lnTo>
                  <a:lnTo>
                    <a:pt x="14" y="136"/>
                  </a:lnTo>
                  <a:lnTo>
                    <a:pt x="14" y="132"/>
                  </a:lnTo>
                  <a:lnTo>
                    <a:pt x="22" y="132"/>
                  </a:lnTo>
                  <a:lnTo>
                    <a:pt x="22" y="132"/>
                  </a:lnTo>
                  <a:lnTo>
                    <a:pt x="20" y="130"/>
                  </a:lnTo>
                  <a:lnTo>
                    <a:pt x="22" y="126"/>
                  </a:lnTo>
                  <a:lnTo>
                    <a:pt x="26" y="120"/>
                  </a:lnTo>
                  <a:lnTo>
                    <a:pt x="26" y="120"/>
                  </a:lnTo>
                  <a:lnTo>
                    <a:pt x="26" y="126"/>
                  </a:lnTo>
                  <a:lnTo>
                    <a:pt x="34" y="130"/>
                  </a:lnTo>
                  <a:lnTo>
                    <a:pt x="36" y="130"/>
                  </a:lnTo>
                  <a:lnTo>
                    <a:pt x="40" y="126"/>
                  </a:lnTo>
                  <a:lnTo>
                    <a:pt x="40" y="126"/>
                  </a:lnTo>
                  <a:lnTo>
                    <a:pt x="46" y="132"/>
                  </a:lnTo>
                  <a:lnTo>
                    <a:pt x="46" y="132"/>
                  </a:lnTo>
                  <a:lnTo>
                    <a:pt x="50" y="136"/>
                  </a:lnTo>
                  <a:lnTo>
                    <a:pt x="50" y="136"/>
                  </a:lnTo>
                  <a:lnTo>
                    <a:pt x="50" y="146"/>
                  </a:lnTo>
                  <a:lnTo>
                    <a:pt x="46" y="146"/>
                  </a:lnTo>
                  <a:lnTo>
                    <a:pt x="42" y="148"/>
                  </a:lnTo>
                  <a:lnTo>
                    <a:pt x="42" y="148"/>
                  </a:lnTo>
                  <a:lnTo>
                    <a:pt x="46" y="150"/>
                  </a:lnTo>
                  <a:lnTo>
                    <a:pt x="46" y="150"/>
                  </a:lnTo>
                  <a:lnTo>
                    <a:pt x="50" y="148"/>
                  </a:lnTo>
                  <a:lnTo>
                    <a:pt x="50" y="148"/>
                  </a:lnTo>
                  <a:lnTo>
                    <a:pt x="54" y="148"/>
                  </a:lnTo>
                  <a:lnTo>
                    <a:pt x="54" y="148"/>
                  </a:lnTo>
                  <a:lnTo>
                    <a:pt x="52" y="146"/>
                  </a:lnTo>
                  <a:lnTo>
                    <a:pt x="50" y="138"/>
                  </a:lnTo>
                  <a:lnTo>
                    <a:pt x="50" y="132"/>
                  </a:lnTo>
                  <a:lnTo>
                    <a:pt x="50" y="130"/>
                  </a:lnTo>
                  <a:lnTo>
                    <a:pt x="50" y="130"/>
                  </a:lnTo>
                  <a:lnTo>
                    <a:pt x="54" y="126"/>
                  </a:lnTo>
                  <a:lnTo>
                    <a:pt x="62" y="130"/>
                  </a:lnTo>
                  <a:lnTo>
                    <a:pt x="70" y="132"/>
                  </a:lnTo>
                  <a:lnTo>
                    <a:pt x="70" y="132"/>
                  </a:lnTo>
                  <a:lnTo>
                    <a:pt x="74" y="130"/>
                  </a:lnTo>
                  <a:lnTo>
                    <a:pt x="80" y="126"/>
                  </a:lnTo>
                  <a:lnTo>
                    <a:pt x="90" y="118"/>
                  </a:lnTo>
                  <a:lnTo>
                    <a:pt x="90" y="118"/>
                  </a:lnTo>
                  <a:lnTo>
                    <a:pt x="90" y="116"/>
                  </a:lnTo>
                  <a:lnTo>
                    <a:pt x="86" y="116"/>
                  </a:lnTo>
                  <a:lnTo>
                    <a:pt x="82" y="116"/>
                  </a:lnTo>
                  <a:lnTo>
                    <a:pt x="82" y="116"/>
                  </a:lnTo>
                  <a:lnTo>
                    <a:pt x="76" y="118"/>
                  </a:lnTo>
                  <a:lnTo>
                    <a:pt x="74" y="118"/>
                  </a:lnTo>
                  <a:lnTo>
                    <a:pt x="64" y="116"/>
                  </a:lnTo>
                  <a:lnTo>
                    <a:pt x="64" y="116"/>
                  </a:lnTo>
                  <a:lnTo>
                    <a:pt x="66" y="110"/>
                  </a:lnTo>
                  <a:lnTo>
                    <a:pt x="70" y="108"/>
                  </a:lnTo>
                  <a:lnTo>
                    <a:pt x="76" y="108"/>
                  </a:lnTo>
                  <a:lnTo>
                    <a:pt x="76" y="108"/>
                  </a:lnTo>
                  <a:lnTo>
                    <a:pt x="74" y="106"/>
                  </a:lnTo>
                  <a:lnTo>
                    <a:pt x="66" y="106"/>
                  </a:lnTo>
                  <a:lnTo>
                    <a:pt x="66" y="106"/>
                  </a:lnTo>
                  <a:lnTo>
                    <a:pt x="66" y="102"/>
                  </a:lnTo>
                  <a:lnTo>
                    <a:pt x="66" y="102"/>
                  </a:lnTo>
                  <a:lnTo>
                    <a:pt x="74" y="102"/>
                  </a:lnTo>
                  <a:lnTo>
                    <a:pt x="74" y="102"/>
                  </a:lnTo>
                  <a:lnTo>
                    <a:pt x="76" y="102"/>
                  </a:lnTo>
                  <a:lnTo>
                    <a:pt x="80" y="96"/>
                  </a:lnTo>
                  <a:lnTo>
                    <a:pt x="80" y="96"/>
                  </a:lnTo>
                  <a:lnTo>
                    <a:pt x="80" y="96"/>
                  </a:lnTo>
                  <a:lnTo>
                    <a:pt x="82" y="92"/>
                  </a:lnTo>
                  <a:lnTo>
                    <a:pt x="82" y="92"/>
                  </a:lnTo>
                  <a:lnTo>
                    <a:pt x="80" y="90"/>
                  </a:lnTo>
                  <a:lnTo>
                    <a:pt x="80" y="86"/>
                  </a:lnTo>
                  <a:lnTo>
                    <a:pt x="82" y="86"/>
                  </a:lnTo>
                  <a:lnTo>
                    <a:pt x="82" y="86"/>
                  </a:lnTo>
                  <a:lnTo>
                    <a:pt x="86" y="86"/>
                  </a:lnTo>
                  <a:lnTo>
                    <a:pt x="86" y="86"/>
                  </a:lnTo>
                  <a:lnTo>
                    <a:pt x="92" y="86"/>
                  </a:lnTo>
                  <a:lnTo>
                    <a:pt x="92" y="86"/>
                  </a:lnTo>
                  <a:lnTo>
                    <a:pt x="90" y="84"/>
                  </a:lnTo>
                  <a:lnTo>
                    <a:pt x="90" y="80"/>
                  </a:lnTo>
                  <a:lnTo>
                    <a:pt x="90" y="80"/>
                  </a:lnTo>
                  <a:lnTo>
                    <a:pt x="94" y="80"/>
                  </a:lnTo>
                  <a:lnTo>
                    <a:pt x="94" y="80"/>
                  </a:lnTo>
                  <a:lnTo>
                    <a:pt x="92" y="78"/>
                  </a:lnTo>
                  <a:lnTo>
                    <a:pt x="92" y="70"/>
                  </a:lnTo>
                  <a:lnTo>
                    <a:pt x="102" y="64"/>
                  </a:lnTo>
                  <a:lnTo>
                    <a:pt x="102" y="64"/>
                  </a:lnTo>
                  <a:lnTo>
                    <a:pt x="96" y="56"/>
                  </a:lnTo>
                  <a:lnTo>
                    <a:pt x="96" y="50"/>
                  </a:lnTo>
                  <a:lnTo>
                    <a:pt x="96" y="50"/>
                  </a:lnTo>
                  <a:lnTo>
                    <a:pt x="102" y="44"/>
                  </a:lnTo>
                  <a:lnTo>
                    <a:pt x="104" y="44"/>
                  </a:lnTo>
                  <a:lnTo>
                    <a:pt x="114" y="44"/>
                  </a:lnTo>
                  <a:lnTo>
                    <a:pt x="114" y="44"/>
                  </a:lnTo>
                  <a:lnTo>
                    <a:pt x="114" y="38"/>
                  </a:lnTo>
                  <a:lnTo>
                    <a:pt x="114" y="38"/>
                  </a:lnTo>
                  <a:lnTo>
                    <a:pt x="130" y="36"/>
                  </a:lnTo>
                  <a:lnTo>
                    <a:pt x="130" y="36"/>
                  </a:lnTo>
                  <a:lnTo>
                    <a:pt x="130" y="36"/>
                  </a:lnTo>
                  <a:lnTo>
                    <a:pt x="130" y="36"/>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96" name="L. MALAWI"/>
            <p:cNvSpPr>
              <a:spLocks/>
            </p:cNvSpPr>
            <p:nvPr/>
          </p:nvSpPr>
          <p:spPr bwMode="auto">
            <a:xfrm>
              <a:off x="7682375" y="3739143"/>
              <a:ext cx="69351" cy="260410"/>
            </a:xfrm>
            <a:custGeom>
              <a:avLst/>
              <a:gdLst>
                <a:gd name="T0" fmla="*/ 42 w 52"/>
                <a:gd name="T1" fmla="*/ 184 h 216"/>
                <a:gd name="T2" fmla="*/ 52 w 52"/>
                <a:gd name="T3" fmla="*/ 198 h 216"/>
                <a:gd name="T4" fmla="*/ 52 w 52"/>
                <a:gd name="T5" fmla="*/ 216 h 216"/>
                <a:gd name="T6" fmla="*/ 38 w 52"/>
                <a:gd name="T7" fmla="*/ 196 h 216"/>
                <a:gd name="T8" fmla="*/ 38 w 52"/>
                <a:gd name="T9" fmla="*/ 206 h 216"/>
                <a:gd name="T10" fmla="*/ 28 w 52"/>
                <a:gd name="T11" fmla="*/ 206 h 216"/>
                <a:gd name="T12" fmla="*/ 24 w 52"/>
                <a:gd name="T13" fmla="*/ 198 h 216"/>
                <a:gd name="T14" fmla="*/ 28 w 52"/>
                <a:gd name="T15" fmla="*/ 188 h 216"/>
                <a:gd name="T16" fmla="*/ 24 w 52"/>
                <a:gd name="T17" fmla="*/ 180 h 216"/>
                <a:gd name="T18" fmla="*/ 18 w 52"/>
                <a:gd name="T19" fmla="*/ 178 h 216"/>
                <a:gd name="T20" fmla="*/ 14 w 52"/>
                <a:gd name="T21" fmla="*/ 164 h 216"/>
                <a:gd name="T22" fmla="*/ 14 w 52"/>
                <a:gd name="T23" fmla="*/ 148 h 216"/>
                <a:gd name="T24" fmla="*/ 2 w 52"/>
                <a:gd name="T25" fmla="*/ 124 h 216"/>
                <a:gd name="T26" fmla="*/ 2 w 52"/>
                <a:gd name="T27" fmla="*/ 120 h 216"/>
                <a:gd name="T28" fmla="*/ 10 w 52"/>
                <a:gd name="T29" fmla="*/ 104 h 216"/>
                <a:gd name="T30" fmla="*/ 14 w 52"/>
                <a:gd name="T31" fmla="*/ 96 h 216"/>
                <a:gd name="T32" fmla="*/ 14 w 52"/>
                <a:gd name="T33" fmla="*/ 84 h 216"/>
                <a:gd name="T34" fmla="*/ 12 w 52"/>
                <a:gd name="T35" fmla="*/ 50 h 216"/>
                <a:gd name="T36" fmla="*/ 12 w 52"/>
                <a:gd name="T37" fmla="*/ 44 h 216"/>
                <a:gd name="T38" fmla="*/ 12 w 52"/>
                <a:gd name="T39" fmla="*/ 36 h 216"/>
                <a:gd name="T40" fmla="*/ 4 w 52"/>
                <a:gd name="T41" fmla="*/ 30 h 216"/>
                <a:gd name="T42" fmla="*/ 2 w 52"/>
                <a:gd name="T43" fmla="*/ 24 h 216"/>
                <a:gd name="T44" fmla="*/ 0 w 52"/>
                <a:gd name="T45" fmla="*/ 4 h 216"/>
                <a:gd name="T46" fmla="*/ 2 w 52"/>
                <a:gd name="T47" fmla="*/ 0 h 216"/>
                <a:gd name="T48" fmla="*/ 12 w 52"/>
                <a:gd name="T49" fmla="*/ 4 h 216"/>
                <a:gd name="T50" fmla="*/ 24 w 52"/>
                <a:gd name="T51" fmla="*/ 28 h 216"/>
                <a:gd name="T52" fmla="*/ 28 w 52"/>
                <a:gd name="T53" fmla="*/ 46 h 216"/>
                <a:gd name="T54" fmla="*/ 28 w 52"/>
                <a:gd name="T55" fmla="*/ 50 h 216"/>
                <a:gd name="T56" fmla="*/ 28 w 52"/>
                <a:gd name="T57" fmla="*/ 58 h 216"/>
                <a:gd name="T58" fmla="*/ 30 w 52"/>
                <a:gd name="T59" fmla="*/ 74 h 216"/>
                <a:gd name="T60" fmla="*/ 40 w 52"/>
                <a:gd name="T61" fmla="*/ 86 h 216"/>
                <a:gd name="T62" fmla="*/ 40 w 52"/>
                <a:gd name="T63" fmla="*/ 108 h 216"/>
                <a:gd name="T64" fmla="*/ 38 w 52"/>
                <a:gd name="T65" fmla="*/ 110 h 216"/>
                <a:gd name="T66" fmla="*/ 30 w 52"/>
                <a:gd name="T67" fmla="*/ 126 h 216"/>
                <a:gd name="T68" fmla="*/ 34 w 52"/>
                <a:gd name="T69" fmla="*/ 140 h 216"/>
                <a:gd name="T70" fmla="*/ 34 w 52"/>
                <a:gd name="T71" fmla="*/ 148 h 216"/>
                <a:gd name="T72" fmla="*/ 34 w 52"/>
                <a:gd name="T73" fmla="*/ 154 h 216"/>
                <a:gd name="T74" fmla="*/ 38 w 52"/>
                <a:gd name="T75" fmla="*/ 168 h 216"/>
                <a:gd name="T76" fmla="*/ 38 w 52"/>
                <a:gd name="T77" fmla="*/ 184 h 216"/>
                <a:gd name="T78" fmla="*/ 42 w 52"/>
                <a:gd name="T79" fmla="*/ 18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 h="216">
                  <a:moveTo>
                    <a:pt x="42" y="184"/>
                  </a:moveTo>
                  <a:lnTo>
                    <a:pt x="42" y="184"/>
                  </a:lnTo>
                  <a:lnTo>
                    <a:pt x="44" y="190"/>
                  </a:lnTo>
                  <a:lnTo>
                    <a:pt x="52" y="198"/>
                  </a:lnTo>
                  <a:lnTo>
                    <a:pt x="52" y="208"/>
                  </a:lnTo>
                  <a:lnTo>
                    <a:pt x="52" y="216"/>
                  </a:lnTo>
                  <a:lnTo>
                    <a:pt x="52" y="216"/>
                  </a:lnTo>
                  <a:lnTo>
                    <a:pt x="38" y="196"/>
                  </a:lnTo>
                  <a:lnTo>
                    <a:pt x="38" y="196"/>
                  </a:lnTo>
                  <a:lnTo>
                    <a:pt x="38" y="206"/>
                  </a:lnTo>
                  <a:lnTo>
                    <a:pt x="30" y="208"/>
                  </a:lnTo>
                  <a:lnTo>
                    <a:pt x="28" y="206"/>
                  </a:lnTo>
                  <a:lnTo>
                    <a:pt x="24" y="198"/>
                  </a:lnTo>
                  <a:lnTo>
                    <a:pt x="24" y="198"/>
                  </a:lnTo>
                  <a:lnTo>
                    <a:pt x="28" y="188"/>
                  </a:lnTo>
                  <a:lnTo>
                    <a:pt x="28" y="188"/>
                  </a:lnTo>
                  <a:lnTo>
                    <a:pt x="28" y="180"/>
                  </a:lnTo>
                  <a:lnTo>
                    <a:pt x="24" y="180"/>
                  </a:lnTo>
                  <a:lnTo>
                    <a:pt x="18" y="178"/>
                  </a:lnTo>
                  <a:lnTo>
                    <a:pt x="18" y="178"/>
                  </a:lnTo>
                  <a:lnTo>
                    <a:pt x="14" y="170"/>
                  </a:lnTo>
                  <a:lnTo>
                    <a:pt x="14" y="164"/>
                  </a:lnTo>
                  <a:lnTo>
                    <a:pt x="14" y="148"/>
                  </a:lnTo>
                  <a:lnTo>
                    <a:pt x="14" y="148"/>
                  </a:lnTo>
                  <a:lnTo>
                    <a:pt x="10" y="136"/>
                  </a:lnTo>
                  <a:lnTo>
                    <a:pt x="2" y="124"/>
                  </a:lnTo>
                  <a:lnTo>
                    <a:pt x="2" y="124"/>
                  </a:lnTo>
                  <a:lnTo>
                    <a:pt x="2" y="120"/>
                  </a:lnTo>
                  <a:lnTo>
                    <a:pt x="2" y="114"/>
                  </a:lnTo>
                  <a:lnTo>
                    <a:pt x="10" y="104"/>
                  </a:lnTo>
                  <a:lnTo>
                    <a:pt x="10" y="104"/>
                  </a:lnTo>
                  <a:lnTo>
                    <a:pt x="14" y="96"/>
                  </a:lnTo>
                  <a:lnTo>
                    <a:pt x="14" y="84"/>
                  </a:lnTo>
                  <a:lnTo>
                    <a:pt x="14" y="84"/>
                  </a:lnTo>
                  <a:lnTo>
                    <a:pt x="12" y="68"/>
                  </a:lnTo>
                  <a:lnTo>
                    <a:pt x="12" y="50"/>
                  </a:lnTo>
                  <a:lnTo>
                    <a:pt x="12" y="50"/>
                  </a:lnTo>
                  <a:lnTo>
                    <a:pt x="12" y="44"/>
                  </a:lnTo>
                  <a:lnTo>
                    <a:pt x="12" y="40"/>
                  </a:lnTo>
                  <a:lnTo>
                    <a:pt x="12" y="36"/>
                  </a:lnTo>
                  <a:lnTo>
                    <a:pt x="12" y="36"/>
                  </a:lnTo>
                  <a:lnTo>
                    <a:pt x="4" y="30"/>
                  </a:lnTo>
                  <a:lnTo>
                    <a:pt x="2" y="24"/>
                  </a:lnTo>
                  <a:lnTo>
                    <a:pt x="2" y="24"/>
                  </a:lnTo>
                  <a:lnTo>
                    <a:pt x="0" y="8"/>
                  </a:lnTo>
                  <a:lnTo>
                    <a:pt x="0" y="4"/>
                  </a:lnTo>
                  <a:lnTo>
                    <a:pt x="0" y="0"/>
                  </a:lnTo>
                  <a:lnTo>
                    <a:pt x="2" y="0"/>
                  </a:lnTo>
                  <a:lnTo>
                    <a:pt x="2" y="0"/>
                  </a:lnTo>
                  <a:lnTo>
                    <a:pt x="12" y="4"/>
                  </a:lnTo>
                  <a:lnTo>
                    <a:pt x="18" y="14"/>
                  </a:lnTo>
                  <a:lnTo>
                    <a:pt x="24" y="28"/>
                  </a:lnTo>
                  <a:lnTo>
                    <a:pt x="24" y="28"/>
                  </a:lnTo>
                  <a:lnTo>
                    <a:pt x="28" y="46"/>
                  </a:lnTo>
                  <a:lnTo>
                    <a:pt x="28" y="46"/>
                  </a:lnTo>
                  <a:lnTo>
                    <a:pt x="28" y="50"/>
                  </a:lnTo>
                  <a:lnTo>
                    <a:pt x="28" y="58"/>
                  </a:lnTo>
                  <a:lnTo>
                    <a:pt x="28" y="58"/>
                  </a:lnTo>
                  <a:lnTo>
                    <a:pt x="28" y="68"/>
                  </a:lnTo>
                  <a:lnTo>
                    <a:pt x="30" y="74"/>
                  </a:lnTo>
                  <a:lnTo>
                    <a:pt x="40" y="86"/>
                  </a:lnTo>
                  <a:lnTo>
                    <a:pt x="40" y="86"/>
                  </a:lnTo>
                  <a:lnTo>
                    <a:pt x="40" y="100"/>
                  </a:lnTo>
                  <a:lnTo>
                    <a:pt x="40" y="108"/>
                  </a:lnTo>
                  <a:lnTo>
                    <a:pt x="38" y="110"/>
                  </a:lnTo>
                  <a:lnTo>
                    <a:pt x="38" y="110"/>
                  </a:lnTo>
                  <a:lnTo>
                    <a:pt x="30" y="120"/>
                  </a:lnTo>
                  <a:lnTo>
                    <a:pt x="30" y="126"/>
                  </a:lnTo>
                  <a:lnTo>
                    <a:pt x="34" y="130"/>
                  </a:lnTo>
                  <a:lnTo>
                    <a:pt x="34" y="140"/>
                  </a:lnTo>
                  <a:lnTo>
                    <a:pt x="34" y="140"/>
                  </a:lnTo>
                  <a:lnTo>
                    <a:pt x="34" y="148"/>
                  </a:lnTo>
                  <a:lnTo>
                    <a:pt x="34" y="154"/>
                  </a:lnTo>
                  <a:lnTo>
                    <a:pt x="34" y="154"/>
                  </a:lnTo>
                  <a:lnTo>
                    <a:pt x="38" y="168"/>
                  </a:lnTo>
                  <a:lnTo>
                    <a:pt x="38" y="168"/>
                  </a:lnTo>
                  <a:lnTo>
                    <a:pt x="38" y="178"/>
                  </a:lnTo>
                  <a:lnTo>
                    <a:pt x="38" y="184"/>
                  </a:lnTo>
                  <a:lnTo>
                    <a:pt x="42" y="184"/>
                  </a:lnTo>
                  <a:lnTo>
                    <a:pt x="42" y="184"/>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97" name="MALI"/>
            <p:cNvSpPr>
              <a:spLocks/>
            </p:cNvSpPr>
            <p:nvPr/>
          </p:nvSpPr>
          <p:spPr bwMode="auto">
            <a:xfrm>
              <a:off x="5223115" y="1899396"/>
              <a:ext cx="880213" cy="805341"/>
            </a:xfrm>
            <a:custGeom>
              <a:avLst/>
              <a:gdLst>
                <a:gd name="T0" fmla="*/ 16 w 660"/>
                <a:gd name="T1" fmla="*/ 456 h 668"/>
                <a:gd name="T2" fmla="*/ 26 w 660"/>
                <a:gd name="T3" fmla="*/ 426 h 668"/>
                <a:gd name="T4" fmla="*/ 64 w 660"/>
                <a:gd name="T5" fmla="*/ 434 h 668"/>
                <a:gd name="T6" fmla="*/ 110 w 660"/>
                <a:gd name="T7" fmla="*/ 432 h 668"/>
                <a:gd name="T8" fmla="*/ 134 w 660"/>
                <a:gd name="T9" fmla="*/ 432 h 668"/>
                <a:gd name="T10" fmla="*/ 266 w 660"/>
                <a:gd name="T11" fmla="*/ 432 h 668"/>
                <a:gd name="T12" fmla="*/ 274 w 660"/>
                <a:gd name="T13" fmla="*/ 402 h 668"/>
                <a:gd name="T14" fmla="*/ 264 w 660"/>
                <a:gd name="T15" fmla="*/ 366 h 668"/>
                <a:gd name="T16" fmla="*/ 272 w 660"/>
                <a:gd name="T17" fmla="*/ 4 h 668"/>
                <a:gd name="T18" fmla="*/ 374 w 660"/>
                <a:gd name="T19" fmla="*/ 58 h 668"/>
                <a:gd name="T20" fmla="*/ 536 w 660"/>
                <a:gd name="T21" fmla="*/ 180 h 668"/>
                <a:gd name="T22" fmla="*/ 540 w 660"/>
                <a:gd name="T23" fmla="*/ 198 h 668"/>
                <a:gd name="T24" fmla="*/ 560 w 660"/>
                <a:gd name="T25" fmla="*/ 214 h 668"/>
                <a:gd name="T26" fmla="*/ 578 w 660"/>
                <a:gd name="T27" fmla="*/ 218 h 668"/>
                <a:gd name="T28" fmla="*/ 602 w 660"/>
                <a:gd name="T29" fmla="*/ 230 h 668"/>
                <a:gd name="T30" fmla="*/ 618 w 660"/>
                <a:gd name="T31" fmla="*/ 258 h 668"/>
                <a:gd name="T32" fmla="*/ 640 w 660"/>
                <a:gd name="T33" fmla="*/ 272 h 668"/>
                <a:gd name="T34" fmla="*/ 658 w 660"/>
                <a:gd name="T35" fmla="*/ 364 h 668"/>
                <a:gd name="T36" fmla="*/ 648 w 660"/>
                <a:gd name="T37" fmla="*/ 402 h 668"/>
                <a:gd name="T38" fmla="*/ 632 w 660"/>
                <a:gd name="T39" fmla="*/ 428 h 668"/>
                <a:gd name="T40" fmla="*/ 608 w 660"/>
                <a:gd name="T41" fmla="*/ 434 h 668"/>
                <a:gd name="T42" fmla="*/ 548 w 660"/>
                <a:gd name="T43" fmla="*/ 442 h 668"/>
                <a:gd name="T44" fmla="*/ 516 w 660"/>
                <a:gd name="T45" fmla="*/ 454 h 668"/>
                <a:gd name="T46" fmla="*/ 498 w 660"/>
                <a:gd name="T47" fmla="*/ 456 h 668"/>
                <a:gd name="T48" fmla="*/ 466 w 660"/>
                <a:gd name="T49" fmla="*/ 452 h 668"/>
                <a:gd name="T50" fmla="*/ 414 w 660"/>
                <a:gd name="T51" fmla="*/ 478 h 668"/>
                <a:gd name="T52" fmla="*/ 394 w 660"/>
                <a:gd name="T53" fmla="*/ 486 h 668"/>
                <a:gd name="T54" fmla="*/ 376 w 660"/>
                <a:gd name="T55" fmla="*/ 502 h 668"/>
                <a:gd name="T56" fmla="*/ 358 w 660"/>
                <a:gd name="T57" fmla="*/ 512 h 668"/>
                <a:gd name="T58" fmla="*/ 352 w 660"/>
                <a:gd name="T59" fmla="*/ 534 h 668"/>
                <a:gd name="T60" fmla="*/ 322 w 660"/>
                <a:gd name="T61" fmla="*/ 528 h 668"/>
                <a:gd name="T62" fmla="*/ 322 w 660"/>
                <a:gd name="T63" fmla="*/ 550 h 668"/>
                <a:gd name="T64" fmla="*/ 308 w 660"/>
                <a:gd name="T65" fmla="*/ 576 h 668"/>
                <a:gd name="T66" fmla="*/ 282 w 660"/>
                <a:gd name="T67" fmla="*/ 590 h 668"/>
                <a:gd name="T68" fmla="*/ 278 w 660"/>
                <a:gd name="T69" fmla="*/ 604 h 668"/>
                <a:gd name="T70" fmla="*/ 272 w 660"/>
                <a:gd name="T71" fmla="*/ 628 h 668"/>
                <a:gd name="T72" fmla="*/ 264 w 660"/>
                <a:gd name="T73" fmla="*/ 656 h 668"/>
                <a:gd name="T74" fmla="*/ 246 w 660"/>
                <a:gd name="T75" fmla="*/ 662 h 668"/>
                <a:gd name="T76" fmla="*/ 242 w 660"/>
                <a:gd name="T77" fmla="*/ 640 h 668"/>
                <a:gd name="T78" fmla="*/ 224 w 660"/>
                <a:gd name="T79" fmla="*/ 642 h 668"/>
                <a:gd name="T80" fmla="*/ 212 w 660"/>
                <a:gd name="T81" fmla="*/ 660 h 668"/>
                <a:gd name="T82" fmla="*/ 192 w 660"/>
                <a:gd name="T83" fmla="*/ 656 h 668"/>
                <a:gd name="T84" fmla="*/ 176 w 660"/>
                <a:gd name="T85" fmla="*/ 662 h 668"/>
                <a:gd name="T86" fmla="*/ 160 w 660"/>
                <a:gd name="T87" fmla="*/ 646 h 668"/>
                <a:gd name="T88" fmla="*/ 152 w 660"/>
                <a:gd name="T89" fmla="*/ 628 h 668"/>
                <a:gd name="T90" fmla="*/ 156 w 660"/>
                <a:gd name="T91" fmla="*/ 616 h 668"/>
                <a:gd name="T92" fmla="*/ 140 w 660"/>
                <a:gd name="T93" fmla="*/ 600 h 668"/>
                <a:gd name="T94" fmla="*/ 134 w 660"/>
                <a:gd name="T95" fmla="*/ 578 h 668"/>
                <a:gd name="T96" fmla="*/ 116 w 660"/>
                <a:gd name="T97" fmla="*/ 564 h 668"/>
                <a:gd name="T98" fmla="*/ 116 w 660"/>
                <a:gd name="T99" fmla="*/ 574 h 668"/>
                <a:gd name="T100" fmla="*/ 90 w 660"/>
                <a:gd name="T101" fmla="*/ 578 h 668"/>
                <a:gd name="T102" fmla="*/ 62 w 660"/>
                <a:gd name="T103" fmla="*/ 580 h 668"/>
                <a:gd name="T104" fmla="*/ 32 w 660"/>
                <a:gd name="T105" fmla="*/ 580 h 668"/>
                <a:gd name="T106" fmla="*/ 32 w 660"/>
                <a:gd name="T107" fmla="*/ 560 h 668"/>
                <a:gd name="T108" fmla="*/ 26 w 660"/>
                <a:gd name="T109" fmla="*/ 528 h 668"/>
                <a:gd name="T110" fmla="*/ 10 w 660"/>
                <a:gd name="T111" fmla="*/ 514 h 668"/>
                <a:gd name="T112" fmla="*/ 4 w 660"/>
                <a:gd name="T113" fmla="*/ 482 h 668"/>
                <a:gd name="T114" fmla="*/ 0 w 660"/>
                <a:gd name="T115" fmla="*/ 462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0" h="668">
                  <a:moveTo>
                    <a:pt x="0" y="462"/>
                  </a:moveTo>
                  <a:lnTo>
                    <a:pt x="0" y="462"/>
                  </a:lnTo>
                  <a:lnTo>
                    <a:pt x="10" y="462"/>
                  </a:lnTo>
                  <a:lnTo>
                    <a:pt x="12" y="462"/>
                  </a:lnTo>
                  <a:lnTo>
                    <a:pt x="16" y="456"/>
                  </a:lnTo>
                  <a:lnTo>
                    <a:pt x="16" y="456"/>
                  </a:lnTo>
                  <a:lnTo>
                    <a:pt x="16" y="454"/>
                  </a:lnTo>
                  <a:lnTo>
                    <a:pt x="22" y="444"/>
                  </a:lnTo>
                  <a:lnTo>
                    <a:pt x="22" y="432"/>
                  </a:lnTo>
                  <a:lnTo>
                    <a:pt x="22" y="432"/>
                  </a:lnTo>
                  <a:lnTo>
                    <a:pt x="24" y="426"/>
                  </a:lnTo>
                  <a:lnTo>
                    <a:pt x="26" y="426"/>
                  </a:lnTo>
                  <a:lnTo>
                    <a:pt x="40" y="432"/>
                  </a:lnTo>
                  <a:lnTo>
                    <a:pt x="50" y="442"/>
                  </a:lnTo>
                  <a:lnTo>
                    <a:pt x="54" y="446"/>
                  </a:lnTo>
                  <a:lnTo>
                    <a:pt x="54" y="446"/>
                  </a:lnTo>
                  <a:lnTo>
                    <a:pt x="56" y="442"/>
                  </a:lnTo>
                  <a:lnTo>
                    <a:pt x="64" y="434"/>
                  </a:lnTo>
                  <a:lnTo>
                    <a:pt x="72" y="432"/>
                  </a:lnTo>
                  <a:lnTo>
                    <a:pt x="82" y="434"/>
                  </a:lnTo>
                  <a:lnTo>
                    <a:pt x="82" y="434"/>
                  </a:lnTo>
                  <a:lnTo>
                    <a:pt x="92" y="434"/>
                  </a:lnTo>
                  <a:lnTo>
                    <a:pt x="102" y="434"/>
                  </a:lnTo>
                  <a:lnTo>
                    <a:pt x="110" y="432"/>
                  </a:lnTo>
                  <a:lnTo>
                    <a:pt x="112" y="428"/>
                  </a:lnTo>
                  <a:lnTo>
                    <a:pt x="112" y="422"/>
                  </a:lnTo>
                  <a:lnTo>
                    <a:pt x="112" y="422"/>
                  </a:lnTo>
                  <a:lnTo>
                    <a:pt x="116" y="428"/>
                  </a:lnTo>
                  <a:lnTo>
                    <a:pt x="122" y="432"/>
                  </a:lnTo>
                  <a:lnTo>
                    <a:pt x="134" y="432"/>
                  </a:lnTo>
                  <a:lnTo>
                    <a:pt x="160" y="432"/>
                  </a:lnTo>
                  <a:lnTo>
                    <a:pt x="160" y="432"/>
                  </a:lnTo>
                  <a:lnTo>
                    <a:pt x="200" y="428"/>
                  </a:lnTo>
                  <a:lnTo>
                    <a:pt x="238" y="428"/>
                  </a:lnTo>
                  <a:lnTo>
                    <a:pt x="238" y="428"/>
                  </a:lnTo>
                  <a:lnTo>
                    <a:pt x="266" y="432"/>
                  </a:lnTo>
                  <a:lnTo>
                    <a:pt x="266" y="432"/>
                  </a:lnTo>
                  <a:lnTo>
                    <a:pt x="272" y="428"/>
                  </a:lnTo>
                  <a:lnTo>
                    <a:pt x="272" y="426"/>
                  </a:lnTo>
                  <a:lnTo>
                    <a:pt x="272" y="414"/>
                  </a:lnTo>
                  <a:lnTo>
                    <a:pt x="272" y="414"/>
                  </a:lnTo>
                  <a:lnTo>
                    <a:pt x="274" y="402"/>
                  </a:lnTo>
                  <a:lnTo>
                    <a:pt x="274" y="394"/>
                  </a:lnTo>
                  <a:lnTo>
                    <a:pt x="272" y="392"/>
                  </a:lnTo>
                  <a:lnTo>
                    <a:pt x="272" y="392"/>
                  </a:lnTo>
                  <a:lnTo>
                    <a:pt x="268" y="386"/>
                  </a:lnTo>
                  <a:lnTo>
                    <a:pt x="266" y="380"/>
                  </a:lnTo>
                  <a:lnTo>
                    <a:pt x="264" y="366"/>
                  </a:lnTo>
                  <a:lnTo>
                    <a:pt x="264" y="366"/>
                  </a:lnTo>
                  <a:lnTo>
                    <a:pt x="246" y="188"/>
                  </a:lnTo>
                  <a:lnTo>
                    <a:pt x="238" y="96"/>
                  </a:lnTo>
                  <a:lnTo>
                    <a:pt x="226" y="4"/>
                  </a:lnTo>
                  <a:lnTo>
                    <a:pt x="226" y="4"/>
                  </a:lnTo>
                  <a:lnTo>
                    <a:pt x="272" y="4"/>
                  </a:lnTo>
                  <a:lnTo>
                    <a:pt x="272" y="4"/>
                  </a:lnTo>
                  <a:lnTo>
                    <a:pt x="286" y="0"/>
                  </a:lnTo>
                  <a:lnTo>
                    <a:pt x="296" y="4"/>
                  </a:lnTo>
                  <a:lnTo>
                    <a:pt x="304" y="8"/>
                  </a:lnTo>
                  <a:lnTo>
                    <a:pt x="304" y="8"/>
                  </a:lnTo>
                  <a:lnTo>
                    <a:pt x="374" y="58"/>
                  </a:lnTo>
                  <a:lnTo>
                    <a:pt x="374" y="58"/>
                  </a:lnTo>
                  <a:lnTo>
                    <a:pt x="446" y="112"/>
                  </a:lnTo>
                  <a:lnTo>
                    <a:pt x="520" y="170"/>
                  </a:lnTo>
                  <a:lnTo>
                    <a:pt x="520" y="170"/>
                  </a:lnTo>
                  <a:lnTo>
                    <a:pt x="534" y="178"/>
                  </a:lnTo>
                  <a:lnTo>
                    <a:pt x="536" y="180"/>
                  </a:lnTo>
                  <a:lnTo>
                    <a:pt x="536" y="188"/>
                  </a:lnTo>
                  <a:lnTo>
                    <a:pt x="536" y="188"/>
                  </a:lnTo>
                  <a:lnTo>
                    <a:pt x="536" y="192"/>
                  </a:lnTo>
                  <a:lnTo>
                    <a:pt x="538" y="198"/>
                  </a:lnTo>
                  <a:lnTo>
                    <a:pt x="540" y="198"/>
                  </a:lnTo>
                  <a:lnTo>
                    <a:pt x="540" y="198"/>
                  </a:lnTo>
                  <a:lnTo>
                    <a:pt x="548" y="200"/>
                  </a:lnTo>
                  <a:lnTo>
                    <a:pt x="550" y="202"/>
                  </a:lnTo>
                  <a:lnTo>
                    <a:pt x="550" y="202"/>
                  </a:lnTo>
                  <a:lnTo>
                    <a:pt x="556" y="210"/>
                  </a:lnTo>
                  <a:lnTo>
                    <a:pt x="560" y="214"/>
                  </a:lnTo>
                  <a:lnTo>
                    <a:pt x="560" y="214"/>
                  </a:lnTo>
                  <a:lnTo>
                    <a:pt x="566" y="218"/>
                  </a:lnTo>
                  <a:lnTo>
                    <a:pt x="574" y="218"/>
                  </a:lnTo>
                  <a:lnTo>
                    <a:pt x="574" y="218"/>
                  </a:lnTo>
                  <a:lnTo>
                    <a:pt x="576" y="218"/>
                  </a:lnTo>
                  <a:lnTo>
                    <a:pt x="576" y="218"/>
                  </a:lnTo>
                  <a:lnTo>
                    <a:pt x="578" y="218"/>
                  </a:lnTo>
                  <a:lnTo>
                    <a:pt x="580" y="218"/>
                  </a:lnTo>
                  <a:lnTo>
                    <a:pt x="580" y="218"/>
                  </a:lnTo>
                  <a:lnTo>
                    <a:pt x="584" y="224"/>
                  </a:lnTo>
                  <a:lnTo>
                    <a:pt x="590" y="228"/>
                  </a:lnTo>
                  <a:lnTo>
                    <a:pt x="590" y="228"/>
                  </a:lnTo>
                  <a:lnTo>
                    <a:pt x="602" y="230"/>
                  </a:lnTo>
                  <a:lnTo>
                    <a:pt x="616" y="232"/>
                  </a:lnTo>
                  <a:lnTo>
                    <a:pt x="616" y="232"/>
                  </a:lnTo>
                  <a:lnTo>
                    <a:pt x="618" y="240"/>
                  </a:lnTo>
                  <a:lnTo>
                    <a:pt x="618" y="244"/>
                  </a:lnTo>
                  <a:lnTo>
                    <a:pt x="618" y="258"/>
                  </a:lnTo>
                  <a:lnTo>
                    <a:pt x="618" y="258"/>
                  </a:lnTo>
                  <a:lnTo>
                    <a:pt x="616" y="268"/>
                  </a:lnTo>
                  <a:lnTo>
                    <a:pt x="618" y="272"/>
                  </a:lnTo>
                  <a:lnTo>
                    <a:pt x="620" y="272"/>
                  </a:lnTo>
                  <a:lnTo>
                    <a:pt x="620" y="272"/>
                  </a:lnTo>
                  <a:lnTo>
                    <a:pt x="630" y="272"/>
                  </a:lnTo>
                  <a:lnTo>
                    <a:pt x="640" y="272"/>
                  </a:lnTo>
                  <a:lnTo>
                    <a:pt x="658" y="268"/>
                  </a:lnTo>
                  <a:lnTo>
                    <a:pt x="658" y="268"/>
                  </a:lnTo>
                  <a:lnTo>
                    <a:pt x="658" y="292"/>
                  </a:lnTo>
                  <a:lnTo>
                    <a:pt x="660" y="314"/>
                  </a:lnTo>
                  <a:lnTo>
                    <a:pt x="660" y="340"/>
                  </a:lnTo>
                  <a:lnTo>
                    <a:pt x="658" y="364"/>
                  </a:lnTo>
                  <a:lnTo>
                    <a:pt x="658" y="364"/>
                  </a:lnTo>
                  <a:lnTo>
                    <a:pt x="658" y="376"/>
                  </a:lnTo>
                  <a:lnTo>
                    <a:pt x="658" y="386"/>
                  </a:lnTo>
                  <a:lnTo>
                    <a:pt x="658" y="386"/>
                  </a:lnTo>
                  <a:lnTo>
                    <a:pt x="656" y="394"/>
                  </a:lnTo>
                  <a:lnTo>
                    <a:pt x="648" y="402"/>
                  </a:lnTo>
                  <a:lnTo>
                    <a:pt x="648" y="402"/>
                  </a:lnTo>
                  <a:lnTo>
                    <a:pt x="646" y="418"/>
                  </a:lnTo>
                  <a:lnTo>
                    <a:pt x="646" y="418"/>
                  </a:lnTo>
                  <a:lnTo>
                    <a:pt x="640" y="426"/>
                  </a:lnTo>
                  <a:lnTo>
                    <a:pt x="632" y="428"/>
                  </a:lnTo>
                  <a:lnTo>
                    <a:pt x="632" y="428"/>
                  </a:lnTo>
                  <a:lnTo>
                    <a:pt x="630" y="434"/>
                  </a:lnTo>
                  <a:lnTo>
                    <a:pt x="630" y="434"/>
                  </a:lnTo>
                  <a:lnTo>
                    <a:pt x="628" y="434"/>
                  </a:lnTo>
                  <a:lnTo>
                    <a:pt x="628" y="434"/>
                  </a:lnTo>
                  <a:lnTo>
                    <a:pt x="618" y="434"/>
                  </a:lnTo>
                  <a:lnTo>
                    <a:pt x="608" y="434"/>
                  </a:lnTo>
                  <a:lnTo>
                    <a:pt x="608" y="434"/>
                  </a:lnTo>
                  <a:lnTo>
                    <a:pt x="602" y="438"/>
                  </a:lnTo>
                  <a:lnTo>
                    <a:pt x="590" y="438"/>
                  </a:lnTo>
                  <a:lnTo>
                    <a:pt x="568" y="438"/>
                  </a:lnTo>
                  <a:lnTo>
                    <a:pt x="568" y="438"/>
                  </a:lnTo>
                  <a:lnTo>
                    <a:pt x="548" y="442"/>
                  </a:lnTo>
                  <a:lnTo>
                    <a:pt x="538" y="444"/>
                  </a:lnTo>
                  <a:lnTo>
                    <a:pt x="534" y="452"/>
                  </a:lnTo>
                  <a:lnTo>
                    <a:pt x="534" y="452"/>
                  </a:lnTo>
                  <a:lnTo>
                    <a:pt x="524" y="454"/>
                  </a:lnTo>
                  <a:lnTo>
                    <a:pt x="516" y="454"/>
                  </a:lnTo>
                  <a:lnTo>
                    <a:pt x="516" y="454"/>
                  </a:lnTo>
                  <a:lnTo>
                    <a:pt x="508" y="454"/>
                  </a:lnTo>
                  <a:lnTo>
                    <a:pt x="508" y="454"/>
                  </a:lnTo>
                  <a:lnTo>
                    <a:pt x="500" y="454"/>
                  </a:lnTo>
                  <a:lnTo>
                    <a:pt x="498" y="454"/>
                  </a:lnTo>
                  <a:lnTo>
                    <a:pt x="498" y="456"/>
                  </a:lnTo>
                  <a:lnTo>
                    <a:pt x="498" y="456"/>
                  </a:lnTo>
                  <a:lnTo>
                    <a:pt x="486" y="452"/>
                  </a:lnTo>
                  <a:lnTo>
                    <a:pt x="486" y="452"/>
                  </a:lnTo>
                  <a:lnTo>
                    <a:pt x="480" y="452"/>
                  </a:lnTo>
                  <a:lnTo>
                    <a:pt x="474" y="452"/>
                  </a:lnTo>
                  <a:lnTo>
                    <a:pt x="474" y="452"/>
                  </a:lnTo>
                  <a:lnTo>
                    <a:pt x="466" y="452"/>
                  </a:lnTo>
                  <a:lnTo>
                    <a:pt x="460" y="452"/>
                  </a:lnTo>
                  <a:lnTo>
                    <a:pt x="456" y="454"/>
                  </a:lnTo>
                  <a:lnTo>
                    <a:pt x="456" y="454"/>
                  </a:lnTo>
                  <a:lnTo>
                    <a:pt x="434" y="466"/>
                  </a:lnTo>
                  <a:lnTo>
                    <a:pt x="414" y="478"/>
                  </a:lnTo>
                  <a:lnTo>
                    <a:pt x="414" y="478"/>
                  </a:lnTo>
                  <a:lnTo>
                    <a:pt x="408" y="482"/>
                  </a:lnTo>
                  <a:lnTo>
                    <a:pt x="408" y="486"/>
                  </a:lnTo>
                  <a:lnTo>
                    <a:pt x="406" y="488"/>
                  </a:lnTo>
                  <a:lnTo>
                    <a:pt x="404" y="488"/>
                  </a:lnTo>
                  <a:lnTo>
                    <a:pt x="404" y="488"/>
                  </a:lnTo>
                  <a:lnTo>
                    <a:pt x="394" y="486"/>
                  </a:lnTo>
                  <a:lnTo>
                    <a:pt x="388" y="484"/>
                  </a:lnTo>
                  <a:lnTo>
                    <a:pt x="386" y="486"/>
                  </a:lnTo>
                  <a:lnTo>
                    <a:pt x="386" y="486"/>
                  </a:lnTo>
                  <a:lnTo>
                    <a:pt x="378" y="494"/>
                  </a:lnTo>
                  <a:lnTo>
                    <a:pt x="376" y="502"/>
                  </a:lnTo>
                  <a:lnTo>
                    <a:pt x="376" y="502"/>
                  </a:lnTo>
                  <a:lnTo>
                    <a:pt x="374" y="512"/>
                  </a:lnTo>
                  <a:lnTo>
                    <a:pt x="374" y="512"/>
                  </a:lnTo>
                  <a:lnTo>
                    <a:pt x="372" y="512"/>
                  </a:lnTo>
                  <a:lnTo>
                    <a:pt x="366" y="512"/>
                  </a:lnTo>
                  <a:lnTo>
                    <a:pt x="358" y="512"/>
                  </a:lnTo>
                  <a:lnTo>
                    <a:pt x="358" y="512"/>
                  </a:lnTo>
                  <a:lnTo>
                    <a:pt x="362" y="522"/>
                  </a:lnTo>
                  <a:lnTo>
                    <a:pt x="362" y="528"/>
                  </a:lnTo>
                  <a:lnTo>
                    <a:pt x="362" y="528"/>
                  </a:lnTo>
                  <a:lnTo>
                    <a:pt x="354" y="528"/>
                  </a:lnTo>
                  <a:lnTo>
                    <a:pt x="352" y="528"/>
                  </a:lnTo>
                  <a:lnTo>
                    <a:pt x="352" y="534"/>
                  </a:lnTo>
                  <a:lnTo>
                    <a:pt x="352" y="534"/>
                  </a:lnTo>
                  <a:lnTo>
                    <a:pt x="338" y="528"/>
                  </a:lnTo>
                  <a:lnTo>
                    <a:pt x="334" y="524"/>
                  </a:lnTo>
                  <a:lnTo>
                    <a:pt x="332" y="518"/>
                  </a:lnTo>
                  <a:lnTo>
                    <a:pt x="332" y="518"/>
                  </a:lnTo>
                  <a:lnTo>
                    <a:pt x="322" y="528"/>
                  </a:lnTo>
                  <a:lnTo>
                    <a:pt x="318" y="536"/>
                  </a:lnTo>
                  <a:lnTo>
                    <a:pt x="318" y="538"/>
                  </a:lnTo>
                  <a:lnTo>
                    <a:pt x="318" y="538"/>
                  </a:lnTo>
                  <a:lnTo>
                    <a:pt x="322" y="546"/>
                  </a:lnTo>
                  <a:lnTo>
                    <a:pt x="322" y="550"/>
                  </a:lnTo>
                  <a:lnTo>
                    <a:pt x="322" y="550"/>
                  </a:lnTo>
                  <a:lnTo>
                    <a:pt x="314" y="550"/>
                  </a:lnTo>
                  <a:lnTo>
                    <a:pt x="312" y="550"/>
                  </a:lnTo>
                  <a:lnTo>
                    <a:pt x="312" y="554"/>
                  </a:lnTo>
                  <a:lnTo>
                    <a:pt x="312" y="554"/>
                  </a:lnTo>
                  <a:lnTo>
                    <a:pt x="312" y="568"/>
                  </a:lnTo>
                  <a:lnTo>
                    <a:pt x="308" y="576"/>
                  </a:lnTo>
                  <a:lnTo>
                    <a:pt x="304" y="580"/>
                  </a:lnTo>
                  <a:lnTo>
                    <a:pt x="304" y="580"/>
                  </a:lnTo>
                  <a:lnTo>
                    <a:pt x="296" y="586"/>
                  </a:lnTo>
                  <a:lnTo>
                    <a:pt x="286" y="588"/>
                  </a:lnTo>
                  <a:lnTo>
                    <a:pt x="286" y="588"/>
                  </a:lnTo>
                  <a:lnTo>
                    <a:pt x="282" y="590"/>
                  </a:lnTo>
                  <a:lnTo>
                    <a:pt x="274" y="594"/>
                  </a:lnTo>
                  <a:lnTo>
                    <a:pt x="274" y="594"/>
                  </a:lnTo>
                  <a:lnTo>
                    <a:pt x="278" y="594"/>
                  </a:lnTo>
                  <a:lnTo>
                    <a:pt x="278" y="596"/>
                  </a:lnTo>
                  <a:lnTo>
                    <a:pt x="278" y="600"/>
                  </a:lnTo>
                  <a:lnTo>
                    <a:pt x="278" y="604"/>
                  </a:lnTo>
                  <a:lnTo>
                    <a:pt x="278" y="604"/>
                  </a:lnTo>
                  <a:lnTo>
                    <a:pt x="282" y="606"/>
                  </a:lnTo>
                  <a:lnTo>
                    <a:pt x="282" y="614"/>
                  </a:lnTo>
                  <a:lnTo>
                    <a:pt x="278" y="620"/>
                  </a:lnTo>
                  <a:lnTo>
                    <a:pt x="278" y="620"/>
                  </a:lnTo>
                  <a:lnTo>
                    <a:pt x="272" y="628"/>
                  </a:lnTo>
                  <a:lnTo>
                    <a:pt x="272" y="628"/>
                  </a:lnTo>
                  <a:lnTo>
                    <a:pt x="272" y="640"/>
                  </a:lnTo>
                  <a:lnTo>
                    <a:pt x="272" y="646"/>
                  </a:lnTo>
                  <a:lnTo>
                    <a:pt x="268" y="652"/>
                  </a:lnTo>
                  <a:lnTo>
                    <a:pt x="268" y="652"/>
                  </a:lnTo>
                  <a:lnTo>
                    <a:pt x="264" y="656"/>
                  </a:lnTo>
                  <a:lnTo>
                    <a:pt x="256" y="656"/>
                  </a:lnTo>
                  <a:lnTo>
                    <a:pt x="256" y="656"/>
                  </a:lnTo>
                  <a:lnTo>
                    <a:pt x="254" y="658"/>
                  </a:lnTo>
                  <a:lnTo>
                    <a:pt x="254" y="660"/>
                  </a:lnTo>
                  <a:lnTo>
                    <a:pt x="252" y="662"/>
                  </a:lnTo>
                  <a:lnTo>
                    <a:pt x="246" y="662"/>
                  </a:lnTo>
                  <a:lnTo>
                    <a:pt x="246" y="662"/>
                  </a:lnTo>
                  <a:lnTo>
                    <a:pt x="242" y="660"/>
                  </a:lnTo>
                  <a:lnTo>
                    <a:pt x="242" y="656"/>
                  </a:lnTo>
                  <a:lnTo>
                    <a:pt x="242" y="646"/>
                  </a:lnTo>
                  <a:lnTo>
                    <a:pt x="242" y="640"/>
                  </a:lnTo>
                  <a:lnTo>
                    <a:pt x="242" y="640"/>
                  </a:lnTo>
                  <a:lnTo>
                    <a:pt x="236" y="646"/>
                  </a:lnTo>
                  <a:lnTo>
                    <a:pt x="232" y="648"/>
                  </a:lnTo>
                  <a:lnTo>
                    <a:pt x="232" y="648"/>
                  </a:lnTo>
                  <a:lnTo>
                    <a:pt x="228" y="648"/>
                  </a:lnTo>
                  <a:lnTo>
                    <a:pt x="224" y="642"/>
                  </a:lnTo>
                  <a:lnTo>
                    <a:pt x="224" y="642"/>
                  </a:lnTo>
                  <a:lnTo>
                    <a:pt x="224" y="652"/>
                  </a:lnTo>
                  <a:lnTo>
                    <a:pt x="224" y="658"/>
                  </a:lnTo>
                  <a:lnTo>
                    <a:pt x="218" y="658"/>
                  </a:lnTo>
                  <a:lnTo>
                    <a:pt x="218" y="658"/>
                  </a:lnTo>
                  <a:lnTo>
                    <a:pt x="214" y="658"/>
                  </a:lnTo>
                  <a:lnTo>
                    <a:pt x="212" y="660"/>
                  </a:lnTo>
                  <a:lnTo>
                    <a:pt x="214" y="662"/>
                  </a:lnTo>
                  <a:lnTo>
                    <a:pt x="214" y="662"/>
                  </a:lnTo>
                  <a:lnTo>
                    <a:pt x="206" y="662"/>
                  </a:lnTo>
                  <a:lnTo>
                    <a:pt x="200" y="662"/>
                  </a:lnTo>
                  <a:lnTo>
                    <a:pt x="196" y="658"/>
                  </a:lnTo>
                  <a:lnTo>
                    <a:pt x="192" y="656"/>
                  </a:lnTo>
                  <a:lnTo>
                    <a:pt x="192" y="656"/>
                  </a:lnTo>
                  <a:lnTo>
                    <a:pt x="186" y="656"/>
                  </a:lnTo>
                  <a:lnTo>
                    <a:pt x="184" y="656"/>
                  </a:lnTo>
                  <a:lnTo>
                    <a:pt x="184" y="656"/>
                  </a:lnTo>
                  <a:lnTo>
                    <a:pt x="176" y="660"/>
                  </a:lnTo>
                  <a:lnTo>
                    <a:pt x="176" y="662"/>
                  </a:lnTo>
                  <a:lnTo>
                    <a:pt x="172" y="668"/>
                  </a:lnTo>
                  <a:lnTo>
                    <a:pt x="172" y="668"/>
                  </a:lnTo>
                  <a:lnTo>
                    <a:pt x="172" y="660"/>
                  </a:lnTo>
                  <a:lnTo>
                    <a:pt x="170" y="656"/>
                  </a:lnTo>
                  <a:lnTo>
                    <a:pt x="162" y="652"/>
                  </a:lnTo>
                  <a:lnTo>
                    <a:pt x="160" y="646"/>
                  </a:lnTo>
                  <a:lnTo>
                    <a:pt x="160" y="646"/>
                  </a:lnTo>
                  <a:lnTo>
                    <a:pt x="160" y="640"/>
                  </a:lnTo>
                  <a:lnTo>
                    <a:pt x="160" y="630"/>
                  </a:lnTo>
                  <a:lnTo>
                    <a:pt x="160" y="630"/>
                  </a:lnTo>
                  <a:lnTo>
                    <a:pt x="156" y="628"/>
                  </a:lnTo>
                  <a:lnTo>
                    <a:pt x="152" y="628"/>
                  </a:lnTo>
                  <a:lnTo>
                    <a:pt x="144" y="630"/>
                  </a:lnTo>
                  <a:lnTo>
                    <a:pt x="144" y="630"/>
                  </a:lnTo>
                  <a:lnTo>
                    <a:pt x="146" y="620"/>
                  </a:lnTo>
                  <a:lnTo>
                    <a:pt x="150" y="618"/>
                  </a:lnTo>
                  <a:lnTo>
                    <a:pt x="156" y="616"/>
                  </a:lnTo>
                  <a:lnTo>
                    <a:pt x="156" y="616"/>
                  </a:lnTo>
                  <a:lnTo>
                    <a:pt x="156" y="614"/>
                  </a:lnTo>
                  <a:lnTo>
                    <a:pt x="150" y="608"/>
                  </a:lnTo>
                  <a:lnTo>
                    <a:pt x="144" y="604"/>
                  </a:lnTo>
                  <a:lnTo>
                    <a:pt x="144" y="600"/>
                  </a:lnTo>
                  <a:lnTo>
                    <a:pt x="144" y="600"/>
                  </a:lnTo>
                  <a:lnTo>
                    <a:pt x="140" y="600"/>
                  </a:lnTo>
                  <a:lnTo>
                    <a:pt x="136" y="600"/>
                  </a:lnTo>
                  <a:lnTo>
                    <a:pt x="136" y="594"/>
                  </a:lnTo>
                  <a:lnTo>
                    <a:pt x="136" y="594"/>
                  </a:lnTo>
                  <a:lnTo>
                    <a:pt x="136" y="588"/>
                  </a:lnTo>
                  <a:lnTo>
                    <a:pt x="134" y="578"/>
                  </a:lnTo>
                  <a:lnTo>
                    <a:pt x="134" y="578"/>
                  </a:lnTo>
                  <a:lnTo>
                    <a:pt x="132" y="574"/>
                  </a:lnTo>
                  <a:lnTo>
                    <a:pt x="132" y="568"/>
                  </a:lnTo>
                  <a:lnTo>
                    <a:pt x="130" y="566"/>
                  </a:lnTo>
                  <a:lnTo>
                    <a:pt x="130" y="566"/>
                  </a:lnTo>
                  <a:lnTo>
                    <a:pt x="122" y="564"/>
                  </a:lnTo>
                  <a:lnTo>
                    <a:pt x="116" y="564"/>
                  </a:lnTo>
                  <a:lnTo>
                    <a:pt x="116" y="564"/>
                  </a:lnTo>
                  <a:lnTo>
                    <a:pt x="116" y="566"/>
                  </a:lnTo>
                  <a:lnTo>
                    <a:pt x="120" y="568"/>
                  </a:lnTo>
                  <a:lnTo>
                    <a:pt x="120" y="574"/>
                  </a:lnTo>
                  <a:lnTo>
                    <a:pt x="116" y="574"/>
                  </a:lnTo>
                  <a:lnTo>
                    <a:pt x="116" y="574"/>
                  </a:lnTo>
                  <a:lnTo>
                    <a:pt x="102" y="586"/>
                  </a:lnTo>
                  <a:lnTo>
                    <a:pt x="102" y="586"/>
                  </a:lnTo>
                  <a:lnTo>
                    <a:pt x="96" y="586"/>
                  </a:lnTo>
                  <a:lnTo>
                    <a:pt x="94" y="580"/>
                  </a:lnTo>
                  <a:lnTo>
                    <a:pt x="90" y="578"/>
                  </a:lnTo>
                  <a:lnTo>
                    <a:pt x="90" y="578"/>
                  </a:lnTo>
                  <a:lnTo>
                    <a:pt x="80" y="576"/>
                  </a:lnTo>
                  <a:lnTo>
                    <a:pt x="70" y="580"/>
                  </a:lnTo>
                  <a:lnTo>
                    <a:pt x="70" y="580"/>
                  </a:lnTo>
                  <a:lnTo>
                    <a:pt x="64" y="588"/>
                  </a:lnTo>
                  <a:lnTo>
                    <a:pt x="62" y="586"/>
                  </a:lnTo>
                  <a:lnTo>
                    <a:pt x="62" y="580"/>
                  </a:lnTo>
                  <a:lnTo>
                    <a:pt x="54" y="576"/>
                  </a:lnTo>
                  <a:lnTo>
                    <a:pt x="54" y="576"/>
                  </a:lnTo>
                  <a:lnTo>
                    <a:pt x="50" y="578"/>
                  </a:lnTo>
                  <a:lnTo>
                    <a:pt x="42" y="580"/>
                  </a:lnTo>
                  <a:lnTo>
                    <a:pt x="36" y="586"/>
                  </a:lnTo>
                  <a:lnTo>
                    <a:pt x="32" y="580"/>
                  </a:lnTo>
                  <a:lnTo>
                    <a:pt x="32" y="578"/>
                  </a:lnTo>
                  <a:lnTo>
                    <a:pt x="32" y="578"/>
                  </a:lnTo>
                  <a:lnTo>
                    <a:pt x="32" y="576"/>
                  </a:lnTo>
                  <a:lnTo>
                    <a:pt x="32" y="568"/>
                  </a:lnTo>
                  <a:lnTo>
                    <a:pt x="36" y="566"/>
                  </a:lnTo>
                  <a:lnTo>
                    <a:pt x="32" y="560"/>
                  </a:lnTo>
                  <a:lnTo>
                    <a:pt x="32" y="560"/>
                  </a:lnTo>
                  <a:lnTo>
                    <a:pt x="32" y="554"/>
                  </a:lnTo>
                  <a:lnTo>
                    <a:pt x="32" y="546"/>
                  </a:lnTo>
                  <a:lnTo>
                    <a:pt x="32" y="546"/>
                  </a:lnTo>
                  <a:lnTo>
                    <a:pt x="32" y="538"/>
                  </a:lnTo>
                  <a:lnTo>
                    <a:pt x="26" y="528"/>
                  </a:lnTo>
                  <a:lnTo>
                    <a:pt x="24" y="524"/>
                  </a:lnTo>
                  <a:lnTo>
                    <a:pt x="22" y="524"/>
                  </a:lnTo>
                  <a:lnTo>
                    <a:pt x="16" y="526"/>
                  </a:lnTo>
                  <a:lnTo>
                    <a:pt x="16" y="526"/>
                  </a:lnTo>
                  <a:lnTo>
                    <a:pt x="12" y="522"/>
                  </a:lnTo>
                  <a:lnTo>
                    <a:pt x="10" y="514"/>
                  </a:lnTo>
                  <a:lnTo>
                    <a:pt x="10" y="514"/>
                  </a:lnTo>
                  <a:lnTo>
                    <a:pt x="10" y="508"/>
                  </a:lnTo>
                  <a:lnTo>
                    <a:pt x="12" y="498"/>
                  </a:lnTo>
                  <a:lnTo>
                    <a:pt x="12" y="498"/>
                  </a:lnTo>
                  <a:lnTo>
                    <a:pt x="12" y="488"/>
                  </a:lnTo>
                  <a:lnTo>
                    <a:pt x="4" y="482"/>
                  </a:lnTo>
                  <a:lnTo>
                    <a:pt x="4" y="482"/>
                  </a:lnTo>
                  <a:lnTo>
                    <a:pt x="2" y="478"/>
                  </a:lnTo>
                  <a:lnTo>
                    <a:pt x="2" y="474"/>
                  </a:lnTo>
                  <a:lnTo>
                    <a:pt x="2" y="474"/>
                  </a:lnTo>
                  <a:lnTo>
                    <a:pt x="2" y="468"/>
                  </a:lnTo>
                  <a:lnTo>
                    <a:pt x="0" y="462"/>
                  </a:lnTo>
                  <a:lnTo>
                    <a:pt x="0" y="46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98" name="MAURITANIA"/>
            <p:cNvSpPr>
              <a:spLocks/>
            </p:cNvSpPr>
            <p:nvPr/>
          </p:nvSpPr>
          <p:spPr bwMode="auto">
            <a:xfrm>
              <a:off x="4969721" y="1774014"/>
              <a:ext cx="648157" cy="687192"/>
            </a:xfrm>
            <a:custGeom>
              <a:avLst/>
              <a:gdLst>
                <a:gd name="T0" fmla="*/ 0 w 486"/>
                <a:gd name="T1" fmla="*/ 288 h 570"/>
                <a:gd name="T2" fmla="*/ 10 w 486"/>
                <a:gd name="T3" fmla="*/ 274 h 570"/>
                <a:gd name="T4" fmla="*/ 40 w 486"/>
                <a:gd name="T5" fmla="*/ 274 h 570"/>
                <a:gd name="T6" fmla="*/ 152 w 486"/>
                <a:gd name="T7" fmla="*/ 274 h 570"/>
                <a:gd name="T8" fmla="*/ 162 w 486"/>
                <a:gd name="T9" fmla="*/ 268 h 570"/>
                <a:gd name="T10" fmla="*/ 154 w 486"/>
                <a:gd name="T11" fmla="*/ 208 h 570"/>
                <a:gd name="T12" fmla="*/ 164 w 486"/>
                <a:gd name="T13" fmla="*/ 194 h 570"/>
                <a:gd name="T14" fmla="*/ 194 w 486"/>
                <a:gd name="T15" fmla="*/ 178 h 570"/>
                <a:gd name="T16" fmla="*/ 202 w 486"/>
                <a:gd name="T17" fmla="*/ 158 h 570"/>
                <a:gd name="T18" fmla="*/ 202 w 486"/>
                <a:gd name="T19" fmla="*/ 106 h 570"/>
                <a:gd name="T20" fmla="*/ 204 w 486"/>
                <a:gd name="T21" fmla="*/ 60 h 570"/>
                <a:gd name="T22" fmla="*/ 226 w 486"/>
                <a:gd name="T23" fmla="*/ 62 h 570"/>
                <a:gd name="T24" fmla="*/ 330 w 486"/>
                <a:gd name="T25" fmla="*/ 60 h 570"/>
                <a:gd name="T26" fmla="*/ 334 w 486"/>
                <a:gd name="T27" fmla="*/ 46 h 570"/>
                <a:gd name="T28" fmla="*/ 334 w 486"/>
                <a:gd name="T29" fmla="*/ 0 h 570"/>
                <a:gd name="T30" fmla="*/ 486 w 486"/>
                <a:gd name="T31" fmla="*/ 106 h 570"/>
                <a:gd name="T32" fmla="*/ 434 w 486"/>
                <a:gd name="T33" fmla="*/ 276 h 570"/>
                <a:gd name="T34" fmla="*/ 454 w 486"/>
                <a:gd name="T35" fmla="*/ 470 h 570"/>
                <a:gd name="T36" fmla="*/ 464 w 486"/>
                <a:gd name="T37" fmla="*/ 494 h 570"/>
                <a:gd name="T38" fmla="*/ 462 w 486"/>
                <a:gd name="T39" fmla="*/ 522 h 570"/>
                <a:gd name="T40" fmla="*/ 456 w 486"/>
                <a:gd name="T41" fmla="*/ 532 h 570"/>
                <a:gd name="T42" fmla="*/ 358 w 486"/>
                <a:gd name="T43" fmla="*/ 532 h 570"/>
                <a:gd name="T44" fmla="*/ 314 w 486"/>
                <a:gd name="T45" fmla="*/ 534 h 570"/>
                <a:gd name="T46" fmla="*/ 302 w 486"/>
                <a:gd name="T47" fmla="*/ 530 h 570"/>
                <a:gd name="T48" fmla="*/ 282 w 486"/>
                <a:gd name="T49" fmla="*/ 538 h 570"/>
                <a:gd name="T50" fmla="*/ 262 w 486"/>
                <a:gd name="T51" fmla="*/ 534 h 570"/>
                <a:gd name="T52" fmla="*/ 244 w 486"/>
                <a:gd name="T53" fmla="*/ 550 h 570"/>
                <a:gd name="T54" fmla="*/ 230 w 486"/>
                <a:gd name="T55" fmla="*/ 534 h 570"/>
                <a:gd name="T56" fmla="*/ 216 w 486"/>
                <a:gd name="T57" fmla="*/ 532 h 570"/>
                <a:gd name="T58" fmla="*/ 212 w 486"/>
                <a:gd name="T59" fmla="*/ 538 h 570"/>
                <a:gd name="T60" fmla="*/ 204 w 486"/>
                <a:gd name="T61" fmla="*/ 564 h 570"/>
                <a:gd name="T62" fmla="*/ 192 w 486"/>
                <a:gd name="T63" fmla="*/ 564 h 570"/>
                <a:gd name="T64" fmla="*/ 184 w 486"/>
                <a:gd name="T65" fmla="*/ 560 h 570"/>
                <a:gd name="T66" fmla="*/ 172 w 486"/>
                <a:gd name="T67" fmla="*/ 550 h 570"/>
                <a:gd name="T68" fmla="*/ 160 w 486"/>
                <a:gd name="T69" fmla="*/ 532 h 570"/>
                <a:gd name="T70" fmla="*/ 146 w 486"/>
                <a:gd name="T71" fmla="*/ 518 h 570"/>
                <a:gd name="T72" fmla="*/ 144 w 486"/>
                <a:gd name="T73" fmla="*/ 508 h 570"/>
                <a:gd name="T74" fmla="*/ 126 w 486"/>
                <a:gd name="T75" fmla="*/ 504 h 570"/>
                <a:gd name="T76" fmla="*/ 106 w 486"/>
                <a:gd name="T77" fmla="*/ 482 h 570"/>
                <a:gd name="T78" fmla="*/ 86 w 486"/>
                <a:gd name="T79" fmla="*/ 482 h 570"/>
                <a:gd name="T80" fmla="*/ 70 w 486"/>
                <a:gd name="T81" fmla="*/ 488 h 570"/>
                <a:gd name="T82" fmla="*/ 52 w 486"/>
                <a:gd name="T83" fmla="*/ 490 h 570"/>
                <a:gd name="T84" fmla="*/ 30 w 486"/>
                <a:gd name="T85" fmla="*/ 492 h 570"/>
                <a:gd name="T86" fmla="*/ 20 w 486"/>
                <a:gd name="T87" fmla="*/ 508 h 570"/>
                <a:gd name="T88" fmla="*/ 20 w 486"/>
                <a:gd name="T89" fmla="*/ 508 h 570"/>
                <a:gd name="T90" fmla="*/ 36 w 486"/>
                <a:gd name="T91" fmla="*/ 452 h 570"/>
                <a:gd name="T92" fmla="*/ 40 w 486"/>
                <a:gd name="T93" fmla="*/ 412 h 570"/>
                <a:gd name="T94" fmla="*/ 32 w 486"/>
                <a:gd name="T95" fmla="*/ 380 h 570"/>
                <a:gd name="T96" fmla="*/ 24 w 486"/>
                <a:gd name="T97" fmla="*/ 368 h 570"/>
                <a:gd name="T98" fmla="*/ 26 w 486"/>
                <a:gd name="T99" fmla="*/ 358 h 570"/>
                <a:gd name="T100" fmla="*/ 24 w 486"/>
                <a:gd name="T101" fmla="*/ 356 h 570"/>
                <a:gd name="T102" fmla="*/ 24 w 486"/>
                <a:gd name="T103" fmla="*/ 350 h 570"/>
                <a:gd name="T104" fmla="*/ 30 w 486"/>
                <a:gd name="T105" fmla="*/ 340 h 570"/>
                <a:gd name="T106" fmla="*/ 32 w 486"/>
                <a:gd name="T107" fmla="*/ 330 h 570"/>
                <a:gd name="T108" fmla="*/ 20 w 486"/>
                <a:gd name="T109" fmla="*/ 300 h 570"/>
                <a:gd name="T110" fmla="*/ 16 w 486"/>
                <a:gd name="T111" fmla="*/ 306 h 570"/>
                <a:gd name="T112" fmla="*/ 10 w 486"/>
                <a:gd name="T113" fmla="*/ 288 h 570"/>
                <a:gd name="T114" fmla="*/ 0 w 486"/>
                <a:gd name="T115" fmla="*/ 296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6" h="570">
                  <a:moveTo>
                    <a:pt x="0" y="296"/>
                  </a:moveTo>
                  <a:lnTo>
                    <a:pt x="0" y="296"/>
                  </a:lnTo>
                  <a:lnTo>
                    <a:pt x="0" y="288"/>
                  </a:lnTo>
                  <a:lnTo>
                    <a:pt x="2" y="276"/>
                  </a:lnTo>
                  <a:lnTo>
                    <a:pt x="2" y="276"/>
                  </a:lnTo>
                  <a:lnTo>
                    <a:pt x="10" y="274"/>
                  </a:lnTo>
                  <a:lnTo>
                    <a:pt x="20" y="274"/>
                  </a:lnTo>
                  <a:lnTo>
                    <a:pt x="40" y="274"/>
                  </a:lnTo>
                  <a:lnTo>
                    <a:pt x="40" y="274"/>
                  </a:lnTo>
                  <a:lnTo>
                    <a:pt x="136" y="274"/>
                  </a:lnTo>
                  <a:lnTo>
                    <a:pt x="136" y="274"/>
                  </a:lnTo>
                  <a:lnTo>
                    <a:pt x="152" y="274"/>
                  </a:lnTo>
                  <a:lnTo>
                    <a:pt x="160" y="274"/>
                  </a:lnTo>
                  <a:lnTo>
                    <a:pt x="162" y="268"/>
                  </a:lnTo>
                  <a:lnTo>
                    <a:pt x="162" y="268"/>
                  </a:lnTo>
                  <a:lnTo>
                    <a:pt x="160" y="224"/>
                  </a:lnTo>
                  <a:lnTo>
                    <a:pt x="160" y="224"/>
                  </a:lnTo>
                  <a:lnTo>
                    <a:pt x="154" y="208"/>
                  </a:lnTo>
                  <a:lnTo>
                    <a:pt x="160" y="198"/>
                  </a:lnTo>
                  <a:lnTo>
                    <a:pt x="164" y="194"/>
                  </a:lnTo>
                  <a:lnTo>
                    <a:pt x="164" y="194"/>
                  </a:lnTo>
                  <a:lnTo>
                    <a:pt x="176" y="184"/>
                  </a:lnTo>
                  <a:lnTo>
                    <a:pt x="194" y="178"/>
                  </a:lnTo>
                  <a:lnTo>
                    <a:pt x="194" y="178"/>
                  </a:lnTo>
                  <a:lnTo>
                    <a:pt x="200" y="174"/>
                  </a:lnTo>
                  <a:lnTo>
                    <a:pt x="202" y="172"/>
                  </a:lnTo>
                  <a:lnTo>
                    <a:pt x="202" y="158"/>
                  </a:lnTo>
                  <a:lnTo>
                    <a:pt x="202" y="158"/>
                  </a:lnTo>
                  <a:lnTo>
                    <a:pt x="202" y="106"/>
                  </a:lnTo>
                  <a:lnTo>
                    <a:pt x="202" y="106"/>
                  </a:lnTo>
                  <a:lnTo>
                    <a:pt x="202" y="64"/>
                  </a:lnTo>
                  <a:lnTo>
                    <a:pt x="202" y="64"/>
                  </a:lnTo>
                  <a:lnTo>
                    <a:pt x="204" y="60"/>
                  </a:lnTo>
                  <a:lnTo>
                    <a:pt x="212" y="60"/>
                  </a:lnTo>
                  <a:lnTo>
                    <a:pt x="226" y="62"/>
                  </a:lnTo>
                  <a:lnTo>
                    <a:pt x="226" y="62"/>
                  </a:lnTo>
                  <a:lnTo>
                    <a:pt x="322" y="62"/>
                  </a:lnTo>
                  <a:lnTo>
                    <a:pt x="322" y="62"/>
                  </a:lnTo>
                  <a:lnTo>
                    <a:pt x="330" y="60"/>
                  </a:lnTo>
                  <a:lnTo>
                    <a:pt x="334" y="60"/>
                  </a:lnTo>
                  <a:lnTo>
                    <a:pt x="334" y="54"/>
                  </a:lnTo>
                  <a:lnTo>
                    <a:pt x="334" y="46"/>
                  </a:lnTo>
                  <a:lnTo>
                    <a:pt x="334" y="46"/>
                  </a:lnTo>
                  <a:lnTo>
                    <a:pt x="334" y="0"/>
                  </a:lnTo>
                  <a:lnTo>
                    <a:pt x="334" y="0"/>
                  </a:lnTo>
                  <a:lnTo>
                    <a:pt x="414" y="52"/>
                  </a:lnTo>
                  <a:lnTo>
                    <a:pt x="486" y="106"/>
                  </a:lnTo>
                  <a:lnTo>
                    <a:pt x="486" y="106"/>
                  </a:lnTo>
                  <a:lnTo>
                    <a:pt x="416" y="106"/>
                  </a:lnTo>
                  <a:lnTo>
                    <a:pt x="416" y="106"/>
                  </a:lnTo>
                  <a:lnTo>
                    <a:pt x="434" y="276"/>
                  </a:lnTo>
                  <a:lnTo>
                    <a:pt x="454" y="442"/>
                  </a:lnTo>
                  <a:lnTo>
                    <a:pt x="454" y="442"/>
                  </a:lnTo>
                  <a:lnTo>
                    <a:pt x="454" y="470"/>
                  </a:lnTo>
                  <a:lnTo>
                    <a:pt x="456" y="482"/>
                  </a:lnTo>
                  <a:lnTo>
                    <a:pt x="464" y="494"/>
                  </a:lnTo>
                  <a:lnTo>
                    <a:pt x="464" y="494"/>
                  </a:lnTo>
                  <a:lnTo>
                    <a:pt x="464" y="502"/>
                  </a:lnTo>
                  <a:lnTo>
                    <a:pt x="464" y="508"/>
                  </a:lnTo>
                  <a:lnTo>
                    <a:pt x="462" y="522"/>
                  </a:lnTo>
                  <a:lnTo>
                    <a:pt x="462" y="522"/>
                  </a:lnTo>
                  <a:lnTo>
                    <a:pt x="458" y="530"/>
                  </a:lnTo>
                  <a:lnTo>
                    <a:pt x="456" y="532"/>
                  </a:lnTo>
                  <a:lnTo>
                    <a:pt x="442" y="532"/>
                  </a:lnTo>
                  <a:lnTo>
                    <a:pt x="442" y="532"/>
                  </a:lnTo>
                  <a:lnTo>
                    <a:pt x="358" y="532"/>
                  </a:lnTo>
                  <a:lnTo>
                    <a:pt x="358" y="532"/>
                  </a:lnTo>
                  <a:lnTo>
                    <a:pt x="330" y="534"/>
                  </a:lnTo>
                  <a:lnTo>
                    <a:pt x="314" y="534"/>
                  </a:lnTo>
                  <a:lnTo>
                    <a:pt x="310" y="532"/>
                  </a:lnTo>
                  <a:lnTo>
                    <a:pt x="302" y="530"/>
                  </a:lnTo>
                  <a:lnTo>
                    <a:pt x="302" y="530"/>
                  </a:lnTo>
                  <a:lnTo>
                    <a:pt x="300" y="534"/>
                  </a:lnTo>
                  <a:lnTo>
                    <a:pt x="294" y="538"/>
                  </a:lnTo>
                  <a:lnTo>
                    <a:pt x="282" y="538"/>
                  </a:lnTo>
                  <a:lnTo>
                    <a:pt x="274" y="538"/>
                  </a:lnTo>
                  <a:lnTo>
                    <a:pt x="274" y="538"/>
                  </a:lnTo>
                  <a:lnTo>
                    <a:pt x="262" y="534"/>
                  </a:lnTo>
                  <a:lnTo>
                    <a:pt x="256" y="538"/>
                  </a:lnTo>
                  <a:lnTo>
                    <a:pt x="252" y="542"/>
                  </a:lnTo>
                  <a:lnTo>
                    <a:pt x="244" y="550"/>
                  </a:lnTo>
                  <a:lnTo>
                    <a:pt x="244" y="550"/>
                  </a:lnTo>
                  <a:lnTo>
                    <a:pt x="240" y="544"/>
                  </a:lnTo>
                  <a:lnTo>
                    <a:pt x="230" y="534"/>
                  </a:lnTo>
                  <a:lnTo>
                    <a:pt x="230" y="534"/>
                  </a:lnTo>
                  <a:lnTo>
                    <a:pt x="222" y="530"/>
                  </a:lnTo>
                  <a:lnTo>
                    <a:pt x="216" y="532"/>
                  </a:lnTo>
                  <a:lnTo>
                    <a:pt x="216" y="532"/>
                  </a:lnTo>
                  <a:lnTo>
                    <a:pt x="212" y="532"/>
                  </a:lnTo>
                  <a:lnTo>
                    <a:pt x="212" y="538"/>
                  </a:lnTo>
                  <a:lnTo>
                    <a:pt x="206" y="550"/>
                  </a:lnTo>
                  <a:lnTo>
                    <a:pt x="206" y="560"/>
                  </a:lnTo>
                  <a:lnTo>
                    <a:pt x="204" y="564"/>
                  </a:lnTo>
                  <a:lnTo>
                    <a:pt x="200" y="570"/>
                  </a:lnTo>
                  <a:lnTo>
                    <a:pt x="200" y="570"/>
                  </a:lnTo>
                  <a:lnTo>
                    <a:pt x="192" y="564"/>
                  </a:lnTo>
                  <a:lnTo>
                    <a:pt x="186" y="562"/>
                  </a:lnTo>
                  <a:lnTo>
                    <a:pt x="186" y="562"/>
                  </a:lnTo>
                  <a:lnTo>
                    <a:pt x="184" y="560"/>
                  </a:lnTo>
                  <a:lnTo>
                    <a:pt x="180" y="558"/>
                  </a:lnTo>
                  <a:lnTo>
                    <a:pt x="180" y="558"/>
                  </a:lnTo>
                  <a:lnTo>
                    <a:pt x="172" y="550"/>
                  </a:lnTo>
                  <a:lnTo>
                    <a:pt x="172" y="550"/>
                  </a:lnTo>
                  <a:lnTo>
                    <a:pt x="164" y="542"/>
                  </a:lnTo>
                  <a:lnTo>
                    <a:pt x="160" y="532"/>
                  </a:lnTo>
                  <a:lnTo>
                    <a:pt x="160" y="532"/>
                  </a:lnTo>
                  <a:lnTo>
                    <a:pt x="152" y="524"/>
                  </a:lnTo>
                  <a:lnTo>
                    <a:pt x="146" y="518"/>
                  </a:lnTo>
                  <a:lnTo>
                    <a:pt x="146" y="518"/>
                  </a:lnTo>
                  <a:lnTo>
                    <a:pt x="144" y="510"/>
                  </a:lnTo>
                  <a:lnTo>
                    <a:pt x="144" y="508"/>
                  </a:lnTo>
                  <a:lnTo>
                    <a:pt x="136" y="504"/>
                  </a:lnTo>
                  <a:lnTo>
                    <a:pt x="136" y="504"/>
                  </a:lnTo>
                  <a:lnTo>
                    <a:pt x="126" y="504"/>
                  </a:lnTo>
                  <a:lnTo>
                    <a:pt x="122" y="494"/>
                  </a:lnTo>
                  <a:lnTo>
                    <a:pt x="122" y="494"/>
                  </a:lnTo>
                  <a:lnTo>
                    <a:pt x="106" y="482"/>
                  </a:lnTo>
                  <a:lnTo>
                    <a:pt x="106" y="482"/>
                  </a:lnTo>
                  <a:lnTo>
                    <a:pt x="96" y="482"/>
                  </a:lnTo>
                  <a:lnTo>
                    <a:pt x="86" y="482"/>
                  </a:lnTo>
                  <a:lnTo>
                    <a:pt x="86" y="482"/>
                  </a:lnTo>
                  <a:lnTo>
                    <a:pt x="80" y="482"/>
                  </a:lnTo>
                  <a:lnTo>
                    <a:pt x="70" y="488"/>
                  </a:lnTo>
                  <a:lnTo>
                    <a:pt x="60" y="490"/>
                  </a:lnTo>
                  <a:lnTo>
                    <a:pt x="52" y="490"/>
                  </a:lnTo>
                  <a:lnTo>
                    <a:pt x="52" y="490"/>
                  </a:lnTo>
                  <a:lnTo>
                    <a:pt x="40" y="490"/>
                  </a:lnTo>
                  <a:lnTo>
                    <a:pt x="32" y="490"/>
                  </a:lnTo>
                  <a:lnTo>
                    <a:pt x="30" y="492"/>
                  </a:lnTo>
                  <a:lnTo>
                    <a:pt x="30" y="492"/>
                  </a:lnTo>
                  <a:lnTo>
                    <a:pt x="24" y="498"/>
                  </a:lnTo>
                  <a:lnTo>
                    <a:pt x="20" y="508"/>
                  </a:lnTo>
                  <a:lnTo>
                    <a:pt x="20" y="508"/>
                  </a:lnTo>
                  <a:lnTo>
                    <a:pt x="20" y="508"/>
                  </a:lnTo>
                  <a:lnTo>
                    <a:pt x="20" y="508"/>
                  </a:lnTo>
                  <a:lnTo>
                    <a:pt x="20" y="490"/>
                  </a:lnTo>
                  <a:lnTo>
                    <a:pt x="30" y="470"/>
                  </a:lnTo>
                  <a:lnTo>
                    <a:pt x="36" y="452"/>
                  </a:lnTo>
                  <a:lnTo>
                    <a:pt x="40" y="436"/>
                  </a:lnTo>
                  <a:lnTo>
                    <a:pt x="40" y="436"/>
                  </a:lnTo>
                  <a:lnTo>
                    <a:pt x="40" y="412"/>
                  </a:lnTo>
                  <a:lnTo>
                    <a:pt x="32" y="388"/>
                  </a:lnTo>
                  <a:lnTo>
                    <a:pt x="32" y="388"/>
                  </a:lnTo>
                  <a:lnTo>
                    <a:pt x="32" y="380"/>
                  </a:lnTo>
                  <a:lnTo>
                    <a:pt x="30" y="372"/>
                  </a:lnTo>
                  <a:lnTo>
                    <a:pt x="30" y="372"/>
                  </a:lnTo>
                  <a:lnTo>
                    <a:pt x="24" y="368"/>
                  </a:lnTo>
                  <a:lnTo>
                    <a:pt x="20" y="360"/>
                  </a:lnTo>
                  <a:lnTo>
                    <a:pt x="20" y="360"/>
                  </a:lnTo>
                  <a:lnTo>
                    <a:pt x="26" y="358"/>
                  </a:lnTo>
                  <a:lnTo>
                    <a:pt x="26" y="356"/>
                  </a:lnTo>
                  <a:lnTo>
                    <a:pt x="26" y="356"/>
                  </a:lnTo>
                  <a:lnTo>
                    <a:pt x="24" y="356"/>
                  </a:lnTo>
                  <a:lnTo>
                    <a:pt x="20" y="358"/>
                  </a:lnTo>
                  <a:lnTo>
                    <a:pt x="20" y="358"/>
                  </a:lnTo>
                  <a:lnTo>
                    <a:pt x="24" y="350"/>
                  </a:lnTo>
                  <a:lnTo>
                    <a:pt x="30" y="346"/>
                  </a:lnTo>
                  <a:lnTo>
                    <a:pt x="30" y="346"/>
                  </a:lnTo>
                  <a:lnTo>
                    <a:pt x="30" y="340"/>
                  </a:lnTo>
                  <a:lnTo>
                    <a:pt x="30" y="336"/>
                  </a:lnTo>
                  <a:lnTo>
                    <a:pt x="30" y="336"/>
                  </a:lnTo>
                  <a:lnTo>
                    <a:pt x="32" y="330"/>
                  </a:lnTo>
                  <a:lnTo>
                    <a:pt x="32" y="328"/>
                  </a:lnTo>
                  <a:lnTo>
                    <a:pt x="30" y="318"/>
                  </a:lnTo>
                  <a:lnTo>
                    <a:pt x="20" y="300"/>
                  </a:lnTo>
                  <a:lnTo>
                    <a:pt x="20" y="300"/>
                  </a:lnTo>
                  <a:lnTo>
                    <a:pt x="16" y="306"/>
                  </a:lnTo>
                  <a:lnTo>
                    <a:pt x="16" y="306"/>
                  </a:lnTo>
                  <a:lnTo>
                    <a:pt x="14" y="304"/>
                  </a:lnTo>
                  <a:lnTo>
                    <a:pt x="12" y="294"/>
                  </a:lnTo>
                  <a:lnTo>
                    <a:pt x="10" y="288"/>
                  </a:lnTo>
                  <a:lnTo>
                    <a:pt x="2" y="280"/>
                  </a:lnTo>
                  <a:lnTo>
                    <a:pt x="2" y="280"/>
                  </a:lnTo>
                  <a:lnTo>
                    <a:pt x="0" y="296"/>
                  </a:lnTo>
                  <a:lnTo>
                    <a:pt x="0" y="296"/>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599" name="NIGER"/>
            <p:cNvSpPr>
              <a:spLocks/>
            </p:cNvSpPr>
            <p:nvPr/>
          </p:nvSpPr>
          <p:spPr bwMode="auto">
            <a:xfrm>
              <a:off x="5884608" y="1983788"/>
              <a:ext cx="842870" cy="638969"/>
            </a:xfrm>
            <a:custGeom>
              <a:avLst/>
              <a:gdLst>
                <a:gd name="T0" fmla="*/ 0 w 632"/>
                <a:gd name="T1" fmla="*/ 396 h 530"/>
                <a:gd name="T2" fmla="*/ 26 w 632"/>
                <a:gd name="T3" fmla="*/ 384 h 530"/>
                <a:gd name="T4" fmla="*/ 40 w 632"/>
                <a:gd name="T5" fmla="*/ 374 h 530"/>
                <a:gd name="T6" fmla="*/ 60 w 632"/>
                <a:gd name="T7" fmla="*/ 368 h 530"/>
                <a:gd name="T8" fmla="*/ 110 w 632"/>
                <a:gd name="T9" fmla="*/ 368 h 530"/>
                <a:gd name="T10" fmla="*/ 112 w 632"/>
                <a:gd name="T11" fmla="*/ 364 h 530"/>
                <a:gd name="T12" fmla="*/ 124 w 632"/>
                <a:gd name="T13" fmla="*/ 364 h 530"/>
                <a:gd name="T14" fmla="*/ 138 w 632"/>
                <a:gd name="T15" fmla="*/ 358 h 530"/>
                <a:gd name="T16" fmla="*/ 150 w 632"/>
                <a:gd name="T17" fmla="*/ 346 h 530"/>
                <a:gd name="T18" fmla="*/ 160 w 632"/>
                <a:gd name="T19" fmla="*/ 316 h 530"/>
                <a:gd name="T20" fmla="*/ 162 w 632"/>
                <a:gd name="T21" fmla="*/ 214 h 530"/>
                <a:gd name="T22" fmla="*/ 172 w 632"/>
                <a:gd name="T23" fmla="*/ 196 h 530"/>
                <a:gd name="T24" fmla="*/ 218 w 632"/>
                <a:gd name="T25" fmla="*/ 186 h 530"/>
                <a:gd name="T26" fmla="*/ 252 w 632"/>
                <a:gd name="T27" fmla="*/ 156 h 530"/>
                <a:gd name="T28" fmla="*/ 354 w 632"/>
                <a:gd name="T29" fmla="*/ 78 h 530"/>
                <a:gd name="T30" fmla="*/ 462 w 632"/>
                <a:gd name="T31" fmla="*/ 8 h 530"/>
                <a:gd name="T32" fmla="*/ 518 w 632"/>
                <a:gd name="T33" fmla="*/ 10 h 530"/>
                <a:gd name="T34" fmla="*/ 558 w 632"/>
                <a:gd name="T35" fmla="*/ 38 h 530"/>
                <a:gd name="T36" fmla="*/ 592 w 632"/>
                <a:gd name="T37" fmla="*/ 22 h 530"/>
                <a:gd name="T38" fmla="*/ 600 w 632"/>
                <a:gd name="T39" fmla="*/ 82 h 530"/>
                <a:gd name="T40" fmla="*/ 618 w 632"/>
                <a:gd name="T41" fmla="*/ 114 h 530"/>
                <a:gd name="T42" fmla="*/ 618 w 632"/>
                <a:gd name="T43" fmla="*/ 126 h 530"/>
                <a:gd name="T44" fmla="*/ 632 w 632"/>
                <a:gd name="T45" fmla="*/ 142 h 530"/>
                <a:gd name="T46" fmla="*/ 622 w 632"/>
                <a:gd name="T47" fmla="*/ 166 h 530"/>
                <a:gd name="T48" fmla="*/ 612 w 632"/>
                <a:gd name="T49" fmla="*/ 268 h 530"/>
                <a:gd name="T50" fmla="*/ 612 w 632"/>
                <a:gd name="T51" fmla="*/ 296 h 530"/>
                <a:gd name="T52" fmla="*/ 572 w 632"/>
                <a:gd name="T53" fmla="*/ 344 h 530"/>
                <a:gd name="T54" fmla="*/ 544 w 632"/>
                <a:gd name="T55" fmla="*/ 392 h 530"/>
                <a:gd name="T56" fmla="*/ 532 w 632"/>
                <a:gd name="T57" fmla="*/ 408 h 530"/>
                <a:gd name="T58" fmla="*/ 538 w 632"/>
                <a:gd name="T59" fmla="*/ 438 h 530"/>
                <a:gd name="T60" fmla="*/ 528 w 632"/>
                <a:gd name="T61" fmla="*/ 442 h 530"/>
                <a:gd name="T62" fmla="*/ 510 w 632"/>
                <a:gd name="T63" fmla="*/ 454 h 530"/>
                <a:gd name="T64" fmla="*/ 484 w 632"/>
                <a:gd name="T65" fmla="*/ 466 h 530"/>
                <a:gd name="T66" fmla="*/ 428 w 632"/>
                <a:gd name="T67" fmla="*/ 454 h 530"/>
                <a:gd name="T68" fmla="*/ 392 w 632"/>
                <a:gd name="T69" fmla="*/ 466 h 530"/>
                <a:gd name="T70" fmla="*/ 380 w 632"/>
                <a:gd name="T71" fmla="*/ 478 h 530"/>
                <a:gd name="T72" fmla="*/ 358 w 632"/>
                <a:gd name="T73" fmla="*/ 478 h 530"/>
                <a:gd name="T74" fmla="*/ 320 w 632"/>
                <a:gd name="T75" fmla="*/ 458 h 530"/>
                <a:gd name="T76" fmla="*/ 290 w 632"/>
                <a:gd name="T77" fmla="*/ 466 h 530"/>
                <a:gd name="T78" fmla="*/ 282 w 632"/>
                <a:gd name="T79" fmla="*/ 468 h 530"/>
                <a:gd name="T80" fmla="*/ 262 w 632"/>
                <a:gd name="T81" fmla="*/ 458 h 530"/>
                <a:gd name="T82" fmla="*/ 244 w 632"/>
                <a:gd name="T83" fmla="*/ 442 h 530"/>
                <a:gd name="T84" fmla="*/ 214 w 632"/>
                <a:gd name="T85" fmla="*/ 432 h 530"/>
                <a:gd name="T86" fmla="*/ 202 w 632"/>
                <a:gd name="T87" fmla="*/ 438 h 530"/>
                <a:gd name="T88" fmla="*/ 172 w 632"/>
                <a:gd name="T89" fmla="*/ 442 h 530"/>
                <a:gd name="T90" fmla="*/ 160 w 632"/>
                <a:gd name="T91" fmla="*/ 456 h 530"/>
                <a:gd name="T92" fmla="*/ 152 w 632"/>
                <a:gd name="T93" fmla="*/ 478 h 530"/>
                <a:gd name="T94" fmla="*/ 140 w 632"/>
                <a:gd name="T95" fmla="*/ 504 h 530"/>
                <a:gd name="T96" fmla="*/ 132 w 632"/>
                <a:gd name="T97" fmla="*/ 520 h 530"/>
                <a:gd name="T98" fmla="*/ 108 w 632"/>
                <a:gd name="T99" fmla="*/ 496 h 530"/>
                <a:gd name="T100" fmla="*/ 88 w 632"/>
                <a:gd name="T101" fmla="*/ 506 h 530"/>
                <a:gd name="T102" fmla="*/ 88 w 632"/>
                <a:gd name="T103" fmla="*/ 518 h 530"/>
                <a:gd name="T104" fmla="*/ 80 w 632"/>
                <a:gd name="T105" fmla="*/ 506 h 530"/>
                <a:gd name="T106" fmla="*/ 82 w 632"/>
                <a:gd name="T107" fmla="*/ 496 h 530"/>
                <a:gd name="T108" fmla="*/ 72 w 632"/>
                <a:gd name="T109" fmla="*/ 484 h 530"/>
                <a:gd name="T110" fmla="*/ 60 w 632"/>
                <a:gd name="T111" fmla="*/ 486 h 530"/>
                <a:gd name="T112" fmla="*/ 32 w 632"/>
                <a:gd name="T113" fmla="*/ 458 h 530"/>
                <a:gd name="T114" fmla="*/ 46 w 632"/>
                <a:gd name="T115" fmla="*/ 456 h 530"/>
                <a:gd name="T116" fmla="*/ 18 w 632"/>
                <a:gd name="T117" fmla="*/ 438 h 530"/>
                <a:gd name="T118" fmla="*/ 10 w 632"/>
                <a:gd name="T119" fmla="*/ 426 h 530"/>
                <a:gd name="T120" fmla="*/ 2 w 632"/>
                <a:gd name="T121" fmla="*/ 40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2" h="530">
                  <a:moveTo>
                    <a:pt x="2" y="408"/>
                  </a:moveTo>
                  <a:lnTo>
                    <a:pt x="2" y="408"/>
                  </a:lnTo>
                  <a:lnTo>
                    <a:pt x="0" y="402"/>
                  </a:lnTo>
                  <a:lnTo>
                    <a:pt x="0" y="396"/>
                  </a:lnTo>
                  <a:lnTo>
                    <a:pt x="2" y="384"/>
                  </a:lnTo>
                  <a:lnTo>
                    <a:pt x="2" y="384"/>
                  </a:lnTo>
                  <a:lnTo>
                    <a:pt x="16" y="384"/>
                  </a:lnTo>
                  <a:lnTo>
                    <a:pt x="26" y="384"/>
                  </a:lnTo>
                  <a:lnTo>
                    <a:pt x="26" y="384"/>
                  </a:lnTo>
                  <a:lnTo>
                    <a:pt x="30" y="384"/>
                  </a:lnTo>
                  <a:lnTo>
                    <a:pt x="32" y="382"/>
                  </a:lnTo>
                  <a:lnTo>
                    <a:pt x="40" y="374"/>
                  </a:lnTo>
                  <a:lnTo>
                    <a:pt x="40" y="374"/>
                  </a:lnTo>
                  <a:lnTo>
                    <a:pt x="46" y="372"/>
                  </a:lnTo>
                  <a:lnTo>
                    <a:pt x="50" y="372"/>
                  </a:lnTo>
                  <a:lnTo>
                    <a:pt x="60" y="368"/>
                  </a:lnTo>
                  <a:lnTo>
                    <a:pt x="60" y="368"/>
                  </a:lnTo>
                  <a:lnTo>
                    <a:pt x="96" y="368"/>
                  </a:lnTo>
                  <a:lnTo>
                    <a:pt x="96" y="368"/>
                  </a:lnTo>
                  <a:lnTo>
                    <a:pt x="110" y="368"/>
                  </a:lnTo>
                  <a:lnTo>
                    <a:pt x="110" y="368"/>
                  </a:lnTo>
                  <a:lnTo>
                    <a:pt x="112" y="368"/>
                  </a:lnTo>
                  <a:lnTo>
                    <a:pt x="112" y="364"/>
                  </a:lnTo>
                  <a:lnTo>
                    <a:pt x="112" y="364"/>
                  </a:lnTo>
                  <a:lnTo>
                    <a:pt x="112" y="364"/>
                  </a:lnTo>
                  <a:lnTo>
                    <a:pt x="112" y="364"/>
                  </a:lnTo>
                  <a:lnTo>
                    <a:pt x="120" y="364"/>
                  </a:lnTo>
                  <a:lnTo>
                    <a:pt x="124" y="364"/>
                  </a:lnTo>
                  <a:lnTo>
                    <a:pt x="132" y="364"/>
                  </a:lnTo>
                  <a:lnTo>
                    <a:pt x="136" y="362"/>
                  </a:lnTo>
                  <a:lnTo>
                    <a:pt x="136" y="362"/>
                  </a:lnTo>
                  <a:lnTo>
                    <a:pt x="138" y="358"/>
                  </a:lnTo>
                  <a:lnTo>
                    <a:pt x="144" y="356"/>
                  </a:lnTo>
                  <a:lnTo>
                    <a:pt x="148" y="352"/>
                  </a:lnTo>
                  <a:lnTo>
                    <a:pt x="150" y="346"/>
                  </a:lnTo>
                  <a:lnTo>
                    <a:pt x="150" y="346"/>
                  </a:lnTo>
                  <a:lnTo>
                    <a:pt x="152" y="336"/>
                  </a:lnTo>
                  <a:lnTo>
                    <a:pt x="154" y="328"/>
                  </a:lnTo>
                  <a:lnTo>
                    <a:pt x="154" y="328"/>
                  </a:lnTo>
                  <a:lnTo>
                    <a:pt x="160" y="316"/>
                  </a:lnTo>
                  <a:lnTo>
                    <a:pt x="162" y="306"/>
                  </a:lnTo>
                  <a:lnTo>
                    <a:pt x="162" y="282"/>
                  </a:lnTo>
                  <a:lnTo>
                    <a:pt x="162" y="282"/>
                  </a:lnTo>
                  <a:lnTo>
                    <a:pt x="162" y="214"/>
                  </a:lnTo>
                  <a:lnTo>
                    <a:pt x="162" y="214"/>
                  </a:lnTo>
                  <a:lnTo>
                    <a:pt x="162" y="206"/>
                  </a:lnTo>
                  <a:lnTo>
                    <a:pt x="164" y="200"/>
                  </a:lnTo>
                  <a:lnTo>
                    <a:pt x="172" y="196"/>
                  </a:lnTo>
                  <a:lnTo>
                    <a:pt x="178" y="194"/>
                  </a:lnTo>
                  <a:lnTo>
                    <a:pt x="178" y="194"/>
                  </a:lnTo>
                  <a:lnTo>
                    <a:pt x="218" y="186"/>
                  </a:lnTo>
                  <a:lnTo>
                    <a:pt x="218" y="186"/>
                  </a:lnTo>
                  <a:lnTo>
                    <a:pt x="228" y="182"/>
                  </a:lnTo>
                  <a:lnTo>
                    <a:pt x="234" y="174"/>
                  </a:lnTo>
                  <a:lnTo>
                    <a:pt x="252" y="156"/>
                  </a:lnTo>
                  <a:lnTo>
                    <a:pt x="252" y="156"/>
                  </a:lnTo>
                  <a:lnTo>
                    <a:pt x="274" y="134"/>
                  </a:lnTo>
                  <a:lnTo>
                    <a:pt x="300" y="114"/>
                  </a:lnTo>
                  <a:lnTo>
                    <a:pt x="300" y="114"/>
                  </a:lnTo>
                  <a:lnTo>
                    <a:pt x="354" y="78"/>
                  </a:lnTo>
                  <a:lnTo>
                    <a:pt x="410" y="40"/>
                  </a:lnTo>
                  <a:lnTo>
                    <a:pt x="410" y="40"/>
                  </a:lnTo>
                  <a:lnTo>
                    <a:pt x="462" y="8"/>
                  </a:lnTo>
                  <a:lnTo>
                    <a:pt x="462" y="8"/>
                  </a:lnTo>
                  <a:lnTo>
                    <a:pt x="474" y="0"/>
                  </a:lnTo>
                  <a:lnTo>
                    <a:pt x="490" y="4"/>
                  </a:lnTo>
                  <a:lnTo>
                    <a:pt x="518" y="10"/>
                  </a:lnTo>
                  <a:lnTo>
                    <a:pt x="518" y="10"/>
                  </a:lnTo>
                  <a:lnTo>
                    <a:pt x="530" y="14"/>
                  </a:lnTo>
                  <a:lnTo>
                    <a:pt x="540" y="22"/>
                  </a:lnTo>
                  <a:lnTo>
                    <a:pt x="558" y="38"/>
                  </a:lnTo>
                  <a:lnTo>
                    <a:pt x="558" y="38"/>
                  </a:lnTo>
                  <a:lnTo>
                    <a:pt x="562" y="40"/>
                  </a:lnTo>
                  <a:lnTo>
                    <a:pt x="568" y="38"/>
                  </a:lnTo>
                  <a:lnTo>
                    <a:pt x="568" y="38"/>
                  </a:lnTo>
                  <a:lnTo>
                    <a:pt x="592" y="22"/>
                  </a:lnTo>
                  <a:lnTo>
                    <a:pt x="592" y="22"/>
                  </a:lnTo>
                  <a:lnTo>
                    <a:pt x="598" y="52"/>
                  </a:lnTo>
                  <a:lnTo>
                    <a:pt x="600" y="82"/>
                  </a:lnTo>
                  <a:lnTo>
                    <a:pt x="600" y="82"/>
                  </a:lnTo>
                  <a:lnTo>
                    <a:pt x="604" y="94"/>
                  </a:lnTo>
                  <a:lnTo>
                    <a:pt x="610" y="104"/>
                  </a:lnTo>
                  <a:lnTo>
                    <a:pt x="610" y="104"/>
                  </a:lnTo>
                  <a:lnTo>
                    <a:pt x="618" y="114"/>
                  </a:lnTo>
                  <a:lnTo>
                    <a:pt x="618" y="114"/>
                  </a:lnTo>
                  <a:lnTo>
                    <a:pt x="618" y="120"/>
                  </a:lnTo>
                  <a:lnTo>
                    <a:pt x="618" y="122"/>
                  </a:lnTo>
                  <a:lnTo>
                    <a:pt x="618" y="126"/>
                  </a:lnTo>
                  <a:lnTo>
                    <a:pt x="618" y="126"/>
                  </a:lnTo>
                  <a:lnTo>
                    <a:pt x="624" y="132"/>
                  </a:lnTo>
                  <a:lnTo>
                    <a:pt x="632" y="142"/>
                  </a:lnTo>
                  <a:lnTo>
                    <a:pt x="632" y="142"/>
                  </a:lnTo>
                  <a:lnTo>
                    <a:pt x="632" y="146"/>
                  </a:lnTo>
                  <a:lnTo>
                    <a:pt x="630" y="154"/>
                  </a:lnTo>
                  <a:lnTo>
                    <a:pt x="622" y="166"/>
                  </a:lnTo>
                  <a:lnTo>
                    <a:pt x="622" y="166"/>
                  </a:lnTo>
                  <a:lnTo>
                    <a:pt x="620" y="202"/>
                  </a:lnTo>
                  <a:lnTo>
                    <a:pt x="618" y="240"/>
                  </a:lnTo>
                  <a:lnTo>
                    <a:pt x="618" y="240"/>
                  </a:lnTo>
                  <a:lnTo>
                    <a:pt x="612" y="268"/>
                  </a:lnTo>
                  <a:lnTo>
                    <a:pt x="612" y="268"/>
                  </a:lnTo>
                  <a:lnTo>
                    <a:pt x="612" y="284"/>
                  </a:lnTo>
                  <a:lnTo>
                    <a:pt x="612" y="296"/>
                  </a:lnTo>
                  <a:lnTo>
                    <a:pt x="612" y="296"/>
                  </a:lnTo>
                  <a:lnTo>
                    <a:pt x="608" y="306"/>
                  </a:lnTo>
                  <a:lnTo>
                    <a:pt x="598" y="316"/>
                  </a:lnTo>
                  <a:lnTo>
                    <a:pt x="598" y="316"/>
                  </a:lnTo>
                  <a:lnTo>
                    <a:pt x="572" y="344"/>
                  </a:lnTo>
                  <a:lnTo>
                    <a:pt x="572" y="344"/>
                  </a:lnTo>
                  <a:lnTo>
                    <a:pt x="558" y="364"/>
                  </a:lnTo>
                  <a:lnTo>
                    <a:pt x="544" y="392"/>
                  </a:lnTo>
                  <a:lnTo>
                    <a:pt x="544" y="392"/>
                  </a:lnTo>
                  <a:lnTo>
                    <a:pt x="538" y="404"/>
                  </a:lnTo>
                  <a:lnTo>
                    <a:pt x="538" y="404"/>
                  </a:lnTo>
                  <a:lnTo>
                    <a:pt x="532" y="404"/>
                  </a:lnTo>
                  <a:lnTo>
                    <a:pt x="532" y="408"/>
                  </a:lnTo>
                  <a:lnTo>
                    <a:pt x="532" y="408"/>
                  </a:lnTo>
                  <a:lnTo>
                    <a:pt x="530" y="414"/>
                  </a:lnTo>
                  <a:lnTo>
                    <a:pt x="532" y="424"/>
                  </a:lnTo>
                  <a:lnTo>
                    <a:pt x="538" y="438"/>
                  </a:lnTo>
                  <a:lnTo>
                    <a:pt x="538" y="438"/>
                  </a:lnTo>
                  <a:lnTo>
                    <a:pt x="532" y="438"/>
                  </a:lnTo>
                  <a:lnTo>
                    <a:pt x="528" y="442"/>
                  </a:lnTo>
                  <a:lnTo>
                    <a:pt x="528" y="442"/>
                  </a:lnTo>
                  <a:lnTo>
                    <a:pt x="524" y="444"/>
                  </a:lnTo>
                  <a:lnTo>
                    <a:pt x="518" y="448"/>
                  </a:lnTo>
                  <a:lnTo>
                    <a:pt x="518" y="448"/>
                  </a:lnTo>
                  <a:lnTo>
                    <a:pt x="510" y="454"/>
                  </a:lnTo>
                  <a:lnTo>
                    <a:pt x="498" y="458"/>
                  </a:lnTo>
                  <a:lnTo>
                    <a:pt x="498" y="458"/>
                  </a:lnTo>
                  <a:lnTo>
                    <a:pt x="490" y="466"/>
                  </a:lnTo>
                  <a:lnTo>
                    <a:pt x="484" y="466"/>
                  </a:lnTo>
                  <a:lnTo>
                    <a:pt x="470" y="464"/>
                  </a:lnTo>
                  <a:lnTo>
                    <a:pt x="470" y="464"/>
                  </a:lnTo>
                  <a:lnTo>
                    <a:pt x="448" y="456"/>
                  </a:lnTo>
                  <a:lnTo>
                    <a:pt x="428" y="454"/>
                  </a:lnTo>
                  <a:lnTo>
                    <a:pt x="428" y="454"/>
                  </a:lnTo>
                  <a:lnTo>
                    <a:pt x="408" y="456"/>
                  </a:lnTo>
                  <a:lnTo>
                    <a:pt x="398" y="458"/>
                  </a:lnTo>
                  <a:lnTo>
                    <a:pt x="392" y="466"/>
                  </a:lnTo>
                  <a:lnTo>
                    <a:pt x="392" y="466"/>
                  </a:lnTo>
                  <a:lnTo>
                    <a:pt x="382" y="476"/>
                  </a:lnTo>
                  <a:lnTo>
                    <a:pt x="382" y="476"/>
                  </a:lnTo>
                  <a:lnTo>
                    <a:pt x="380" y="478"/>
                  </a:lnTo>
                  <a:lnTo>
                    <a:pt x="378" y="478"/>
                  </a:lnTo>
                  <a:lnTo>
                    <a:pt x="368" y="478"/>
                  </a:lnTo>
                  <a:lnTo>
                    <a:pt x="368" y="478"/>
                  </a:lnTo>
                  <a:lnTo>
                    <a:pt x="358" y="478"/>
                  </a:lnTo>
                  <a:lnTo>
                    <a:pt x="350" y="476"/>
                  </a:lnTo>
                  <a:lnTo>
                    <a:pt x="334" y="468"/>
                  </a:lnTo>
                  <a:lnTo>
                    <a:pt x="334" y="468"/>
                  </a:lnTo>
                  <a:lnTo>
                    <a:pt x="320" y="458"/>
                  </a:lnTo>
                  <a:lnTo>
                    <a:pt x="310" y="456"/>
                  </a:lnTo>
                  <a:lnTo>
                    <a:pt x="302" y="456"/>
                  </a:lnTo>
                  <a:lnTo>
                    <a:pt x="302" y="456"/>
                  </a:lnTo>
                  <a:lnTo>
                    <a:pt x="290" y="466"/>
                  </a:lnTo>
                  <a:lnTo>
                    <a:pt x="290" y="466"/>
                  </a:lnTo>
                  <a:lnTo>
                    <a:pt x="284" y="466"/>
                  </a:lnTo>
                  <a:lnTo>
                    <a:pt x="282" y="468"/>
                  </a:lnTo>
                  <a:lnTo>
                    <a:pt x="282" y="468"/>
                  </a:lnTo>
                  <a:lnTo>
                    <a:pt x="280" y="470"/>
                  </a:lnTo>
                  <a:lnTo>
                    <a:pt x="274" y="470"/>
                  </a:lnTo>
                  <a:lnTo>
                    <a:pt x="270" y="468"/>
                  </a:lnTo>
                  <a:lnTo>
                    <a:pt x="262" y="458"/>
                  </a:lnTo>
                  <a:lnTo>
                    <a:pt x="262" y="458"/>
                  </a:lnTo>
                  <a:lnTo>
                    <a:pt x="258" y="452"/>
                  </a:lnTo>
                  <a:lnTo>
                    <a:pt x="252" y="448"/>
                  </a:lnTo>
                  <a:lnTo>
                    <a:pt x="244" y="442"/>
                  </a:lnTo>
                  <a:lnTo>
                    <a:pt x="234" y="442"/>
                  </a:lnTo>
                  <a:lnTo>
                    <a:pt x="234" y="442"/>
                  </a:lnTo>
                  <a:lnTo>
                    <a:pt x="222" y="436"/>
                  </a:lnTo>
                  <a:lnTo>
                    <a:pt x="214" y="432"/>
                  </a:lnTo>
                  <a:lnTo>
                    <a:pt x="214" y="432"/>
                  </a:lnTo>
                  <a:lnTo>
                    <a:pt x="212" y="432"/>
                  </a:lnTo>
                  <a:lnTo>
                    <a:pt x="208" y="436"/>
                  </a:lnTo>
                  <a:lnTo>
                    <a:pt x="202" y="438"/>
                  </a:lnTo>
                  <a:lnTo>
                    <a:pt x="200" y="438"/>
                  </a:lnTo>
                  <a:lnTo>
                    <a:pt x="200" y="438"/>
                  </a:lnTo>
                  <a:lnTo>
                    <a:pt x="180" y="438"/>
                  </a:lnTo>
                  <a:lnTo>
                    <a:pt x="172" y="442"/>
                  </a:lnTo>
                  <a:lnTo>
                    <a:pt x="164" y="448"/>
                  </a:lnTo>
                  <a:lnTo>
                    <a:pt x="164" y="448"/>
                  </a:lnTo>
                  <a:lnTo>
                    <a:pt x="162" y="452"/>
                  </a:lnTo>
                  <a:lnTo>
                    <a:pt x="160" y="456"/>
                  </a:lnTo>
                  <a:lnTo>
                    <a:pt x="160" y="456"/>
                  </a:lnTo>
                  <a:lnTo>
                    <a:pt x="160" y="466"/>
                  </a:lnTo>
                  <a:lnTo>
                    <a:pt x="152" y="478"/>
                  </a:lnTo>
                  <a:lnTo>
                    <a:pt x="152" y="478"/>
                  </a:lnTo>
                  <a:lnTo>
                    <a:pt x="144" y="486"/>
                  </a:lnTo>
                  <a:lnTo>
                    <a:pt x="140" y="496"/>
                  </a:lnTo>
                  <a:lnTo>
                    <a:pt x="140" y="504"/>
                  </a:lnTo>
                  <a:lnTo>
                    <a:pt x="140" y="504"/>
                  </a:lnTo>
                  <a:lnTo>
                    <a:pt x="140" y="518"/>
                  </a:lnTo>
                  <a:lnTo>
                    <a:pt x="138" y="530"/>
                  </a:lnTo>
                  <a:lnTo>
                    <a:pt x="138" y="530"/>
                  </a:lnTo>
                  <a:lnTo>
                    <a:pt x="132" y="520"/>
                  </a:lnTo>
                  <a:lnTo>
                    <a:pt x="122" y="510"/>
                  </a:lnTo>
                  <a:lnTo>
                    <a:pt x="112" y="504"/>
                  </a:lnTo>
                  <a:lnTo>
                    <a:pt x="108" y="496"/>
                  </a:lnTo>
                  <a:lnTo>
                    <a:pt x="108" y="496"/>
                  </a:lnTo>
                  <a:lnTo>
                    <a:pt x="100" y="504"/>
                  </a:lnTo>
                  <a:lnTo>
                    <a:pt x="100" y="504"/>
                  </a:lnTo>
                  <a:lnTo>
                    <a:pt x="96" y="504"/>
                  </a:lnTo>
                  <a:lnTo>
                    <a:pt x="88" y="506"/>
                  </a:lnTo>
                  <a:lnTo>
                    <a:pt x="88" y="506"/>
                  </a:lnTo>
                  <a:lnTo>
                    <a:pt x="88" y="510"/>
                  </a:lnTo>
                  <a:lnTo>
                    <a:pt x="92" y="518"/>
                  </a:lnTo>
                  <a:lnTo>
                    <a:pt x="88" y="518"/>
                  </a:lnTo>
                  <a:lnTo>
                    <a:pt x="88" y="518"/>
                  </a:lnTo>
                  <a:lnTo>
                    <a:pt x="82" y="510"/>
                  </a:lnTo>
                  <a:lnTo>
                    <a:pt x="80" y="506"/>
                  </a:lnTo>
                  <a:lnTo>
                    <a:pt x="80" y="506"/>
                  </a:lnTo>
                  <a:lnTo>
                    <a:pt x="78" y="504"/>
                  </a:lnTo>
                  <a:lnTo>
                    <a:pt x="80" y="498"/>
                  </a:lnTo>
                  <a:lnTo>
                    <a:pt x="82" y="496"/>
                  </a:lnTo>
                  <a:lnTo>
                    <a:pt x="82" y="496"/>
                  </a:lnTo>
                  <a:lnTo>
                    <a:pt x="82" y="490"/>
                  </a:lnTo>
                  <a:lnTo>
                    <a:pt x="80" y="484"/>
                  </a:lnTo>
                  <a:lnTo>
                    <a:pt x="80" y="484"/>
                  </a:lnTo>
                  <a:lnTo>
                    <a:pt x="72" y="484"/>
                  </a:lnTo>
                  <a:lnTo>
                    <a:pt x="70" y="484"/>
                  </a:lnTo>
                  <a:lnTo>
                    <a:pt x="68" y="486"/>
                  </a:lnTo>
                  <a:lnTo>
                    <a:pt x="60" y="486"/>
                  </a:lnTo>
                  <a:lnTo>
                    <a:pt x="60" y="486"/>
                  </a:lnTo>
                  <a:lnTo>
                    <a:pt x="52" y="484"/>
                  </a:lnTo>
                  <a:lnTo>
                    <a:pt x="40" y="476"/>
                  </a:lnTo>
                  <a:lnTo>
                    <a:pt x="32" y="466"/>
                  </a:lnTo>
                  <a:lnTo>
                    <a:pt x="32" y="458"/>
                  </a:lnTo>
                  <a:lnTo>
                    <a:pt x="32" y="454"/>
                  </a:lnTo>
                  <a:lnTo>
                    <a:pt x="32" y="454"/>
                  </a:lnTo>
                  <a:lnTo>
                    <a:pt x="40" y="456"/>
                  </a:lnTo>
                  <a:lnTo>
                    <a:pt x="46" y="456"/>
                  </a:lnTo>
                  <a:lnTo>
                    <a:pt x="46" y="456"/>
                  </a:lnTo>
                  <a:lnTo>
                    <a:pt x="30" y="448"/>
                  </a:lnTo>
                  <a:lnTo>
                    <a:pt x="18" y="438"/>
                  </a:lnTo>
                  <a:lnTo>
                    <a:pt x="18" y="438"/>
                  </a:lnTo>
                  <a:lnTo>
                    <a:pt x="18" y="436"/>
                  </a:lnTo>
                  <a:lnTo>
                    <a:pt x="16" y="432"/>
                  </a:lnTo>
                  <a:lnTo>
                    <a:pt x="10" y="426"/>
                  </a:lnTo>
                  <a:lnTo>
                    <a:pt x="10" y="426"/>
                  </a:lnTo>
                  <a:lnTo>
                    <a:pt x="10" y="416"/>
                  </a:lnTo>
                  <a:lnTo>
                    <a:pt x="6" y="412"/>
                  </a:lnTo>
                  <a:lnTo>
                    <a:pt x="2" y="408"/>
                  </a:lnTo>
                  <a:lnTo>
                    <a:pt x="2" y="408"/>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00" name="CAMEROON"/>
            <p:cNvSpPr>
              <a:spLocks/>
            </p:cNvSpPr>
            <p:nvPr/>
          </p:nvSpPr>
          <p:spPr bwMode="auto">
            <a:xfrm>
              <a:off x="6330049" y="2545599"/>
              <a:ext cx="405431" cy="602801"/>
            </a:xfrm>
            <a:custGeom>
              <a:avLst/>
              <a:gdLst>
                <a:gd name="T0" fmla="*/ 12 w 304"/>
                <a:gd name="T1" fmla="*/ 348 h 500"/>
                <a:gd name="T2" fmla="*/ 18 w 304"/>
                <a:gd name="T3" fmla="*/ 314 h 500"/>
                <a:gd name="T4" fmla="*/ 48 w 304"/>
                <a:gd name="T5" fmla="*/ 284 h 500"/>
                <a:gd name="T6" fmla="*/ 62 w 304"/>
                <a:gd name="T7" fmla="*/ 270 h 500"/>
                <a:gd name="T8" fmla="*/ 80 w 304"/>
                <a:gd name="T9" fmla="*/ 270 h 500"/>
                <a:gd name="T10" fmla="*/ 98 w 304"/>
                <a:gd name="T11" fmla="*/ 278 h 500"/>
                <a:gd name="T12" fmla="*/ 108 w 304"/>
                <a:gd name="T13" fmla="*/ 294 h 500"/>
                <a:gd name="T14" fmla="*/ 122 w 304"/>
                <a:gd name="T15" fmla="*/ 278 h 500"/>
                <a:gd name="T16" fmla="*/ 130 w 304"/>
                <a:gd name="T17" fmla="*/ 260 h 500"/>
                <a:gd name="T18" fmla="*/ 148 w 304"/>
                <a:gd name="T19" fmla="*/ 222 h 500"/>
                <a:gd name="T20" fmla="*/ 156 w 304"/>
                <a:gd name="T21" fmla="*/ 202 h 500"/>
                <a:gd name="T22" fmla="*/ 170 w 304"/>
                <a:gd name="T23" fmla="*/ 186 h 500"/>
                <a:gd name="T24" fmla="*/ 182 w 304"/>
                <a:gd name="T25" fmla="*/ 158 h 500"/>
                <a:gd name="T26" fmla="*/ 190 w 304"/>
                <a:gd name="T27" fmla="*/ 136 h 500"/>
                <a:gd name="T28" fmla="*/ 198 w 304"/>
                <a:gd name="T29" fmla="*/ 122 h 500"/>
                <a:gd name="T30" fmla="*/ 214 w 304"/>
                <a:gd name="T31" fmla="*/ 84 h 500"/>
                <a:gd name="T32" fmla="*/ 244 w 304"/>
                <a:gd name="T33" fmla="*/ 66 h 500"/>
                <a:gd name="T34" fmla="*/ 244 w 304"/>
                <a:gd name="T35" fmla="*/ 52 h 500"/>
                <a:gd name="T36" fmla="*/ 232 w 304"/>
                <a:gd name="T37" fmla="*/ 32 h 500"/>
                <a:gd name="T38" fmla="*/ 220 w 304"/>
                <a:gd name="T39" fmla="*/ 2 h 500"/>
                <a:gd name="T40" fmla="*/ 234 w 304"/>
                <a:gd name="T41" fmla="*/ 2 h 500"/>
                <a:gd name="T42" fmla="*/ 250 w 304"/>
                <a:gd name="T43" fmla="*/ 24 h 500"/>
                <a:gd name="T44" fmla="*/ 260 w 304"/>
                <a:gd name="T45" fmla="*/ 50 h 500"/>
                <a:gd name="T46" fmla="*/ 262 w 304"/>
                <a:gd name="T47" fmla="*/ 106 h 500"/>
                <a:gd name="T48" fmla="*/ 270 w 304"/>
                <a:gd name="T49" fmla="*/ 138 h 500"/>
                <a:gd name="T50" fmla="*/ 230 w 304"/>
                <a:gd name="T51" fmla="*/ 136 h 500"/>
                <a:gd name="T52" fmla="*/ 220 w 304"/>
                <a:gd name="T53" fmla="*/ 158 h 500"/>
                <a:gd name="T54" fmla="*/ 264 w 304"/>
                <a:gd name="T55" fmla="*/ 204 h 500"/>
                <a:gd name="T56" fmla="*/ 278 w 304"/>
                <a:gd name="T57" fmla="*/ 234 h 500"/>
                <a:gd name="T58" fmla="*/ 264 w 304"/>
                <a:gd name="T59" fmla="*/ 266 h 500"/>
                <a:gd name="T60" fmla="*/ 254 w 304"/>
                <a:gd name="T61" fmla="*/ 284 h 500"/>
                <a:gd name="T62" fmla="*/ 234 w 304"/>
                <a:gd name="T63" fmla="*/ 308 h 500"/>
                <a:gd name="T64" fmla="*/ 242 w 304"/>
                <a:gd name="T65" fmla="*/ 334 h 500"/>
                <a:gd name="T66" fmla="*/ 244 w 304"/>
                <a:gd name="T67" fmla="*/ 348 h 500"/>
                <a:gd name="T68" fmla="*/ 260 w 304"/>
                <a:gd name="T69" fmla="*/ 386 h 500"/>
                <a:gd name="T70" fmla="*/ 262 w 304"/>
                <a:gd name="T71" fmla="*/ 400 h 500"/>
                <a:gd name="T72" fmla="*/ 288 w 304"/>
                <a:gd name="T73" fmla="*/ 436 h 500"/>
                <a:gd name="T74" fmla="*/ 300 w 304"/>
                <a:gd name="T75" fmla="*/ 446 h 500"/>
                <a:gd name="T76" fmla="*/ 304 w 304"/>
                <a:gd name="T77" fmla="*/ 476 h 500"/>
                <a:gd name="T78" fmla="*/ 302 w 304"/>
                <a:gd name="T79" fmla="*/ 494 h 500"/>
                <a:gd name="T80" fmla="*/ 282 w 304"/>
                <a:gd name="T81" fmla="*/ 488 h 500"/>
                <a:gd name="T82" fmla="*/ 254 w 304"/>
                <a:gd name="T83" fmla="*/ 486 h 500"/>
                <a:gd name="T84" fmla="*/ 232 w 304"/>
                <a:gd name="T85" fmla="*/ 480 h 500"/>
                <a:gd name="T86" fmla="*/ 198 w 304"/>
                <a:gd name="T87" fmla="*/ 480 h 500"/>
                <a:gd name="T88" fmla="*/ 188 w 304"/>
                <a:gd name="T89" fmla="*/ 472 h 500"/>
                <a:gd name="T90" fmla="*/ 150 w 304"/>
                <a:gd name="T91" fmla="*/ 472 h 500"/>
                <a:gd name="T92" fmla="*/ 112 w 304"/>
                <a:gd name="T93" fmla="*/ 472 h 500"/>
                <a:gd name="T94" fmla="*/ 96 w 304"/>
                <a:gd name="T95" fmla="*/ 480 h 500"/>
                <a:gd name="T96" fmla="*/ 56 w 304"/>
                <a:gd name="T97" fmla="*/ 472 h 500"/>
                <a:gd name="T98" fmla="*/ 56 w 304"/>
                <a:gd name="T99" fmla="*/ 436 h 500"/>
                <a:gd name="T100" fmla="*/ 52 w 304"/>
                <a:gd name="T101" fmla="*/ 416 h 500"/>
                <a:gd name="T102" fmla="*/ 42 w 304"/>
                <a:gd name="T103" fmla="*/ 408 h 500"/>
                <a:gd name="T104" fmla="*/ 42 w 304"/>
                <a:gd name="T105" fmla="*/ 400 h 500"/>
                <a:gd name="T106" fmla="*/ 36 w 304"/>
                <a:gd name="T107" fmla="*/ 396 h 500"/>
                <a:gd name="T108" fmla="*/ 36 w 304"/>
                <a:gd name="T109" fmla="*/ 402 h 500"/>
                <a:gd name="T110" fmla="*/ 30 w 304"/>
                <a:gd name="T111" fmla="*/ 400 h 500"/>
                <a:gd name="T112" fmla="*/ 12 w 304"/>
                <a:gd name="T113" fmla="*/ 374 h 500"/>
                <a:gd name="T114" fmla="*/ 6 w 304"/>
                <a:gd name="T115" fmla="*/ 368 h 500"/>
                <a:gd name="T116" fmla="*/ 2 w 304"/>
                <a:gd name="T117" fmla="*/ 3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4" h="500">
                  <a:moveTo>
                    <a:pt x="2" y="364"/>
                  </a:moveTo>
                  <a:lnTo>
                    <a:pt x="2" y="364"/>
                  </a:lnTo>
                  <a:lnTo>
                    <a:pt x="8" y="358"/>
                  </a:lnTo>
                  <a:lnTo>
                    <a:pt x="12" y="348"/>
                  </a:lnTo>
                  <a:lnTo>
                    <a:pt x="12" y="348"/>
                  </a:lnTo>
                  <a:lnTo>
                    <a:pt x="16" y="338"/>
                  </a:lnTo>
                  <a:lnTo>
                    <a:pt x="16" y="326"/>
                  </a:lnTo>
                  <a:lnTo>
                    <a:pt x="16" y="326"/>
                  </a:lnTo>
                  <a:lnTo>
                    <a:pt x="16" y="320"/>
                  </a:lnTo>
                  <a:lnTo>
                    <a:pt x="18" y="314"/>
                  </a:lnTo>
                  <a:lnTo>
                    <a:pt x="18" y="314"/>
                  </a:lnTo>
                  <a:lnTo>
                    <a:pt x="36" y="296"/>
                  </a:lnTo>
                  <a:lnTo>
                    <a:pt x="36" y="296"/>
                  </a:lnTo>
                  <a:lnTo>
                    <a:pt x="42" y="290"/>
                  </a:lnTo>
                  <a:lnTo>
                    <a:pt x="48" y="284"/>
                  </a:lnTo>
                  <a:lnTo>
                    <a:pt x="48" y="284"/>
                  </a:lnTo>
                  <a:lnTo>
                    <a:pt x="56" y="278"/>
                  </a:lnTo>
                  <a:lnTo>
                    <a:pt x="60" y="270"/>
                  </a:lnTo>
                  <a:lnTo>
                    <a:pt x="60" y="270"/>
                  </a:lnTo>
                  <a:lnTo>
                    <a:pt x="62" y="270"/>
                  </a:lnTo>
                  <a:lnTo>
                    <a:pt x="70" y="270"/>
                  </a:lnTo>
                  <a:lnTo>
                    <a:pt x="72" y="274"/>
                  </a:lnTo>
                  <a:lnTo>
                    <a:pt x="76" y="274"/>
                  </a:lnTo>
                  <a:lnTo>
                    <a:pt x="76" y="274"/>
                  </a:lnTo>
                  <a:lnTo>
                    <a:pt x="80" y="270"/>
                  </a:lnTo>
                  <a:lnTo>
                    <a:pt x="82" y="268"/>
                  </a:lnTo>
                  <a:lnTo>
                    <a:pt x="82" y="260"/>
                  </a:lnTo>
                  <a:lnTo>
                    <a:pt x="82" y="260"/>
                  </a:lnTo>
                  <a:lnTo>
                    <a:pt x="88" y="270"/>
                  </a:lnTo>
                  <a:lnTo>
                    <a:pt x="98" y="278"/>
                  </a:lnTo>
                  <a:lnTo>
                    <a:pt x="98" y="278"/>
                  </a:lnTo>
                  <a:lnTo>
                    <a:pt x="100" y="280"/>
                  </a:lnTo>
                  <a:lnTo>
                    <a:pt x="102" y="290"/>
                  </a:lnTo>
                  <a:lnTo>
                    <a:pt x="102" y="294"/>
                  </a:lnTo>
                  <a:lnTo>
                    <a:pt x="108" y="294"/>
                  </a:lnTo>
                  <a:lnTo>
                    <a:pt x="110" y="294"/>
                  </a:lnTo>
                  <a:lnTo>
                    <a:pt x="110" y="294"/>
                  </a:lnTo>
                  <a:lnTo>
                    <a:pt x="120" y="286"/>
                  </a:lnTo>
                  <a:lnTo>
                    <a:pt x="122" y="278"/>
                  </a:lnTo>
                  <a:lnTo>
                    <a:pt x="122" y="278"/>
                  </a:lnTo>
                  <a:lnTo>
                    <a:pt x="126" y="270"/>
                  </a:lnTo>
                  <a:lnTo>
                    <a:pt x="130" y="266"/>
                  </a:lnTo>
                  <a:lnTo>
                    <a:pt x="130" y="266"/>
                  </a:lnTo>
                  <a:lnTo>
                    <a:pt x="130" y="260"/>
                  </a:lnTo>
                  <a:lnTo>
                    <a:pt x="130" y="260"/>
                  </a:lnTo>
                  <a:lnTo>
                    <a:pt x="130" y="254"/>
                  </a:lnTo>
                  <a:lnTo>
                    <a:pt x="130" y="254"/>
                  </a:lnTo>
                  <a:lnTo>
                    <a:pt x="140" y="238"/>
                  </a:lnTo>
                  <a:lnTo>
                    <a:pt x="148" y="222"/>
                  </a:lnTo>
                  <a:lnTo>
                    <a:pt x="148" y="222"/>
                  </a:lnTo>
                  <a:lnTo>
                    <a:pt x="150" y="206"/>
                  </a:lnTo>
                  <a:lnTo>
                    <a:pt x="150" y="206"/>
                  </a:lnTo>
                  <a:lnTo>
                    <a:pt x="152" y="204"/>
                  </a:lnTo>
                  <a:lnTo>
                    <a:pt x="156" y="202"/>
                  </a:lnTo>
                  <a:lnTo>
                    <a:pt x="156" y="202"/>
                  </a:lnTo>
                  <a:lnTo>
                    <a:pt x="160" y="198"/>
                  </a:lnTo>
                  <a:lnTo>
                    <a:pt x="162" y="194"/>
                  </a:lnTo>
                  <a:lnTo>
                    <a:pt x="168" y="192"/>
                  </a:lnTo>
                  <a:lnTo>
                    <a:pt x="170" y="186"/>
                  </a:lnTo>
                  <a:lnTo>
                    <a:pt x="170" y="186"/>
                  </a:lnTo>
                  <a:lnTo>
                    <a:pt x="176" y="174"/>
                  </a:lnTo>
                  <a:lnTo>
                    <a:pt x="176" y="166"/>
                  </a:lnTo>
                  <a:lnTo>
                    <a:pt x="170" y="164"/>
                  </a:lnTo>
                  <a:lnTo>
                    <a:pt x="170" y="164"/>
                  </a:lnTo>
                  <a:lnTo>
                    <a:pt x="182" y="158"/>
                  </a:lnTo>
                  <a:lnTo>
                    <a:pt x="188" y="154"/>
                  </a:lnTo>
                  <a:lnTo>
                    <a:pt x="190" y="148"/>
                  </a:lnTo>
                  <a:lnTo>
                    <a:pt x="190" y="148"/>
                  </a:lnTo>
                  <a:lnTo>
                    <a:pt x="190" y="136"/>
                  </a:lnTo>
                  <a:lnTo>
                    <a:pt x="190" y="136"/>
                  </a:lnTo>
                  <a:lnTo>
                    <a:pt x="190" y="134"/>
                  </a:lnTo>
                  <a:lnTo>
                    <a:pt x="192" y="134"/>
                  </a:lnTo>
                  <a:lnTo>
                    <a:pt x="194" y="132"/>
                  </a:lnTo>
                  <a:lnTo>
                    <a:pt x="194" y="132"/>
                  </a:lnTo>
                  <a:lnTo>
                    <a:pt x="198" y="122"/>
                  </a:lnTo>
                  <a:lnTo>
                    <a:pt x="202" y="116"/>
                  </a:lnTo>
                  <a:lnTo>
                    <a:pt x="206" y="100"/>
                  </a:lnTo>
                  <a:lnTo>
                    <a:pt x="206" y="100"/>
                  </a:lnTo>
                  <a:lnTo>
                    <a:pt x="210" y="92"/>
                  </a:lnTo>
                  <a:lnTo>
                    <a:pt x="214" y="84"/>
                  </a:lnTo>
                  <a:lnTo>
                    <a:pt x="218" y="82"/>
                  </a:lnTo>
                  <a:lnTo>
                    <a:pt x="218" y="82"/>
                  </a:lnTo>
                  <a:lnTo>
                    <a:pt x="232" y="80"/>
                  </a:lnTo>
                  <a:lnTo>
                    <a:pt x="238" y="72"/>
                  </a:lnTo>
                  <a:lnTo>
                    <a:pt x="244" y="66"/>
                  </a:lnTo>
                  <a:lnTo>
                    <a:pt x="244" y="66"/>
                  </a:lnTo>
                  <a:lnTo>
                    <a:pt x="242" y="64"/>
                  </a:lnTo>
                  <a:lnTo>
                    <a:pt x="242" y="56"/>
                  </a:lnTo>
                  <a:lnTo>
                    <a:pt x="242" y="56"/>
                  </a:lnTo>
                  <a:lnTo>
                    <a:pt x="244" y="52"/>
                  </a:lnTo>
                  <a:lnTo>
                    <a:pt x="244" y="42"/>
                  </a:lnTo>
                  <a:lnTo>
                    <a:pt x="244" y="42"/>
                  </a:lnTo>
                  <a:lnTo>
                    <a:pt x="244" y="40"/>
                  </a:lnTo>
                  <a:lnTo>
                    <a:pt x="238" y="36"/>
                  </a:lnTo>
                  <a:lnTo>
                    <a:pt x="232" y="32"/>
                  </a:lnTo>
                  <a:lnTo>
                    <a:pt x="232" y="32"/>
                  </a:lnTo>
                  <a:lnTo>
                    <a:pt x="230" y="32"/>
                  </a:lnTo>
                  <a:lnTo>
                    <a:pt x="228" y="30"/>
                  </a:lnTo>
                  <a:lnTo>
                    <a:pt x="222" y="20"/>
                  </a:lnTo>
                  <a:lnTo>
                    <a:pt x="220" y="2"/>
                  </a:lnTo>
                  <a:lnTo>
                    <a:pt x="220" y="2"/>
                  </a:lnTo>
                  <a:lnTo>
                    <a:pt x="230" y="0"/>
                  </a:lnTo>
                  <a:lnTo>
                    <a:pt x="232" y="2"/>
                  </a:lnTo>
                  <a:lnTo>
                    <a:pt x="234" y="2"/>
                  </a:lnTo>
                  <a:lnTo>
                    <a:pt x="234" y="2"/>
                  </a:lnTo>
                  <a:lnTo>
                    <a:pt x="242" y="12"/>
                  </a:lnTo>
                  <a:lnTo>
                    <a:pt x="242" y="14"/>
                  </a:lnTo>
                  <a:lnTo>
                    <a:pt x="248" y="18"/>
                  </a:lnTo>
                  <a:lnTo>
                    <a:pt x="248" y="18"/>
                  </a:lnTo>
                  <a:lnTo>
                    <a:pt x="250" y="24"/>
                  </a:lnTo>
                  <a:lnTo>
                    <a:pt x="254" y="30"/>
                  </a:lnTo>
                  <a:lnTo>
                    <a:pt x="254" y="40"/>
                  </a:lnTo>
                  <a:lnTo>
                    <a:pt x="258" y="44"/>
                  </a:lnTo>
                  <a:lnTo>
                    <a:pt x="258" y="44"/>
                  </a:lnTo>
                  <a:lnTo>
                    <a:pt x="260" y="50"/>
                  </a:lnTo>
                  <a:lnTo>
                    <a:pt x="262" y="54"/>
                  </a:lnTo>
                  <a:lnTo>
                    <a:pt x="262" y="66"/>
                  </a:lnTo>
                  <a:lnTo>
                    <a:pt x="260" y="94"/>
                  </a:lnTo>
                  <a:lnTo>
                    <a:pt x="260" y="94"/>
                  </a:lnTo>
                  <a:lnTo>
                    <a:pt x="262" y="106"/>
                  </a:lnTo>
                  <a:lnTo>
                    <a:pt x="264" y="120"/>
                  </a:lnTo>
                  <a:lnTo>
                    <a:pt x="274" y="126"/>
                  </a:lnTo>
                  <a:lnTo>
                    <a:pt x="284" y="136"/>
                  </a:lnTo>
                  <a:lnTo>
                    <a:pt x="284" y="136"/>
                  </a:lnTo>
                  <a:lnTo>
                    <a:pt x="270" y="138"/>
                  </a:lnTo>
                  <a:lnTo>
                    <a:pt x="250" y="138"/>
                  </a:lnTo>
                  <a:lnTo>
                    <a:pt x="250" y="138"/>
                  </a:lnTo>
                  <a:lnTo>
                    <a:pt x="244" y="138"/>
                  </a:lnTo>
                  <a:lnTo>
                    <a:pt x="234" y="136"/>
                  </a:lnTo>
                  <a:lnTo>
                    <a:pt x="230" y="136"/>
                  </a:lnTo>
                  <a:lnTo>
                    <a:pt x="222" y="138"/>
                  </a:lnTo>
                  <a:lnTo>
                    <a:pt x="222" y="138"/>
                  </a:lnTo>
                  <a:lnTo>
                    <a:pt x="220" y="148"/>
                  </a:lnTo>
                  <a:lnTo>
                    <a:pt x="220" y="154"/>
                  </a:lnTo>
                  <a:lnTo>
                    <a:pt x="220" y="158"/>
                  </a:lnTo>
                  <a:lnTo>
                    <a:pt x="228" y="166"/>
                  </a:lnTo>
                  <a:lnTo>
                    <a:pt x="228" y="166"/>
                  </a:lnTo>
                  <a:lnTo>
                    <a:pt x="258" y="194"/>
                  </a:lnTo>
                  <a:lnTo>
                    <a:pt x="258" y="194"/>
                  </a:lnTo>
                  <a:lnTo>
                    <a:pt x="264" y="204"/>
                  </a:lnTo>
                  <a:lnTo>
                    <a:pt x="264" y="204"/>
                  </a:lnTo>
                  <a:lnTo>
                    <a:pt x="272" y="222"/>
                  </a:lnTo>
                  <a:lnTo>
                    <a:pt x="274" y="228"/>
                  </a:lnTo>
                  <a:lnTo>
                    <a:pt x="278" y="234"/>
                  </a:lnTo>
                  <a:lnTo>
                    <a:pt x="278" y="234"/>
                  </a:lnTo>
                  <a:lnTo>
                    <a:pt x="282" y="242"/>
                  </a:lnTo>
                  <a:lnTo>
                    <a:pt x="278" y="244"/>
                  </a:lnTo>
                  <a:lnTo>
                    <a:pt x="272" y="254"/>
                  </a:lnTo>
                  <a:lnTo>
                    <a:pt x="272" y="254"/>
                  </a:lnTo>
                  <a:lnTo>
                    <a:pt x="264" y="266"/>
                  </a:lnTo>
                  <a:lnTo>
                    <a:pt x="260" y="278"/>
                  </a:lnTo>
                  <a:lnTo>
                    <a:pt x="260" y="278"/>
                  </a:lnTo>
                  <a:lnTo>
                    <a:pt x="258" y="280"/>
                  </a:lnTo>
                  <a:lnTo>
                    <a:pt x="254" y="284"/>
                  </a:lnTo>
                  <a:lnTo>
                    <a:pt x="254" y="284"/>
                  </a:lnTo>
                  <a:lnTo>
                    <a:pt x="250" y="298"/>
                  </a:lnTo>
                  <a:lnTo>
                    <a:pt x="250" y="298"/>
                  </a:lnTo>
                  <a:lnTo>
                    <a:pt x="244" y="300"/>
                  </a:lnTo>
                  <a:lnTo>
                    <a:pt x="242" y="306"/>
                  </a:lnTo>
                  <a:lnTo>
                    <a:pt x="234" y="308"/>
                  </a:lnTo>
                  <a:lnTo>
                    <a:pt x="238" y="314"/>
                  </a:lnTo>
                  <a:lnTo>
                    <a:pt x="238" y="314"/>
                  </a:lnTo>
                  <a:lnTo>
                    <a:pt x="242" y="320"/>
                  </a:lnTo>
                  <a:lnTo>
                    <a:pt x="242" y="334"/>
                  </a:lnTo>
                  <a:lnTo>
                    <a:pt x="242" y="334"/>
                  </a:lnTo>
                  <a:lnTo>
                    <a:pt x="242" y="336"/>
                  </a:lnTo>
                  <a:lnTo>
                    <a:pt x="238" y="340"/>
                  </a:lnTo>
                  <a:lnTo>
                    <a:pt x="238" y="340"/>
                  </a:lnTo>
                  <a:lnTo>
                    <a:pt x="244" y="348"/>
                  </a:lnTo>
                  <a:lnTo>
                    <a:pt x="244" y="348"/>
                  </a:lnTo>
                  <a:lnTo>
                    <a:pt x="244" y="364"/>
                  </a:lnTo>
                  <a:lnTo>
                    <a:pt x="250" y="376"/>
                  </a:lnTo>
                  <a:lnTo>
                    <a:pt x="250" y="376"/>
                  </a:lnTo>
                  <a:lnTo>
                    <a:pt x="258" y="378"/>
                  </a:lnTo>
                  <a:lnTo>
                    <a:pt x="260" y="386"/>
                  </a:lnTo>
                  <a:lnTo>
                    <a:pt x="260" y="386"/>
                  </a:lnTo>
                  <a:lnTo>
                    <a:pt x="262" y="390"/>
                  </a:lnTo>
                  <a:lnTo>
                    <a:pt x="264" y="396"/>
                  </a:lnTo>
                  <a:lnTo>
                    <a:pt x="264" y="396"/>
                  </a:lnTo>
                  <a:lnTo>
                    <a:pt x="262" y="400"/>
                  </a:lnTo>
                  <a:lnTo>
                    <a:pt x="262" y="402"/>
                  </a:lnTo>
                  <a:lnTo>
                    <a:pt x="270" y="416"/>
                  </a:lnTo>
                  <a:lnTo>
                    <a:pt x="284" y="432"/>
                  </a:lnTo>
                  <a:lnTo>
                    <a:pt x="284" y="432"/>
                  </a:lnTo>
                  <a:lnTo>
                    <a:pt x="288" y="436"/>
                  </a:lnTo>
                  <a:lnTo>
                    <a:pt x="294" y="440"/>
                  </a:lnTo>
                  <a:lnTo>
                    <a:pt x="294" y="440"/>
                  </a:lnTo>
                  <a:lnTo>
                    <a:pt x="298" y="440"/>
                  </a:lnTo>
                  <a:lnTo>
                    <a:pt x="300" y="446"/>
                  </a:lnTo>
                  <a:lnTo>
                    <a:pt x="300" y="446"/>
                  </a:lnTo>
                  <a:lnTo>
                    <a:pt x="300" y="448"/>
                  </a:lnTo>
                  <a:lnTo>
                    <a:pt x="300" y="456"/>
                  </a:lnTo>
                  <a:lnTo>
                    <a:pt x="300" y="456"/>
                  </a:lnTo>
                  <a:lnTo>
                    <a:pt x="302" y="462"/>
                  </a:lnTo>
                  <a:lnTo>
                    <a:pt x="304" y="476"/>
                  </a:lnTo>
                  <a:lnTo>
                    <a:pt x="304" y="476"/>
                  </a:lnTo>
                  <a:lnTo>
                    <a:pt x="302" y="476"/>
                  </a:lnTo>
                  <a:lnTo>
                    <a:pt x="302" y="480"/>
                  </a:lnTo>
                  <a:lnTo>
                    <a:pt x="302" y="488"/>
                  </a:lnTo>
                  <a:lnTo>
                    <a:pt x="302" y="494"/>
                  </a:lnTo>
                  <a:lnTo>
                    <a:pt x="300" y="500"/>
                  </a:lnTo>
                  <a:lnTo>
                    <a:pt x="300" y="500"/>
                  </a:lnTo>
                  <a:lnTo>
                    <a:pt x="290" y="494"/>
                  </a:lnTo>
                  <a:lnTo>
                    <a:pt x="282" y="488"/>
                  </a:lnTo>
                  <a:lnTo>
                    <a:pt x="282" y="488"/>
                  </a:lnTo>
                  <a:lnTo>
                    <a:pt x="272" y="486"/>
                  </a:lnTo>
                  <a:lnTo>
                    <a:pt x="264" y="486"/>
                  </a:lnTo>
                  <a:lnTo>
                    <a:pt x="264" y="486"/>
                  </a:lnTo>
                  <a:lnTo>
                    <a:pt x="258" y="486"/>
                  </a:lnTo>
                  <a:lnTo>
                    <a:pt x="254" y="486"/>
                  </a:lnTo>
                  <a:lnTo>
                    <a:pt x="254" y="482"/>
                  </a:lnTo>
                  <a:lnTo>
                    <a:pt x="254" y="482"/>
                  </a:lnTo>
                  <a:lnTo>
                    <a:pt x="242" y="480"/>
                  </a:lnTo>
                  <a:lnTo>
                    <a:pt x="242" y="480"/>
                  </a:lnTo>
                  <a:lnTo>
                    <a:pt x="232" y="480"/>
                  </a:lnTo>
                  <a:lnTo>
                    <a:pt x="222" y="480"/>
                  </a:lnTo>
                  <a:lnTo>
                    <a:pt x="222" y="480"/>
                  </a:lnTo>
                  <a:lnTo>
                    <a:pt x="210" y="480"/>
                  </a:lnTo>
                  <a:lnTo>
                    <a:pt x="198" y="480"/>
                  </a:lnTo>
                  <a:lnTo>
                    <a:pt x="198" y="480"/>
                  </a:lnTo>
                  <a:lnTo>
                    <a:pt x="190" y="480"/>
                  </a:lnTo>
                  <a:lnTo>
                    <a:pt x="190" y="480"/>
                  </a:lnTo>
                  <a:lnTo>
                    <a:pt x="190" y="476"/>
                  </a:lnTo>
                  <a:lnTo>
                    <a:pt x="190" y="472"/>
                  </a:lnTo>
                  <a:lnTo>
                    <a:pt x="188" y="472"/>
                  </a:lnTo>
                  <a:lnTo>
                    <a:pt x="188" y="472"/>
                  </a:lnTo>
                  <a:lnTo>
                    <a:pt x="176" y="476"/>
                  </a:lnTo>
                  <a:lnTo>
                    <a:pt x="162" y="472"/>
                  </a:lnTo>
                  <a:lnTo>
                    <a:pt x="162" y="472"/>
                  </a:lnTo>
                  <a:lnTo>
                    <a:pt x="150" y="472"/>
                  </a:lnTo>
                  <a:lnTo>
                    <a:pt x="138" y="472"/>
                  </a:lnTo>
                  <a:lnTo>
                    <a:pt x="138" y="472"/>
                  </a:lnTo>
                  <a:lnTo>
                    <a:pt x="126" y="472"/>
                  </a:lnTo>
                  <a:lnTo>
                    <a:pt x="120" y="472"/>
                  </a:lnTo>
                  <a:lnTo>
                    <a:pt x="112" y="472"/>
                  </a:lnTo>
                  <a:lnTo>
                    <a:pt x="112" y="472"/>
                  </a:lnTo>
                  <a:lnTo>
                    <a:pt x="112" y="476"/>
                  </a:lnTo>
                  <a:lnTo>
                    <a:pt x="112" y="480"/>
                  </a:lnTo>
                  <a:lnTo>
                    <a:pt x="112" y="480"/>
                  </a:lnTo>
                  <a:lnTo>
                    <a:pt x="96" y="480"/>
                  </a:lnTo>
                  <a:lnTo>
                    <a:pt x="96" y="480"/>
                  </a:lnTo>
                  <a:lnTo>
                    <a:pt x="70" y="480"/>
                  </a:lnTo>
                  <a:lnTo>
                    <a:pt x="70" y="480"/>
                  </a:lnTo>
                  <a:lnTo>
                    <a:pt x="60" y="480"/>
                  </a:lnTo>
                  <a:lnTo>
                    <a:pt x="56" y="472"/>
                  </a:lnTo>
                  <a:lnTo>
                    <a:pt x="52" y="468"/>
                  </a:lnTo>
                  <a:lnTo>
                    <a:pt x="52" y="456"/>
                  </a:lnTo>
                  <a:lnTo>
                    <a:pt x="52" y="456"/>
                  </a:lnTo>
                  <a:lnTo>
                    <a:pt x="56" y="442"/>
                  </a:lnTo>
                  <a:lnTo>
                    <a:pt x="56" y="436"/>
                  </a:lnTo>
                  <a:lnTo>
                    <a:pt x="56" y="428"/>
                  </a:lnTo>
                  <a:lnTo>
                    <a:pt x="56" y="428"/>
                  </a:lnTo>
                  <a:lnTo>
                    <a:pt x="48" y="420"/>
                  </a:lnTo>
                  <a:lnTo>
                    <a:pt x="48" y="418"/>
                  </a:lnTo>
                  <a:lnTo>
                    <a:pt x="52" y="416"/>
                  </a:lnTo>
                  <a:lnTo>
                    <a:pt x="52" y="416"/>
                  </a:lnTo>
                  <a:lnTo>
                    <a:pt x="48" y="416"/>
                  </a:lnTo>
                  <a:lnTo>
                    <a:pt x="42" y="416"/>
                  </a:lnTo>
                  <a:lnTo>
                    <a:pt x="42" y="412"/>
                  </a:lnTo>
                  <a:lnTo>
                    <a:pt x="42" y="408"/>
                  </a:lnTo>
                  <a:lnTo>
                    <a:pt x="42" y="408"/>
                  </a:lnTo>
                  <a:lnTo>
                    <a:pt x="48" y="402"/>
                  </a:lnTo>
                  <a:lnTo>
                    <a:pt x="48" y="402"/>
                  </a:lnTo>
                  <a:lnTo>
                    <a:pt x="42" y="400"/>
                  </a:lnTo>
                  <a:lnTo>
                    <a:pt x="42" y="400"/>
                  </a:lnTo>
                  <a:lnTo>
                    <a:pt x="46" y="392"/>
                  </a:lnTo>
                  <a:lnTo>
                    <a:pt x="46" y="392"/>
                  </a:lnTo>
                  <a:lnTo>
                    <a:pt x="46" y="396"/>
                  </a:lnTo>
                  <a:lnTo>
                    <a:pt x="42" y="396"/>
                  </a:lnTo>
                  <a:lnTo>
                    <a:pt x="36" y="396"/>
                  </a:lnTo>
                  <a:lnTo>
                    <a:pt x="36" y="396"/>
                  </a:lnTo>
                  <a:lnTo>
                    <a:pt x="40" y="396"/>
                  </a:lnTo>
                  <a:lnTo>
                    <a:pt x="36" y="396"/>
                  </a:lnTo>
                  <a:lnTo>
                    <a:pt x="36" y="396"/>
                  </a:lnTo>
                  <a:lnTo>
                    <a:pt x="36" y="402"/>
                  </a:lnTo>
                  <a:lnTo>
                    <a:pt x="36" y="402"/>
                  </a:lnTo>
                  <a:lnTo>
                    <a:pt x="32" y="402"/>
                  </a:lnTo>
                  <a:lnTo>
                    <a:pt x="32" y="396"/>
                  </a:lnTo>
                  <a:lnTo>
                    <a:pt x="32" y="396"/>
                  </a:lnTo>
                  <a:lnTo>
                    <a:pt x="30" y="400"/>
                  </a:lnTo>
                  <a:lnTo>
                    <a:pt x="22" y="400"/>
                  </a:lnTo>
                  <a:lnTo>
                    <a:pt x="18" y="392"/>
                  </a:lnTo>
                  <a:lnTo>
                    <a:pt x="18" y="392"/>
                  </a:lnTo>
                  <a:lnTo>
                    <a:pt x="18" y="380"/>
                  </a:lnTo>
                  <a:lnTo>
                    <a:pt x="12" y="374"/>
                  </a:lnTo>
                  <a:lnTo>
                    <a:pt x="12" y="374"/>
                  </a:lnTo>
                  <a:lnTo>
                    <a:pt x="8" y="374"/>
                  </a:lnTo>
                  <a:lnTo>
                    <a:pt x="8" y="374"/>
                  </a:lnTo>
                  <a:lnTo>
                    <a:pt x="6" y="368"/>
                  </a:lnTo>
                  <a:lnTo>
                    <a:pt x="6" y="368"/>
                  </a:lnTo>
                  <a:lnTo>
                    <a:pt x="6" y="378"/>
                  </a:lnTo>
                  <a:lnTo>
                    <a:pt x="6" y="378"/>
                  </a:lnTo>
                  <a:lnTo>
                    <a:pt x="0" y="376"/>
                  </a:lnTo>
                  <a:lnTo>
                    <a:pt x="0" y="374"/>
                  </a:lnTo>
                  <a:lnTo>
                    <a:pt x="2" y="364"/>
                  </a:lnTo>
                  <a:lnTo>
                    <a:pt x="2" y="36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01" name="NIGERIA"/>
            <p:cNvSpPr>
              <a:spLocks/>
            </p:cNvSpPr>
            <p:nvPr/>
          </p:nvSpPr>
          <p:spPr bwMode="auto">
            <a:xfrm>
              <a:off x="6017973" y="2504608"/>
              <a:ext cx="640154" cy="508764"/>
            </a:xfrm>
            <a:custGeom>
              <a:avLst/>
              <a:gdLst>
                <a:gd name="T0" fmla="*/ 8 w 480"/>
                <a:gd name="T1" fmla="*/ 212 h 422"/>
                <a:gd name="T2" fmla="*/ 20 w 480"/>
                <a:gd name="T3" fmla="*/ 206 h 422"/>
                <a:gd name="T4" fmla="*/ 32 w 480"/>
                <a:gd name="T5" fmla="*/ 178 h 422"/>
                <a:gd name="T6" fmla="*/ 38 w 480"/>
                <a:gd name="T7" fmla="*/ 156 h 422"/>
                <a:gd name="T8" fmla="*/ 44 w 480"/>
                <a:gd name="T9" fmla="*/ 134 h 422"/>
                <a:gd name="T10" fmla="*/ 34 w 480"/>
                <a:gd name="T11" fmla="*/ 114 h 422"/>
                <a:gd name="T12" fmla="*/ 40 w 480"/>
                <a:gd name="T13" fmla="*/ 72 h 422"/>
                <a:gd name="T14" fmla="*/ 60 w 480"/>
                <a:gd name="T15" fmla="*/ 26 h 422"/>
                <a:gd name="T16" fmla="*/ 90 w 480"/>
                <a:gd name="T17" fmla="*/ 6 h 422"/>
                <a:gd name="T18" fmla="*/ 122 w 480"/>
                <a:gd name="T19" fmla="*/ 4 h 422"/>
                <a:gd name="T20" fmla="*/ 152 w 480"/>
                <a:gd name="T21" fmla="*/ 16 h 422"/>
                <a:gd name="T22" fmla="*/ 172 w 480"/>
                <a:gd name="T23" fmla="*/ 38 h 422"/>
                <a:gd name="T24" fmla="*/ 202 w 480"/>
                <a:gd name="T25" fmla="*/ 26 h 422"/>
                <a:gd name="T26" fmla="*/ 238 w 480"/>
                <a:gd name="T27" fmla="*/ 36 h 422"/>
                <a:gd name="T28" fmla="*/ 268 w 480"/>
                <a:gd name="T29" fmla="*/ 46 h 422"/>
                <a:gd name="T30" fmla="*/ 292 w 480"/>
                <a:gd name="T31" fmla="*/ 32 h 422"/>
                <a:gd name="T32" fmla="*/ 370 w 480"/>
                <a:gd name="T33" fmla="*/ 26 h 422"/>
                <a:gd name="T34" fmla="*/ 400 w 480"/>
                <a:gd name="T35" fmla="*/ 26 h 422"/>
                <a:gd name="T36" fmla="*/ 422 w 480"/>
                <a:gd name="T37" fmla="*/ 12 h 422"/>
                <a:gd name="T38" fmla="*/ 444 w 480"/>
                <a:gd name="T39" fmla="*/ 22 h 422"/>
                <a:gd name="T40" fmla="*/ 462 w 480"/>
                <a:gd name="T41" fmla="*/ 66 h 422"/>
                <a:gd name="T42" fmla="*/ 480 w 480"/>
                <a:gd name="T43" fmla="*/ 84 h 422"/>
                <a:gd name="T44" fmla="*/ 470 w 480"/>
                <a:gd name="T45" fmla="*/ 110 h 422"/>
                <a:gd name="T46" fmla="*/ 436 w 480"/>
                <a:gd name="T47" fmla="*/ 146 h 422"/>
                <a:gd name="T48" fmla="*/ 422 w 480"/>
                <a:gd name="T49" fmla="*/ 174 h 422"/>
                <a:gd name="T50" fmla="*/ 414 w 480"/>
                <a:gd name="T51" fmla="*/ 196 h 422"/>
                <a:gd name="T52" fmla="*/ 404 w 480"/>
                <a:gd name="T53" fmla="*/ 218 h 422"/>
                <a:gd name="T54" fmla="*/ 386 w 480"/>
                <a:gd name="T55" fmla="*/ 238 h 422"/>
                <a:gd name="T56" fmla="*/ 374 w 480"/>
                <a:gd name="T57" fmla="*/ 268 h 422"/>
                <a:gd name="T58" fmla="*/ 360 w 480"/>
                <a:gd name="T59" fmla="*/ 304 h 422"/>
                <a:gd name="T60" fmla="*/ 346 w 480"/>
                <a:gd name="T61" fmla="*/ 328 h 422"/>
                <a:gd name="T62" fmla="*/ 334 w 480"/>
                <a:gd name="T63" fmla="*/ 314 h 422"/>
                <a:gd name="T64" fmla="*/ 322 w 480"/>
                <a:gd name="T65" fmla="*/ 302 h 422"/>
                <a:gd name="T66" fmla="*/ 310 w 480"/>
                <a:gd name="T67" fmla="*/ 308 h 422"/>
                <a:gd name="T68" fmla="*/ 294 w 480"/>
                <a:gd name="T69" fmla="*/ 304 h 422"/>
                <a:gd name="T70" fmla="*/ 250 w 480"/>
                <a:gd name="T71" fmla="*/ 354 h 422"/>
                <a:gd name="T72" fmla="*/ 248 w 480"/>
                <a:gd name="T73" fmla="*/ 380 h 422"/>
                <a:gd name="T74" fmla="*/ 230 w 480"/>
                <a:gd name="T75" fmla="*/ 396 h 422"/>
                <a:gd name="T76" fmla="*/ 222 w 480"/>
                <a:gd name="T77" fmla="*/ 406 h 422"/>
                <a:gd name="T78" fmla="*/ 194 w 480"/>
                <a:gd name="T79" fmla="*/ 402 h 422"/>
                <a:gd name="T80" fmla="*/ 174 w 480"/>
                <a:gd name="T81" fmla="*/ 402 h 422"/>
                <a:gd name="T82" fmla="*/ 172 w 480"/>
                <a:gd name="T83" fmla="*/ 410 h 422"/>
                <a:gd name="T84" fmla="*/ 172 w 480"/>
                <a:gd name="T85" fmla="*/ 414 h 422"/>
                <a:gd name="T86" fmla="*/ 162 w 480"/>
                <a:gd name="T87" fmla="*/ 406 h 422"/>
                <a:gd name="T88" fmla="*/ 162 w 480"/>
                <a:gd name="T89" fmla="*/ 406 h 422"/>
                <a:gd name="T90" fmla="*/ 160 w 480"/>
                <a:gd name="T91" fmla="*/ 414 h 422"/>
                <a:gd name="T92" fmla="*/ 154 w 480"/>
                <a:gd name="T93" fmla="*/ 420 h 422"/>
                <a:gd name="T94" fmla="*/ 142 w 480"/>
                <a:gd name="T95" fmla="*/ 420 h 422"/>
                <a:gd name="T96" fmla="*/ 132 w 480"/>
                <a:gd name="T97" fmla="*/ 420 h 422"/>
                <a:gd name="T98" fmla="*/ 112 w 480"/>
                <a:gd name="T99" fmla="*/ 394 h 422"/>
                <a:gd name="T100" fmla="*/ 108 w 480"/>
                <a:gd name="T101" fmla="*/ 382 h 422"/>
                <a:gd name="T102" fmla="*/ 114 w 480"/>
                <a:gd name="T103" fmla="*/ 370 h 422"/>
                <a:gd name="T104" fmla="*/ 102 w 480"/>
                <a:gd name="T105" fmla="*/ 370 h 422"/>
                <a:gd name="T106" fmla="*/ 104 w 480"/>
                <a:gd name="T107" fmla="*/ 362 h 422"/>
                <a:gd name="T108" fmla="*/ 100 w 480"/>
                <a:gd name="T109" fmla="*/ 360 h 422"/>
                <a:gd name="T110" fmla="*/ 94 w 480"/>
                <a:gd name="T111" fmla="*/ 358 h 422"/>
                <a:gd name="T112" fmla="*/ 48 w 480"/>
                <a:gd name="T113" fmla="*/ 328 h 422"/>
                <a:gd name="T114" fmla="*/ 48 w 480"/>
                <a:gd name="T115" fmla="*/ 318 h 422"/>
                <a:gd name="T116" fmla="*/ 28 w 480"/>
                <a:gd name="T117" fmla="*/ 324 h 422"/>
                <a:gd name="T118" fmla="*/ 6 w 480"/>
                <a:gd name="T119" fmla="*/ 324 h 422"/>
                <a:gd name="T120" fmla="*/ 6 w 480"/>
                <a:gd name="T121" fmla="*/ 28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0" h="422">
                  <a:moveTo>
                    <a:pt x="0" y="262"/>
                  </a:moveTo>
                  <a:lnTo>
                    <a:pt x="0" y="262"/>
                  </a:lnTo>
                  <a:lnTo>
                    <a:pt x="6" y="250"/>
                  </a:lnTo>
                  <a:lnTo>
                    <a:pt x="0" y="238"/>
                  </a:lnTo>
                  <a:lnTo>
                    <a:pt x="6" y="226"/>
                  </a:lnTo>
                  <a:lnTo>
                    <a:pt x="8" y="212"/>
                  </a:lnTo>
                  <a:lnTo>
                    <a:pt x="8" y="212"/>
                  </a:lnTo>
                  <a:lnTo>
                    <a:pt x="8" y="210"/>
                  </a:lnTo>
                  <a:lnTo>
                    <a:pt x="10" y="210"/>
                  </a:lnTo>
                  <a:lnTo>
                    <a:pt x="18" y="210"/>
                  </a:lnTo>
                  <a:lnTo>
                    <a:pt x="18" y="210"/>
                  </a:lnTo>
                  <a:lnTo>
                    <a:pt x="20" y="206"/>
                  </a:lnTo>
                  <a:lnTo>
                    <a:pt x="20" y="200"/>
                  </a:lnTo>
                  <a:lnTo>
                    <a:pt x="20" y="196"/>
                  </a:lnTo>
                  <a:lnTo>
                    <a:pt x="22" y="188"/>
                  </a:lnTo>
                  <a:lnTo>
                    <a:pt x="22" y="188"/>
                  </a:lnTo>
                  <a:lnTo>
                    <a:pt x="24" y="184"/>
                  </a:lnTo>
                  <a:lnTo>
                    <a:pt x="32" y="178"/>
                  </a:lnTo>
                  <a:lnTo>
                    <a:pt x="32" y="178"/>
                  </a:lnTo>
                  <a:lnTo>
                    <a:pt x="38" y="170"/>
                  </a:lnTo>
                  <a:lnTo>
                    <a:pt x="40" y="168"/>
                  </a:lnTo>
                  <a:lnTo>
                    <a:pt x="40" y="160"/>
                  </a:lnTo>
                  <a:lnTo>
                    <a:pt x="40" y="160"/>
                  </a:lnTo>
                  <a:lnTo>
                    <a:pt x="38" y="156"/>
                  </a:lnTo>
                  <a:lnTo>
                    <a:pt x="40" y="156"/>
                  </a:lnTo>
                  <a:lnTo>
                    <a:pt x="44" y="154"/>
                  </a:lnTo>
                  <a:lnTo>
                    <a:pt x="44" y="154"/>
                  </a:lnTo>
                  <a:lnTo>
                    <a:pt x="48" y="150"/>
                  </a:lnTo>
                  <a:lnTo>
                    <a:pt x="48" y="144"/>
                  </a:lnTo>
                  <a:lnTo>
                    <a:pt x="44" y="134"/>
                  </a:lnTo>
                  <a:lnTo>
                    <a:pt x="44" y="134"/>
                  </a:lnTo>
                  <a:lnTo>
                    <a:pt x="44" y="128"/>
                  </a:lnTo>
                  <a:lnTo>
                    <a:pt x="40" y="120"/>
                  </a:lnTo>
                  <a:lnTo>
                    <a:pt x="40" y="120"/>
                  </a:lnTo>
                  <a:lnTo>
                    <a:pt x="34" y="114"/>
                  </a:lnTo>
                  <a:lnTo>
                    <a:pt x="34" y="114"/>
                  </a:lnTo>
                  <a:lnTo>
                    <a:pt x="34" y="106"/>
                  </a:lnTo>
                  <a:lnTo>
                    <a:pt x="34" y="104"/>
                  </a:lnTo>
                  <a:lnTo>
                    <a:pt x="38" y="94"/>
                  </a:lnTo>
                  <a:lnTo>
                    <a:pt x="38" y="94"/>
                  </a:lnTo>
                  <a:lnTo>
                    <a:pt x="40" y="84"/>
                  </a:lnTo>
                  <a:lnTo>
                    <a:pt x="40" y="72"/>
                  </a:lnTo>
                  <a:lnTo>
                    <a:pt x="40" y="72"/>
                  </a:lnTo>
                  <a:lnTo>
                    <a:pt x="44" y="58"/>
                  </a:lnTo>
                  <a:lnTo>
                    <a:pt x="50" y="48"/>
                  </a:lnTo>
                  <a:lnTo>
                    <a:pt x="50" y="48"/>
                  </a:lnTo>
                  <a:lnTo>
                    <a:pt x="54" y="38"/>
                  </a:lnTo>
                  <a:lnTo>
                    <a:pt x="60" y="26"/>
                  </a:lnTo>
                  <a:lnTo>
                    <a:pt x="60" y="26"/>
                  </a:lnTo>
                  <a:lnTo>
                    <a:pt x="62" y="20"/>
                  </a:lnTo>
                  <a:lnTo>
                    <a:pt x="68" y="12"/>
                  </a:lnTo>
                  <a:lnTo>
                    <a:pt x="68" y="12"/>
                  </a:lnTo>
                  <a:lnTo>
                    <a:pt x="78" y="6"/>
                  </a:lnTo>
                  <a:lnTo>
                    <a:pt x="90" y="6"/>
                  </a:lnTo>
                  <a:lnTo>
                    <a:pt x="90" y="6"/>
                  </a:lnTo>
                  <a:lnTo>
                    <a:pt x="102" y="4"/>
                  </a:lnTo>
                  <a:lnTo>
                    <a:pt x="114" y="0"/>
                  </a:lnTo>
                  <a:lnTo>
                    <a:pt x="114" y="0"/>
                  </a:lnTo>
                  <a:lnTo>
                    <a:pt x="118" y="0"/>
                  </a:lnTo>
                  <a:lnTo>
                    <a:pt x="122" y="4"/>
                  </a:lnTo>
                  <a:lnTo>
                    <a:pt x="130" y="6"/>
                  </a:lnTo>
                  <a:lnTo>
                    <a:pt x="130" y="6"/>
                  </a:lnTo>
                  <a:lnTo>
                    <a:pt x="142" y="10"/>
                  </a:lnTo>
                  <a:lnTo>
                    <a:pt x="148" y="12"/>
                  </a:lnTo>
                  <a:lnTo>
                    <a:pt x="152" y="16"/>
                  </a:lnTo>
                  <a:lnTo>
                    <a:pt x="152" y="16"/>
                  </a:lnTo>
                  <a:lnTo>
                    <a:pt x="160" y="24"/>
                  </a:lnTo>
                  <a:lnTo>
                    <a:pt x="168" y="34"/>
                  </a:lnTo>
                  <a:lnTo>
                    <a:pt x="168" y="34"/>
                  </a:lnTo>
                  <a:lnTo>
                    <a:pt x="168" y="36"/>
                  </a:lnTo>
                  <a:lnTo>
                    <a:pt x="172" y="38"/>
                  </a:lnTo>
                  <a:lnTo>
                    <a:pt x="172" y="38"/>
                  </a:lnTo>
                  <a:lnTo>
                    <a:pt x="174" y="38"/>
                  </a:lnTo>
                  <a:lnTo>
                    <a:pt x="180" y="36"/>
                  </a:lnTo>
                  <a:lnTo>
                    <a:pt x="184" y="34"/>
                  </a:lnTo>
                  <a:lnTo>
                    <a:pt x="184" y="34"/>
                  </a:lnTo>
                  <a:lnTo>
                    <a:pt x="194" y="32"/>
                  </a:lnTo>
                  <a:lnTo>
                    <a:pt x="202" y="26"/>
                  </a:lnTo>
                  <a:lnTo>
                    <a:pt x="212" y="24"/>
                  </a:lnTo>
                  <a:lnTo>
                    <a:pt x="222" y="32"/>
                  </a:lnTo>
                  <a:lnTo>
                    <a:pt x="222" y="32"/>
                  </a:lnTo>
                  <a:lnTo>
                    <a:pt x="230" y="36"/>
                  </a:lnTo>
                  <a:lnTo>
                    <a:pt x="230" y="36"/>
                  </a:lnTo>
                  <a:lnTo>
                    <a:pt x="238" y="36"/>
                  </a:lnTo>
                  <a:lnTo>
                    <a:pt x="238" y="36"/>
                  </a:lnTo>
                  <a:lnTo>
                    <a:pt x="248" y="44"/>
                  </a:lnTo>
                  <a:lnTo>
                    <a:pt x="250" y="46"/>
                  </a:lnTo>
                  <a:lnTo>
                    <a:pt x="254" y="46"/>
                  </a:lnTo>
                  <a:lnTo>
                    <a:pt x="254" y="46"/>
                  </a:lnTo>
                  <a:lnTo>
                    <a:pt x="268" y="46"/>
                  </a:lnTo>
                  <a:lnTo>
                    <a:pt x="278" y="46"/>
                  </a:lnTo>
                  <a:lnTo>
                    <a:pt x="278" y="46"/>
                  </a:lnTo>
                  <a:lnTo>
                    <a:pt x="282" y="44"/>
                  </a:lnTo>
                  <a:lnTo>
                    <a:pt x="288" y="38"/>
                  </a:lnTo>
                  <a:lnTo>
                    <a:pt x="292" y="32"/>
                  </a:lnTo>
                  <a:lnTo>
                    <a:pt x="292" y="32"/>
                  </a:lnTo>
                  <a:lnTo>
                    <a:pt x="304" y="24"/>
                  </a:lnTo>
                  <a:lnTo>
                    <a:pt x="318" y="22"/>
                  </a:lnTo>
                  <a:lnTo>
                    <a:pt x="344" y="22"/>
                  </a:lnTo>
                  <a:lnTo>
                    <a:pt x="344" y="22"/>
                  </a:lnTo>
                  <a:lnTo>
                    <a:pt x="356" y="24"/>
                  </a:lnTo>
                  <a:lnTo>
                    <a:pt x="370" y="26"/>
                  </a:lnTo>
                  <a:lnTo>
                    <a:pt x="370" y="26"/>
                  </a:lnTo>
                  <a:lnTo>
                    <a:pt x="376" y="34"/>
                  </a:lnTo>
                  <a:lnTo>
                    <a:pt x="384" y="36"/>
                  </a:lnTo>
                  <a:lnTo>
                    <a:pt x="390" y="34"/>
                  </a:lnTo>
                  <a:lnTo>
                    <a:pt x="390" y="34"/>
                  </a:lnTo>
                  <a:lnTo>
                    <a:pt x="400" y="26"/>
                  </a:lnTo>
                  <a:lnTo>
                    <a:pt x="410" y="20"/>
                  </a:lnTo>
                  <a:lnTo>
                    <a:pt x="410" y="20"/>
                  </a:lnTo>
                  <a:lnTo>
                    <a:pt x="412" y="16"/>
                  </a:lnTo>
                  <a:lnTo>
                    <a:pt x="416" y="16"/>
                  </a:lnTo>
                  <a:lnTo>
                    <a:pt x="416" y="16"/>
                  </a:lnTo>
                  <a:lnTo>
                    <a:pt x="422" y="12"/>
                  </a:lnTo>
                  <a:lnTo>
                    <a:pt x="424" y="10"/>
                  </a:lnTo>
                  <a:lnTo>
                    <a:pt x="424" y="10"/>
                  </a:lnTo>
                  <a:lnTo>
                    <a:pt x="432" y="6"/>
                  </a:lnTo>
                  <a:lnTo>
                    <a:pt x="436" y="10"/>
                  </a:lnTo>
                  <a:lnTo>
                    <a:pt x="444" y="22"/>
                  </a:lnTo>
                  <a:lnTo>
                    <a:pt x="444" y="22"/>
                  </a:lnTo>
                  <a:lnTo>
                    <a:pt x="454" y="36"/>
                  </a:lnTo>
                  <a:lnTo>
                    <a:pt x="462" y="54"/>
                  </a:lnTo>
                  <a:lnTo>
                    <a:pt x="462" y="54"/>
                  </a:lnTo>
                  <a:lnTo>
                    <a:pt x="462" y="62"/>
                  </a:lnTo>
                  <a:lnTo>
                    <a:pt x="462" y="66"/>
                  </a:lnTo>
                  <a:lnTo>
                    <a:pt x="462" y="66"/>
                  </a:lnTo>
                  <a:lnTo>
                    <a:pt x="466" y="66"/>
                  </a:lnTo>
                  <a:lnTo>
                    <a:pt x="470" y="66"/>
                  </a:lnTo>
                  <a:lnTo>
                    <a:pt x="470" y="66"/>
                  </a:lnTo>
                  <a:lnTo>
                    <a:pt x="476" y="72"/>
                  </a:lnTo>
                  <a:lnTo>
                    <a:pt x="476" y="74"/>
                  </a:lnTo>
                  <a:lnTo>
                    <a:pt x="480" y="84"/>
                  </a:lnTo>
                  <a:lnTo>
                    <a:pt x="476" y="92"/>
                  </a:lnTo>
                  <a:lnTo>
                    <a:pt x="480" y="98"/>
                  </a:lnTo>
                  <a:lnTo>
                    <a:pt x="480" y="98"/>
                  </a:lnTo>
                  <a:lnTo>
                    <a:pt x="480" y="102"/>
                  </a:lnTo>
                  <a:lnTo>
                    <a:pt x="476" y="104"/>
                  </a:lnTo>
                  <a:lnTo>
                    <a:pt x="470" y="110"/>
                  </a:lnTo>
                  <a:lnTo>
                    <a:pt x="456" y="116"/>
                  </a:lnTo>
                  <a:lnTo>
                    <a:pt x="456" y="116"/>
                  </a:lnTo>
                  <a:lnTo>
                    <a:pt x="450" y="118"/>
                  </a:lnTo>
                  <a:lnTo>
                    <a:pt x="442" y="128"/>
                  </a:lnTo>
                  <a:lnTo>
                    <a:pt x="436" y="146"/>
                  </a:lnTo>
                  <a:lnTo>
                    <a:pt x="436" y="146"/>
                  </a:lnTo>
                  <a:lnTo>
                    <a:pt x="430" y="160"/>
                  </a:lnTo>
                  <a:lnTo>
                    <a:pt x="430" y="160"/>
                  </a:lnTo>
                  <a:lnTo>
                    <a:pt x="430" y="166"/>
                  </a:lnTo>
                  <a:lnTo>
                    <a:pt x="426" y="168"/>
                  </a:lnTo>
                  <a:lnTo>
                    <a:pt x="424" y="170"/>
                  </a:lnTo>
                  <a:lnTo>
                    <a:pt x="422" y="174"/>
                  </a:lnTo>
                  <a:lnTo>
                    <a:pt x="422" y="174"/>
                  </a:lnTo>
                  <a:lnTo>
                    <a:pt x="424" y="180"/>
                  </a:lnTo>
                  <a:lnTo>
                    <a:pt x="424" y="186"/>
                  </a:lnTo>
                  <a:lnTo>
                    <a:pt x="422" y="188"/>
                  </a:lnTo>
                  <a:lnTo>
                    <a:pt x="422" y="188"/>
                  </a:lnTo>
                  <a:lnTo>
                    <a:pt x="414" y="196"/>
                  </a:lnTo>
                  <a:lnTo>
                    <a:pt x="404" y="198"/>
                  </a:lnTo>
                  <a:lnTo>
                    <a:pt x="404" y="198"/>
                  </a:lnTo>
                  <a:lnTo>
                    <a:pt x="410" y="200"/>
                  </a:lnTo>
                  <a:lnTo>
                    <a:pt x="410" y="208"/>
                  </a:lnTo>
                  <a:lnTo>
                    <a:pt x="404" y="218"/>
                  </a:lnTo>
                  <a:lnTo>
                    <a:pt x="404" y="218"/>
                  </a:lnTo>
                  <a:lnTo>
                    <a:pt x="404" y="222"/>
                  </a:lnTo>
                  <a:lnTo>
                    <a:pt x="400" y="228"/>
                  </a:lnTo>
                  <a:lnTo>
                    <a:pt x="396" y="232"/>
                  </a:lnTo>
                  <a:lnTo>
                    <a:pt x="390" y="232"/>
                  </a:lnTo>
                  <a:lnTo>
                    <a:pt x="390" y="232"/>
                  </a:lnTo>
                  <a:lnTo>
                    <a:pt x="386" y="238"/>
                  </a:lnTo>
                  <a:lnTo>
                    <a:pt x="384" y="240"/>
                  </a:lnTo>
                  <a:lnTo>
                    <a:pt x="384" y="240"/>
                  </a:lnTo>
                  <a:lnTo>
                    <a:pt x="382" y="248"/>
                  </a:lnTo>
                  <a:lnTo>
                    <a:pt x="382" y="252"/>
                  </a:lnTo>
                  <a:lnTo>
                    <a:pt x="382" y="252"/>
                  </a:lnTo>
                  <a:lnTo>
                    <a:pt x="374" y="268"/>
                  </a:lnTo>
                  <a:lnTo>
                    <a:pt x="370" y="286"/>
                  </a:lnTo>
                  <a:lnTo>
                    <a:pt x="370" y="286"/>
                  </a:lnTo>
                  <a:lnTo>
                    <a:pt x="364" y="290"/>
                  </a:lnTo>
                  <a:lnTo>
                    <a:pt x="364" y="292"/>
                  </a:lnTo>
                  <a:lnTo>
                    <a:pt x="362" y="300"/>
                  </a:lnTo>
                  <a:lnTo>
                    <a:pt x="360" y="304"/>
                  </a:lnTo>
                  <a:lnTo>
                    <a:pt x="360" y="304"/>
                  </a:lnTo>
                  <a:lnTo>
                    <a:pt x="356" y="308"/>
                  </a:lnTo>
                  <a:lnTo>
                    <a:pt x="356" y="312"/>
                  </a:lnTo>
                  <a:lnTo>
                    <a:pt x="356" y="318"/>
                  </a:lnTo>
                  <a:lnTo>
                    <a:pt x="356" y="318"/>
                  </a:lnTo>
                  <a:lnTo>
                    <a:pt x="346" y="328"/>
                  </a:lnTo>
                  <a:lnTo>
                    <a:pt x="346" y="328"/>
                  </a:lnTo>
                  <a:lnTo>
                    <a:pt x="344" y="328"/>
                  </a:lnTo>
                  <a:lnTo>
                    <a:pt x="336" y="328"/>
                  </a:lnTo>
                  <a:lnTo>
                    <a:pt x="336" y="328"/>
                  </a:lnTo>
                  <a:lnTo>
                    <a:pt x="334" y="320"/>
                  </a:lnTo>
                  <a:lnTo>
                    <a:pt x="334" y="314"/>
                  </a:lnTo>
                  <a:lnTo>
                    <a:pt x="334" y="314"/>
                  </a:lnTo>
                  <a:lnTo>
                    <a:pt x="332" y="312"/>
                  </a:lnTo>
                  <a:lnTo>
                    <a:pt x="330" y="308"/>
                  </a:lnTo>
                  <a:lnTo>
                    <a:pt x="330" y="308"/>
                  </a:lnTo>
                  <a:lnTo>
                    <a:pt x="326" y="304"/>
                  </a:lnTo>
                  <a:lnTo>
                    <a:pt x="322" y="302"/>
                  </a:lnTo>
                  <a:lnTo>
                    <a:pt x="320" y="300"/>
                  </a:lnTo>
                  <a:lnTo>
                    <a:pt x="318" y="296"/>
                  </a:lnTo>
                  <a:lnTo>
                    <a:pt x="318" y="296"/>
                  </a:lnTo>
                  <a:lnTo>
                    <a:pt x="318" y="302"/>
                  </a:lnTo>
                  <a:lnTo>
                    <a:pt x="314" y="304"/>
                  </a:lnTo>
                  <a:lnTo>
                    <a:pt x="310" y="308"/>
                  </a:lnTo>
                  <a:lnTo>
                    <a:pt x="310" y="308"/>
                  </a:lnTo>
                  <a:lnTo>
                    <a:pt x="308" y="308"/>
                  </a:lnTo>
                  <a:lnTo>
                    <a:pt x="304" y="304"/>
                  </a:lnTo>
                  <a:lnTo>
                    <a:pt x="298" y="304"/>
                  </a:lnTo>
                  <a:lnTo>
                    <a:pt x="294" y="304"/>
                  </a:lnTo>
                  <a:lnTo>
                    <a:pt x="294" y="304"/>
                  </a:lnTo>
                  <a:lnTo>
                    <a:pt x="290" y="308"/>
                  </a:lnTo>
                  <a:lnTo>
                    <a:pt x="282" y="314"/>
                  </a:lnTo>
                  <a:lnTo>
                    <a:pt x="274" y="328"/>
                  </a:lnTo>
                  <a:lnTo>
                    <a:pt x="274" y="328"/>
                  </a:lnTo>
                  <a:lnTo>
                    <a:pt x="254" y="344"/>
                  </a:lnTo>
                  <a:lnTo>
                    <a:pt x="250" y="354"/>
                  </a:lnTo>
                  <a:lnTo>
                    <a:pt x="248" y="358"/>
                  </a:lnTo>
                  <a:lnTo>
                    <a:pt x="250" y="360"/>
                  </a:lnTo>
                  <a:lnTo>
                    <a:pt x="250" y="360"/>
                  </a:lnTo>
                  <a:lnTo>
                    <a:pt x="250" y="362"/>
                  </a:lnTo>
                  <a:lnTo>
                    <a:pt x="250" y="370"/>
                  </a:lnTo>
                  <a:lnTo>
                    <a:pt x="248" y="380"/>
                  </a:lnTo>
                  <a:lnTo>
                    <a:pt x="248" y="380"/>
                  </a:lnTo>
                  <a:lnTo>
                    <a:pt x="240" y="392"/>
                  </a:lnTo>
                  <a:lnTo>
                    <a:pt x="234" y="402"/>
                  </a:lnTo>
                  <a:lnTo>
                    <a:pt x="234" y="402"/>
                  </a:lnTo>
                  <a:lnTo>
                    <a:pt x="230" y="400"/>
                  </a:lnTo>
                  <a:lnTo>
                    <a:pt x="230" y="396"/>
                  </a:lnTo>
                  <a:lnTo>
                    <a:pt x="230" y="396"/>
                  </a:lnTo>
                  <a:lnTo>
                    <a:pt x="224" y="396"/>
                  </a:lnTo>
                  <a:lnTo>
                    <a:pt x="222" y="394"/>
                  </a:lnTo>
                  <a:lnTo>
                    <a:pt x="222" y="394"/>
                  </a:lnTo>
                  <a:lnTo>
                    <a:pt x="224" y="402"/>
                  </a:lnTo>
                  <a:lnTo>
                    <a:pt x="222" y="406"/>
                  </a:lnTo>
                  <a:lnTo>
                    <a:pt x="214" y="410"/>
                  </a:lnTo>
                  <a:lnTo>
                    <a:pt x="214" y="410"/>
                  </a:lnTo>
                  <a:lnTo>
                    <a:pt x="200" y="410"/>
                  </a:lnTo>
                  <a:lnTo>
                    <a:pt x="194" y="410"/>
                  </a:lnTo>
                  <a:lnTo>
                    <a:pt x="194" y="406"/>
                  </a:lnTo>
                  <a:lnTo>
                    <a:pt x="194" y="402"/>
                  </a:lnTo>
                  <a:lnTo>
                    <a:pt x="194" y="402"/>
                  </a:lnTo>
                  <a:lnTo>
                    <a:pt x="190" y="406"/>
                  </a:lnTo>
                  <a:lnTo>
                    <a:pt x="188" y="410"/>
                  </a:lnTo>
                  <a:lnTo>
                    <a:pt x="188" y="410"/>
                  </a:lnTo>
                  <a:lnTo>
                    <a:pt x="182" y="406"/>
                  </a:lnTo>
                  <a:lnTo>
                    <a:pt x="174" y="402"/>
                  </a:lnTo>
                  <a:lnTo>
                    <a:pt x="174" y="402"/>
                  </a:lnTo>
                  <a:lnTo>
                    <a:pt x="180" y="410"/>
                  </a:lnTo>
                  <a:lnTo>
                    <a:pt x="180" y="412"/>
                  </a:lnTo>
                  <a:lnTo>
                    <a:pt x="174" y="412"/>
                  </a:lnTo>
                  <a:lnTo>
                    <a:pt x="174" y="412"/>
                  </a:lnTo>
                  <a:lnTo>
                    <a:pt x="172" y="410"/>
                  </a:lnTo>
                  <a:lnTo>
                    <a:pt x="172" y="406"/>
                  </a:lnTo>
                  <a:lnTo>
                    <a:pt x="172" y="402"/>
                  </a:lnTo>
                  <a:lnTo>
                    <a:pt x="170" y="402"/>
                  </a:lnTo>
                  <a:lnTo>
                    <a:pt x="170" y="402"/>
                  </a:lnTo>
                  <a:lnTo>
                    <a:pt x="172" y="410"/>
                  </a:lnTo>
                  <a:lnTo>
                    <a:pt x="172" y="414"/>
                  </a:lnTo>
                  <a:lnTo>
                    <a:pt x="172" y="414"/>
                  </a:lnTo>
                  <a:lnTo>
                    <a:pt x="168" y="410"/>
                  </a:lnTo>
                  <a:lnTo>
                    <a:pt x="162" y="396"/>
                  </a:lnTo>
                  <a:lnTo>
                    <a:pt x="162" y="396"/>
                  </a:lnTo>
                  <a:lnTo>
                    <a:pt x="162" y="402"/>
                  </a:lnTo>
                  <a:lnTo>
                    <a:pt x="162" y="406"/>
                  </a:lnTo>
                  <a:lnTo>
                    <a:pt x="168" y="412"/>
                  </a:lnTo>
                  <a:lnTo>
                    <a:pt x="168" y="420"/>
                  </a:lnTo>
                  <a:lnTo>
                    <a:pt x="168" y="420"/>
                  </a:lnTo>
                  <a:lnTo>
                    <a:pt x="162" y="420"/>
                  </a:lnTo>
                  <a:lnTo>
                    <a:pt x="162" y="414"/>
                  </a:lnTo>
                  <a:lnTo>
                    <a:pt x="162" y="406"/>
                  </a:lnTo>
                  <a:lnTo>
                    <a:pt x="162" y="406"/>
                  </a:lnTo>
                  <a:lnTo>
                    <a:pt x="160" y="412"/>
                  </a:lnTo>
                  <a:lnTo>
                    <a:pt x="160" y="412"/>
                  </a:lnTo>
                  <a:lnTo>
                    <a:pt x="160" y="410"/>
                  </a:lnTo>
                  <a:lnTo>
                    <a:pt x="160" y="410"/>
                  </a:lnTo>
                  <a:lnTo>
                    <a:pt x="160" y="414"/>
                  </a:lnTo>
                  <a:lnTo>
                    <a:pt x="158" y="420"/>
                  </a:lnTo>
                  <a:lnTo>
                    <a:pt x="158" y="420"/>
                  </a:lnTo>
                  <a:lnTo>
                    <a:pt x="154" y="412"/>
                  </a:lnTo>
                  <a:lnTo>
                    <a:pt x="154" y="412"/>
                  </a:lnTo>
                  <a:lnTo>
                    <a:pt x="158" y="414"/>
                  </a:lnTo>
                  <a:lnTo>
                    <a:pt x="154" y="420"/>
                  </a:lnTo>
                  <a:lnTo>
                    <a:pt x="152" y="420"/>
                  </a:lnTo>
                  <a:lnTo>
                    <a:pt x="152" y="420"/>
                  </a:lnTo>
                  <a:lnTo>
                    <a:pt x="144" y="420"/>
                  </a:lnTo>
                  <a:lnTo>
                    <a:pt x="142" y="412"/>
                  </a:lnTo>
                  <a:lnTo>
                    <a:pt x="142" y="412"/>
                  </a:lnTo>
                  <a:lnTo>
                    <a:pt x="142" y="420"/>
                  </a:lnTo>
                  <a:lnTo>
                    <a:pt x="140" y="422"/>
                  </a:lnTo>
                  <a:lnTo>
                    <a:pt x="134" y="422"/>
                  </a:lnTo>
                  <a:lnTo>
                    <a:pt x="134" y="414"/>
                  </a:lnTo>
                  <a:lnTo>
                    <a:pt x="134" y="414"/>
                  </a:lnTo>
                  <a:lnTo>
                    <a:pt x="134" y="420"/>
                  </a:lnTo>
                  <a:lnTo>
                    <a:pt x="132" y="420"/>
                  </a:lnTo>
                  <a:lnTo>
                    <a:pt x="128" y="414"/>
                  </a:lnTo>
                  <a:lnTo>
                    <a:pt x="128" y="414"/>
                  </a:lnTo>
                  <a:lnTo>
                    <a:pt x="120" y="410"/>
                  </a:lnTo>
                  <a:lnTo>
                    <a:pt x="118" y="402"/>
                  </a:lnTo>
                  <a:lnTo>
                    <a:pt x="118" y="402"/>
                  </a:lnTo>
                  <a:lnTo>
                    <a:pt x="112" y="394"/>
                  </a:lnTo>
                  <a:lnTo>
                    <a:pt x="112" y="388"/>
                  </a:lnTo>
                  <a:lnTo>
                    <a:pt x="112" y="388"/>
                  </a:lnTo>
                  <a:lnTo>
                    <a:pt x="112" y="382"/>
                  </a:lnTo>
                  <a:lnTo>
                    <a:pt x="112" y="382"/>
                  </a:lnTo>
                  <a:lnTo>
                    <a:pt x="108" y="382"/>
                  </a:lnTo>
                  <a:lnTo>
                    <a:pt x="108" y="382"/>
                  </a:lnTo>
                  <a:lnTo>
                    <a:pt x="108" y="374"/>
                  </a:lnTo>
                  <a:lnTo>
                    <a:pt x="112" y="374"/>
                  </a:lnTo>
                  <a:lnTo>
                    <a:pt x="112" y="374"/>
                  </a:lnTo>
                  <a:lnTo>
                    <a:pt x="114" y="372"/>
                  </a:lnTo>
                  <a:lnTo>
                    <a:pt x="114" y="372"/>
                  </a:lnTo>
                  <a:lnTo>
                    <a:pt x="114" y="370"/>
                  </a:lnTo>
                  <a:lnTo>
                    <a:pt x="118" y="368"/>
                  </a:lnTo>
                  <a:lnTo>
                    <a:pt x="118" y="368"/>
                  </a:lnTo>
                  <a:lnTo>
                    <a:pt x="112" y="370"/>
                  </a:lnTo>
                  <a:lnTo>
                    <a:pt x="104" y="372"/>
                  </a:lnTo>
                  <a:lnTo>
                    <a:pt x="104" y="372"/>
                  </a:lnTo>
                  <a:lnTo>
                    <a:pt x="102" y="370"/>
                  </a:lnTo>
                  <a:lnTo>
                    <a:pt x="102" y="368"/>
                  </a:lnTo>
                  <a:lnTo>
                    <a:pt x="114" y="362"/>
                  </a:lnTo>
                  <a:lnTo>
                    <a:pt x="114" y="362"/>
                  </a:lnTo>
                  <a:lnTo>
                    <a:pt x="112" y="360"/>
                  </a:lnTo>
                  <a:lnTo>
                    <a:pt x="104" y="362"/>
                  </a:lnTo>
                  <a:lnTo>
                    <a:pt x="104" y="362"/>
                  </a:lnTo>
                  <a:lnTo>
                    <a:pt x="104" y="358"/>
                  </a:lnTo>
                  <a:lnTo>
                    <a:pt x="104" y="358"/>
                  </a:lnTo>
                  <a:lnTo>
                    <a:pt x="102" y="362"/>
                  </a:lnTo>
                  <a:lnTo>
                    <a:pt x="100" y="362"/>
                  </a:lnTo>
                  <a:lnTo>
                    <a:pt x="100" y="360"/>
                  </a:lnTo>
                  <a:lnTo>
                    <a:pt x="100" y="360"/>
                  </a:lnTo>
                  <a:lnTo>
                    <a:pt x="94" y="358"/>
                  </a:lnTo>
                  <a:lnTo>
                    <a:pt x="100" y="354"/>
                  </a:lnTo>
                  <a:lnTo>
                    <a:pt x="104" y="352"/>
                  </a:lnTo>
                  <a:lnTo>
                    <a:pt x="104" y="352"/>
                  </a:lnTo>
                  <a:lnTo>
                    <a:pt x="94" y="358"/>
                  </a:lnTo>
                  <a:lnTo>
                    <a:pt x="94" y="358"/>
                  </a:lnTo>
                  <a:lnTo>
                    <a:pt x="90" y="348"/>
                  </a:lnTo>
                  <a:lnTo>
                    <a:pt x="84" y="340"/>
                  </a:lnTo>
                  <a:lnTo>
                    <a:pt x="74" y="332"/>
                  </a:lnTo>
                  <a:lnTo>
                    <a:pt x="64" y="330"/>
                  </a:lnTo>
                  <a:lnTo>
                    <a:pt x="64" y="330"/>
                  </a:lnTo>
                  <a:lnTo>
                    <a:pt x="48" y="328"/>
                  </a:lnTo>
                  <a:lnTo>
                    <a:pt x="48" y="328"/>
                  </a:lnTo>
                  <a:lnTo>
                    <a:pt x="38" y="328"/>
                  </a:lnTo>
                  <a:lnTo>
                    <a:pt x="28" y="328"/>
                  </a:lnTo>
                  <a:lnTo>
                    <a:pt x="28" y="328"/>
                  </a:lnTo>
                  <a:lnTo>
                    <a:pt x="38" y="324"/>
                  </a:lnTo>
                  <a:lnTo>
                    <a:pt x="48" y="318"/>
                  </a:lnTo>
                  <a:lnTo>
                    <a:pt x="48" y="318"/>
                  </a:lnTo>
                  <a:lnTo>
                    <a:pt x="38" y="320"/>
                  </a:lnTo>
                  <a:lnTo>
                    <a:pt x="34" y="324"/>
                  </a:lnTo>
                  <a:lnTo>
                    <a:pt x="32" y="320"/>
                  </a:lnTo>
                  <a:lnTo>
                    <a:pt x="32" y="320"/>
                  </a:lnTo>
                  <a:lnTo>
                    <a:pt x="28" y="324"/>
                  </a:lnTo>
                  <a:lnTo>
                    <a:pt x="28" y="330"/>
                  </a:lnTo>
                  <a:lnTo>
                    <a:pt x="28" y="330"/>
                  </a:lnTo>
                  <a:lnTo>
                    <a:pt x="18" y="330"/>
                  </a:lnTo>
                  <a:lnTo>
                    <a:pt x="0" y="330"/>
                  </a:lnTo>
                  <a:lnTo>
                    <a:pt x="0" y="330"/>
                  </a:lnTo>
                  <a:lnTo>
                    <a:pt x="6" y="324"/>
                  </a:lnTo>
                  <a:lnTo>
                    <a:pt x="6" y="314"/>
                  </a:lnTo>
                  <a:lnTo>
                    <a:pt x="6" y="314"/>
                  </a:lnTo>
                  <a:lnTo>
                    <a:pt x="6" y="304"/>
                  </a:lnTo>
                  <a:lnTo>
                    <a:pt x="6" y="300"/>
                  </a:lnTo>
                  <a:lnTo>
                    <a:pt x="6" y="300"/>
                  </a:lnTo>
                  <a:lnTo>
                    <a:pt x="6" y="280"/>
                  </a:lnTo>
                  <a:lnTo>
                    <a:pt x="6" y="272"/>
                  </a:lnTo>
                  <a:lnTo>
                    <a:pt x="0" y="262"/>
                  </a:lnTo>
                  <a:lnTo>
                    <a:pt x="0" y="262"/>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02" name="BENIN"/>
            <p:cNvSpPr>
              <a:spLocks/>
            </p:cNvSpPr>
            <p:nvPr/>
          </p:nvSpPr>
          <p:spPr bwMode="auto">
            <a:xfrm>
              <a:off x="5919284" y="2584177"/>
              <a:ext cx="162706" cy="325511"/>
            </a:xfrm>
            <a:custGeom>
              <a:avLst/>
              <a:gdLst>
                <a:gd name="T0" fmla="*/ 0 w 122"/>
                <a:gd name="T1" fmla="*/ 74 h 270"/>
                <a:gd name="T2" fmla="*/ 4 w 122"/>
                <a:gd name="T3" fmla="*/ 62 h 270"/>
                <a:gd name="T4" fmla="*/ 12 w 122"/>
                <a:gd name="T5" fmla="*/ 56 h 270"/>
                <a:gd name="T6" fmla="*/ 18 w 122"/>
                <a:gd name="T7" fmla="*/ 48 h 270"/>
                <a:gd name="T8" fmla="*/ 28 w 122"/>
                <a:gd name="T9" fmla="*/ 46 h 270"/>
                <a:gd name="T10" fmla="*/ 38 w 122"/>
                <a:gd name="T11" fmla="*/ 46 h 270"/>
                <a:gd name="T12" fmla="*/ 56 w 122"/>
                <a:gd name="T13" fmla="*/ 32 h 270"/>
                <a:gd name="T14" fmla="*/ 62 w 122"/>
                <a:gd name="T15" fmla="*/ 26 h 270"/>
                <a:gd name="T16" fmla="*/ 66 w 122"/>
                <a:gd name="T17" fmla="*/ 18 h 270"/>
                <a:gd name="T18" fmla="*/ 62 w 122"/>
                <a:gd name="T19" fmla="*/ 8 h 270"/>
                <a:gd name="T20" fmla="*/ 66 w 122"/>
                <a:gd name="T21" fmla="*/ 6 h 270"/>
                <a:gd name="T22" fmla="*/ 74 w 122"/>
                <a:gd name="T23" fmla="*/ 6 h 270"/>
                <a:gd name="T24" fmla="*/ 82 w 122"/>
                <a:gd name="T25" fmla="*/ 0 h 270"/>
                <a:gd name="T26" fmla="*/ 92 w 122"/>
                <a:gd name="T27" fmla="*/ 10 h 270"/>
                <a:gd name="T28" fmla="*/ 98 w 122"/>
                <a:gd name="T29" fmla="*/ 20 h 270"/>
                <a:gd name="T30" fmla="*/ 106 w 122"/>
                <a:gd name="T31" fmla="*/ 22 h 270"/>
                <a:gd name="T32" fmla="*/ 112 w 122"/>
                <a:gd name="T33" fmla="*/ 28 h 270"/>
                <a:gd name="T34" fmla="*/ 108 w 122"/>
                <a:gd name="T35" fmla="*/ 40 h 270"/>
                <a:gd name="T36" fmla="*/ 108 w 122"/>
                <a:gd name="T37" fmla="*/ 46 h 270"/>
                <a:gd name="T38" fmla="*/ 114 w 122"/>
                <a:gd name="T39" fmla="*/ 56 h 270"/>
                <a:gd name="T40" fmla="*/ 118 w 122"/>
                <a:gd name="T41" fmla="*/ 62 h 270"/>
                <a:gd name="T42" fmla="*/ 118 w 122"/>
                <a:gd name="T43" fmla="*/ 68 h 270"/>
                <a:gd name="T44" fmla="*/ 118 w 122"/>
                <a:gd name="T45" fmla="*/ 84 h 270"/>
                <a:gd name="T46" fmla="*/ 114 w 122"/>
                <a:gd name="T47" fmla="*/ 88 h 270"/>
                <a:gd name="T48" fmla="*/ 112 w 122"/>
                <a:gd name="T49" fmla="*/ 90 h 270"/>
                <a:gd name="T50" fmla="*/ 112 w 122"/>
                <a:gd name="T51" fmla="*/ 100 h 270"/>
                <a:gd name="T52" fmla="*/ 112 w 122"/>
                <a:gd name="T53" fmla="*/ 104 h 270"/>
                <a:gd name="T54" fmla="*/ 106 w 122"/>
                <a:gd name="T55" fmla="*/ 112 h 270"/>
                <a:gd name="T56" fmla="*/ 102 w 122"/>
                <a:gd name="T57" fmla="*/ 114 h 270"/>
                <a:gd name="T58" fmla="*/ 96 w 122"/>
                <a:gd name="T59" fmla="*/ 128 h 270"/>
                <a:gd name="T60" fmla="*/ 94 w 122"/>
                <a:gd name="T61" fmla="*/ 134 h 270"/>
                <a:gd name="T62" fmla="*/ 86 w 122"/>
                <a:gd name="T63" fmla="*/ 144 h 270"/>
                <a:gd name="T64" fmla="*/ 82 w 122"/>
                <a:gd name="T65" fmla="*/ 144 h 270"/>
                <a:gd name="T66" fmla="*/ 78 w 122"/>
                <a:gd name="T67" fmla="*/ 152 h 270"/>
                <a:gd name="T68" fmla="*/ 78 w 122"/>
                <a:gd name="T69" fmla="*/ 162 h 270"/>
                <a:gd name="T70" fmla="*/ 74 w 122"/>
                <a:gd name="T71" fmla="*/ 198 h 270"/>
                <a:gd name="T72" fmla="*/ 78 w 122"/>
                <a:gd name="T73" fmla="*/ 220 h 270"/>
                <a:gd name="T74" fmla="*/ 78 w 122"/>
                <a:gd name="T75" fmla="*/ 234 h 270"/>
                <a:gd name="T76" fmla="*/ 78 w 122"/>
                <a:gd name="T77" fmla="*/ 250 h 270"/>
                <a:gd name="T78" fmla="*/ 74 w 122"/>
                <a:gd name="T79" fmla="*/ 264 h 270"/>
                <a:gd name="T80" fmla="*/ 66 w 122"/>
                <a:gd name="T81" fmla="*/ 268 h 270"/>
                <a:gd name="T82" fmla="*/ 56 w 122"/>
                <a:gd name="T83" fmla="*/ 268 h 270"/>
                <a:gd name="T84" fmla="*/ 32 w 122"/>
                <a:gd name="T85" fmla="*/ 270 h 270"/>
                <a:gd name="T86" fmla="*/ 38 w 122"/>
                <a:gd name="T87" fmla="*/ 268 h 270"/>
                <a:gd name="T88" fmla="*/ 34 w 122"/>
                <a:gd name="T89" fmla="*/ 260 h 270"/>
                <a:gd name="T90" fmla="*/ 32 w 122"/>
                <a:gd name="T91" fmla="*/ 240 h 270"/>
                <a:gd name="T92" fmla="*/ 32 w 122"/>
                <a:gd name="T93" fmla="*/ 234 h 270"/>
                <a:gd name="T94" fmla="*/ 34 w 122"/>
                <a:gd name="T95" fmla="*/ 224 h 270"/>
                <a:gd name="T96" fmla="*/ 32 w 122"/>
                <a:gd name="T97" fmla="*/ 168 h 270"/>
                <a:gd name="T98" fmla="*/ 32 w 122"/>
                <a:gd name="T99" fmla="*/ 142 h 270"/>
                <a:gd name="T100" fmla="*/ 26 w 122"/>
                <a:gd name="T101" fmla="*/ 134 h 270"/>
                <a:gd name="T102" fmla="*/ 24 w 122"/>
                <a:gd name="T103" fmla="*/ 122 h 270"/>
                <a:gd name="T104" fmla="*/ 24 w 122"/>
                <a:gd name="T105" fmla="*/ 108 h 270"/>
                <a:gd name="T106" fmla="*/ 14 w 122"/>
                <a:gd name="T107" fmla="*/ 100 h 270"/>
                <a:gd name="T108" fmla="*/ 4 w 122"/>
                <a:gd name="T109" fmla="*/ 92 h 270"/>
                <a:gd name="T110" fmla="*/ 2 w 122"/>
                <a:gd name="T111" fmla="*/ 84 h 270"/>
                <a:gd name="T112" fmla="*/ 0 w 122"/>
                <a:gd name="T113" fmla="*/ 7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 h="270">
                  <a:moveTo>
                    <a:pt x="0" y="74"/>
                  </a:moveTo>
                  <a:lnTo>
                    <a:pt x="0" y="74"/>
                  </a:lnTo>
                  <a:lnTo>
                    <a:pt x="2" y="68"/>
                  </a:lnTo>
                  <a:lnTo>
                    <a:pt x="4" y="62"/>
                  </a:lnTo>
                  <a:lnTo>
                    <a:pt x="4" y="62"/>
                  </a:lnTo>
                  <a:lnTo>
                    <a:pt x="12" y="56"/>
                  </a:lnTo>
                  <a:lnTo>
                    <a:pt x="12" y="56"/>
                  </a:lnTo>
                  <a:lnTo>
                    <a:pt x="18" y="48"/>
                  </a:lnTo>
                  <a:lnTo>
                    <a:pt x="24" y="46"/>
                  </a:lnTo>
                  <a:lnTo>
                    <a:pt x="28" y="46"/>
                  </a:lnTo>
                  <a:lnTo>
                    <a:pt x="28" y="46"/>
                  </a:lnTo>
                  <a:lnTo>
                    <a:pt x="38" y="46"/>
                  </a:lnTo>
                  <a:lnTo>
                    <a:pt x="44" y="40"/>
                  </a:lnTo>
                  <a:lnTo>
                    <a:pt x="56" y="32"/>
                  </a:lnTo>
                  <a:lnTo>
                    <a:pt x="56" y="32"/>
                  </a:lnTo>
                  <a:lnTo>
                    <a:pt x="62" y="26"/>
                  </a:lnTo>
                  <a:lnTo>
                    <a:pt x="66" y="18"/>
                  </a:lnTo>
                  <a:lnTo>
                    <a:pt x="66" y="18"/>
                  </a:lnTo>
                  <a:lnTo>
                    <a:pt x="62" y="10"/>
                  </a:lnTo>
                  <a:lnTo>
                    <a:pt x="62" y="8"/>
                  </a:lnTo>
                  <a:lnTo>
                    <a:pt x="66" y="6"/>
                  </a:lnTo>
                  <a:lnTo>
                    <a:pt x="66" y="6"/>
                  </a:lnTo>
                  <a:lnTo>
                    <a:pt x="72" y="6"/>
                  </a:lnTo>
                  <a:lnTo>
                    <a:pt x="74" y="6"/>
                  </a:lnTo>
                  <a:lnTo>
                    <a:pt x="74" y="6"/>
                  </a:lnTo>
                  <a:lnTo>
                    <a:pt x="82" y="0"/>
                  </a:lnTo>
                  <a:lnTo>
                    <a:pt x="84" y="0"/>
                  </a:lnTo>
                  <a:lnTo>
                    <a:pt x="92" y="10"/>
                  </a:lnTo>
                  <a:lnTo>
                    <a:pt x="92" y="10"/>
                  </a:lnTo>
                  <a:lnTo>
                    <a:pt x="98" y="20"/>
                  </a:lnTo>
                  <a:lnTo>
                    <a:pt x="98" y="20"/>
                  </a:lnTo>
                  <a:lnTo>
                    <a:pt x="106" y="22"/>
                  </a:lnTo>
                  <a:lnTo>
                    <a:pt x="112" y="28"/>
                  </a:lnTo>
                  <a:lnTo>
                    <a:pt x="112" y="28"/>
                  </a:lnTo>
                  <a:lnTo>
                    <a:pt x="112" y="36"/>
                  </a:lnTo>
                  <a:lnTo>
                    <a:pt x="108" y="40"/>
                  </a:lnTo>
                  <a:lnTo>
                    <a:pt x="108" y="40"/>
                  </a:lnTo>
                  <a:lnTo>
                    <a:pt x="108" y="46"/>
                  </a:lnTo>
                  <a:lnTo>
                    <a:pt x="108" y="48"/>
                  </a:lnTo>
                  <a:lnTo>
                    <a:pt x="114" y="56"/>
                  </a:lnTo>
                  <a:lnTo>
                    <a:pt x="114" y="56"/>
                  </a:lnTo>
                  <a:lnTo>
                    <a:pt x="118" y="62"/>
                  </a:lnTo>
                  <a:lnTo>
                    <a:pt x="118" y="68"/>
                  </a:lnTo>
                  <a:lnTo>
                    <a:pt x="118" y="68"/>
                  </a:lnTo>
                  <a:lnTo>
                    <a:pt x="122" y="78"/>
                  </a:lnTo>
                  <a:lnTo>
                    <a:pt x="118" y="84"/>
                  </a:lnTo>
                  <a:lnTo>
                    <a:pt x="118" y="84"/>
                  </a:lnTo>
                  <a:lnTo>
                    <a:pt x="114" y="88"/>
                  </a:lnTo>
                  <a:lnTo>
                    <a:pt x="112" y="90"/>
                  </a:lnTo>
                  <a:lnTo>
                    <a:pt x="112" y="90"/>
                  </a:lnTo>
                  <a:lnTo>
                    <a:pt x="112" y="92"/>
                  </a:lnTo>
                  <a:lnTo>
                    <a:pt x="112" y="100"/>
                  </a:lnTo>
                  <a:lnTo>
                    <a:pt x="114" y="102"/>
                  </a:lnTo>
                  <a:lnTo>
                    <a:pt x="112" y="104"/>
                  </a:lnTo>
                  <a:lnTo>
                    <a:pt x="112" y="104"/>
                  </a:lnTo>
                  <a:lnTo>
                    <a:pt x="106" y="112"/>
                  </a:lnTo>
                  <a:lnTo>
                    <a:pt x="102" y="114"/>
                  </a:lnTo>
                  <a:lnTo>
                    <a:pt x="102" y="114"/>
                  </a:lnTo>
                  <a:lnTo>
                    <a:pt x="96" y="128"/>
                  </a:lnTo>
                  <a:lnTo>
                    <a:pt x="96" y="128"/>
                  </a:lnTo>
                  <a:lnTo>
                    <a:pt x="94" y="130"/>
                  </a:lnTo>
                  <a:lnTo>
                    <a:pt x="94" y="134"/>
                  </a:lnTo>
                  <a:lnTo>
                    <a:pt x="94" y="142"/>
                  </a:lnTo>
                  <a:lnTo>
                    <a:pt x="86" y="144"/>
                  </a:lnTo>
                  <a:lnTo>
                    <a:pt x="86" y="144"/>
                  </a:lnTo>
                  <a:lnTo>
                    <a:pt x="82" y="144"/>
                  </a:lnTo>
                  <a:lnTo>
                    <a:pt x="78" y="152"/>
                  </a:lnTo>
                  <a:lnTo>
                    <a:pt x="78" y="152"/>
                  </a:lnTo>
                  <a:lnTo>
                    <a:pt x="78" y="162"/>
                  </a:lnTo>
                  <a:lnTo>
                    <a:pt x="78" y="162"/>
                  </a:lnTo>
                  <a:lnTo>
                    <a:pt x="74" y="198"/>
                  </a:lnTo>
                  <a:lnTo>
                    <a:pt x="74" y="198"/>
                  </a:lnTo>
                  <a:lnTo>
                    <a:pt x="78" y="208"/>
                  </a:lnTo>
                  <a:lnTo>
                    <a:pt x="78" y="220"/>
                  </a:lnTo>
                  <a:lnTo>
                    <a:pt x="78" y="220"/>
                  </a:lnTo>
                  <a:lnTo>
                    <a:pt x="78" y="234"/>
                  </a:lnTo>
                  <a:lnTo>
                    <a:pt x="78" y="234"/>
                  </a:lnTo>
                  <a:lnTo>
                    <a:pt x="78" y="250"/>
                  </a:lnTo>
                  <a:lnTo>
                    <a:pt x="78" y="260"/>
                  </a:lnTo>
                  <a:lnTo>
                    <a:pt x="74" y="264"/>
                  </a:lnTo>
                  <a:lnTo>
                    <a:pt x="74" y="264"/>
                  </a:lnTo>
                  <a:lnTo>
                    <a:pt x="66" y="268"/>
                  </a:lnTo>
                  <a:lnTo>
                    <a:pt x="56" y="268"/>
                  </a:lnTo>
                  <a:lnTo>
                    <a:pt x="56" y="268"/>
                  </a:lnTo>
                  <a:lnTo>
                    <a:pt x="32" y="270"/>
                  </a:lnTo>
                  <a:lnTo>
                    <a:pt x="32" y="270"/>
                  </a:lnTo>
                  <a:lnTo>
                    <a:pt x="38" y="268"/>
                  </a:lnTo>
                  <a:lnTo>
                    <a:pt x="38" y="268"/>
                  </a:lnTo>
                  <a:lnTo>
                    <a:pt x="34" y="260"/>
                  </a:lnTo>
                  <a:lnTo>
                    <a:pt x="34" y="260"/>
                  </a:lnTo>
                  <a:lnTo>
                    <a:pt x="32" y="250"/>
                  </a:lnTo>
                  <a:lnTo>
                    <a:pt x="32" y="240"/>
                  </a:lnTo>
                  <a:lnTo>
                    <a:pt x="32" y="240"/>
                  </a:lnTo>
                  <a:lnTo>
                    <a:pt x="32" y="234"/>
                  </a:lnTo>
                  <a:lnTo>
                    <a:pt x="34" y="224"/>
                  </a:lnTo>
                  <a:lnTo>
                    <a:pt x="34" y="224"/>
                  </a:lnTo>
                  <a:lnTo>
                    <a:pt x="32" y="168"/>
                  </a:lnTo>
                  <a:lnTo>
                    <a:pt x="32" y="168"/>
                  </a:lnTo>
                  <a:lnTo>
                    <a:pt x="32" y="152"/>
                  </a:lnTo>
                  <a:lnTo>
                    <a:pt x="32" y="142"/>
                  </a:lnTo>
                  <a:lnTo>
                    <a:pt x="26" y="134"/>
                  </a:lnTo>
                  <a:lnTo>
                    <a:pt x="26" y="134"/>
                  </a:lnTo>
                  <a:lnTo>
                    <a:pt x="24" y="130"/>
                  </a:lnTo>
                  <a:lnTo>
                    <a:pt x="24" y="122"/>
                  </a:lnTo>
                  <a:lnTo>
                    <a:pt x="24" y="108"/>
                  </a:lnTo>
                  <a:lnTo>
                    <a:pt x="24" y="108"/>
                  </a:lnTo>
                  <a:lnTo>
                    <a:pt x="18" y="102"/>
                  </a:lnTo>
                  <a:lnTo>
                    <a:pt x="14" y="100"/>
                  </a:lnTo>
                  <a:lnTo>
                    <a:pt x="4" y="92"/>
                  </a:lnTo>
                  <a:lnTo>
                    <a:pt x="4" y="92"/>
                  </a:lnTo>
                  <a:lnTo>
                    <a:pt x="2" y="88"/>
                  </a:lnTo>
                  <a:lnTo>
                    <a:pt x="2" y="84"/>
                  </a:lnTo>
                  <a:lnTo>
                    <a:pt x="0" y="74"/>
                  </a:lnTo>
                  <a:lnTo>
                    <a:pt x="0" y="74"/>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03" name="TOGO"/>
            <p:cNvSpPr>
              <a:spLocks/>
            </p:cNvSpPr>
            <p:nvPr/>
          </p:nvSpPr>
          <p:spPr bwMode="auto">
            <a:xfrm>
              <a:off x="5868604" y="2649279"/>
              <a:ext cx="104025" cy="267643"/>
            </a:xfrm>
            <a:custGeom>
              <a:avLst/>
              <a:gdLst>
                <a:gd name="T0" fmla="*/ 0 w 78"/>
                <a:gd name="T1" fmla="*/ 0 h 222"/>
                <a:gd name="T2" fmla="*/ 24 w 78"/>
                <a:gd name="T3" fmla="*/ 8 h 222"/>
                <a:gd name="T4" fmla="*/ 42 w 78"/>
                <a:gd name="T5" fmla="*/ 8 h 222"/>
                <a:gd name="T6" fmla="*/ 38 w 78"/>
                <a:gd name="T7" fmla="*/ 20 h 222"/>
                <a:gd name="T8" fmla="*/ 40 w 78"/>
                <a:gd name="T9" fmla="*/ 36 h 222"/>
                <a:gd name="T10" fmla="*/ 52 w 78"/>
                <a:gd name="T11" fmla="*/ 46 h 222"/>
                <a:gd name="T12" fmla="*/ 62 w 78"/>
                <a:gd name="T13" fmla="*/ 54 h 222"/>
                <a:gd name="T14" fmla="*/ 62 w 78"/>
                <a:gd name="T15" fmla="*/ 66 h 222"/>
                <a:gd name="T16" fmla="*/ 64 w 78"/>
                <a:gd name="T17" fmla="*/ 80 h 222"/>
                <a:gd name="T18" fmla="*/ 68 w 78"/>
                <a:gd name="T19" fmla="*/ 92 h 222"/>
                <a:gd name="T20" fmla="*/ 68 w 78"/>
                <a:gd name="T21" fmla="*/ 108 h 222"/>
                <a:gd name="T22" fmla="*/ 72 w 78"/>
                <a:gd name="T23" fmla="*/ 168 h 222"/>
                <a:gd name="T24" fmla="*/ 72 w 78"/>
                <a:gd name="T25" fmla="*/ 174 h 222"/>
                <a:gd name="T26" fmla="*/ 68 w 78"/>
                <a:gd name="T27" fmla="*/ 182 h 222"/>
                <a:gd name="T28" fmla="*/ 70 w 78"/>
                <a:gd name="T29" fmla="*/ 192 h 222"/>
                <a:gd name="T30" fmla="*/ 70 w 78"/>
                <a:gd name="T31" fmla="*/ 200 h 222"/>
                <a:gd name="T32" fmla="*/ 78 w 78"/>
                <a:gd name="T33" fmla="*/ 212 h 222"/>
                <a:gd name="T34" fmla="*/ 64 w 78"/>
                <a:gd name="T35" fmla="*/ 214 h 222"/>
                <a:gd name="T36" fmla="*/ 54 w 78"/>
                <a:gd name="T37" fmla="*/ 222 h 222"/>
                <a:gd name="T38" fmla="*/ 42 w 78"/>
                <a:gd name="T39" fmla="*/ 210 h 222"/>
                <a:gd name="T40" fmla="*/ 32 w 78"/>
                <a:gd name="T41" fmla="*/ 200 h 222"/>
                <a:gd name="T42" fmla="*/ 30 w 78"/>
                <a:gd name="T43" fmla="*/ 192 h 222"/>
                <a:gd name="T44" fmla="*/ 30 w 78"/>
                <a:gd name="T45" fmla="*/ 182 h 222"/>
                <a:gd name="T46" fmla="*/ 32 w 78"/>
                <a:gd name="T47" fmla="*/ 170 h 222"/>
                <a:gd name="T48" fmla="*/ 30 w 78"/>
                <a:gd name="T49" fmla="*/ 168 h 222"/>
                <a:gd name="T50" fmla="*/ 28 w 78"/>
                <a:gd name="T51" fmla="*/ 166 h 222"/>
                <a:gd name="T52" fmla="*/ 28 w 78"/>
                <a:gd name="T53" fmla="*/ 160 h 222"/>
                <a:gd name="T54" fmla="*/ 30 w 78"/>
                <a:gd name="T55" fmla="*/ 142 h 222"/>
                <a:gd name="T56" fmla="*/ 30 w 78"/>
                <a:gd name="T57" fmla="*/ 136 h 222"/>
                <a:gd name="T58" fmla="*/ 30 w 78"/>
                <a:gd name="T59" fmla="*/ 130 h 222"/>
                <a:gd name="T60" fmla="*/ 32 w 78"/>
                <a:gd name="T61" fmla="*/ 126 h 222"/>
                <a:gd name="T62" fmla="*/ 28 w 78"/>
                <a:gd name="T63" fmla="*/ 116 h 222"/>
                <a:gd name="T64" fmla="*/ 22 w 78"/>
                <a:gd name="T65" fmla="*/ 106 h 222"/>
                <a:gd name="T66" fmla="*/ 28 w 78"/>
                <a:gd name="T67" fmla="*/ 98 h 222"/>
                <a:gd name="T68" fmla="*/ 28 w 78"/>
                <a:gd name="T69" fmla="*/ 88 h 222"/>
                <a:gd name="T70" fmla="*/ 28 w 78"/>
                <a:gd name="T71" fmla="*/ 76 h 222"/>
                <a:gd name="T72" fmla="*/ 24 w 78"/>
                <a:gd name="T73" fmla="*/ 72 h 222"/>
                <a:gd name="T74" fmla="*/ 14 w 78"/>
                <a:gd name="T75" fmla="*/ 76 h 222"/>
                <a:gd name="T76" fmla="*/ 14 w 78"/>
                <a:gd name="T77" fmla="*/ 72 h 222"/>
                <a:gd name="T78" fmla="*/ 22 w 78"/>
                <a:gd name="T79" fmla="*/ 68 h 222"/>
                <a:gd name="T80" fmla="*/ 22 w 78"/>
                <a:gd name="T81" fmla="*/ 58 h 222"/>
                <a:gd name="T82" fmla="*/ 22 w 78"/>
                <a:gd name="T83" fmla="*/ 48 h 222"/>
                <a:gd name="T84" fmla="*/ 22 w 78"/>
                <a:gd name="T85" fmla="*/ 38 h 222"/>
                <a:gd name="T86" fmla="*/ 14 w 78"/>
                <a:gd name="T87" fmla="*/ 34 h 222"/>
                <a:gd name="T88" fmla="*/ 4 w 78"/>
                <a:gd name="T89" fmla="*/ 26 h 222"/>
                <a:gd name="T90" fmla="*/ 2 w 78"/>
                <a:gd name="T91" fmla="*/ 18 h 222"/>
                <a:gd name="T92" fmla="*/ 4 w 78"/>
                <a:gd name="T93" fmla="*/ 6 h 222"/>
                <a:gd name="T94" fmla="*/ 2 w 78"/>
                <a:gd name="T95" fmla="*/ 0 h 222"/>
                <a:gd name="T96" fmla="*/ 0 w 78"/>
                <a:gd name="T9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 h="222">
                  <a:moveTo>
                    <a:pt x="0" y="0"/>
                  </a:moveTo>
                  <a:lnTo>
                    <a:pt x="0" y="0"/>
                  </a:lnTo>
                  <a:lnTo>
                    <a:pt x="24" y="8"/>
                  </a:lnTo>
                  <a:lnTo>
                    <a:pt x="24" y="8"/>
                  </a:lnTo>
                  <a:lnTo>
                    <a:pt x="32" y="8"/>
                  </a:lnTo>
                  <a:lnTo>
                    <a:pt x="42" y="8"/>
                  </a:lnTo>
                  <a:lnTo>
                    <a:pt x="42" y="8"/>
                  </a:lnTo>
                  <a:lnTo>
                    <a:pt x="38" y="20"/>
                  </a:lnTo>
                  <a:lnTo>
                    <a:pt x="38" y="30"/>
                  </a:lnTo>
                  <a:lnTo>
                    <a:pt x="40" y="36"/>
                  </a:lnTo>
                  <a:lnTo>
                    <a:pt x="40" y="36"/>
                  </a:lnTo>
                  <a:lnTo>
                    <a:pt x="52" y="46"/>
                  </a:lnTo>
                  <a:lnTo>
                    <a:pt x="58" y="48"/>
                  </a:lnTo>
                  <a:lnTo>
                    <a:pt x="62" y="54"/>
                  </a:lnTo>
                  <a:lnTo>
                    <a:pt x="62" y="54"/>
                  </a:lnTo>
                  <a:lnTo>
                    <a:pt x="62" y="66"/>
                  </a:lnTo>
                  <a:lnTo>
                    <a:pt x="62" y="76"/>
                  </a:lnTo>
                  <a:lnTo>
                    <a:pt x="64" y="80"/>
                  </a:lnTo>
                  <a:lnTo>
                    <a:pt x="64" y="80"/>
                  </a:lnTo>
                  <a:lnTo>
                    <a:pt x="68" y="92"/>
                  </a:lnTo>
                  <a:lnTo>
                    <a:pt x="68" y="108"/>
                  </a:lnTo>
                  <a:lnTo>
                    <a:pt x="68" y="108"/>
                  </a:lnTo>
                  <a:lnTo>
                    <a:pt x="70" y="140"/>
                  </a:lnTo>
                  <a:lnTo>
                    <a:pt x="72" y="168"/>
                  </a:lnTo>
                  <a:lnTo>
                    <a:pt x="72" y="168"/>
                  </a:lnTo>
                  <a:lnTo>
                    <a:pt x="72" y="174"/>
                  </a:lnTo>
                  <a:lnTo>
                    <a:pt x="70" y="180"/>
                  </a:lnTo>
                  <a:lnTo>
                    <a:pt x="68" y="182"/>
                  </a:lnTo>
                  <a:lnTo>
                    <a:pt x="68" y="182"/>
                  </a:lnTo>
                  <a:lnTo>
                    <a:pt x="70" y="192"/>
                  </a:lnTo>
                  <a:lnTo>
                    <a:pt x="70" y="200"/>
                  </a:lnTo>
                  <a:lnTo>
                    <a:pt x="70" y="200"/>
                  </a:lnTo>
                  <a:lnTo>
                    <a:pt x="78" y="208"/>
                  </a:lnTo>
                  <a:lnTo>
                    <a:pt x="78" y="212"/>
                  </a:lnTo>
                  <a:lnTo>
                    <a:pt x="78" y="212"/>
                  </a:lnTo>
                  <a:lnTo>
                    <a:pt x="64" y="214"/>
                  </a:lnTo>
                  <a:lnTo>
                    <a:pt x="54" y="222"/>
                  </a:lnTo>
                  <a:lnTo>
                    <a:pt x="54" y="222"/>
                  </a:lnTo>
                  <a:lnTo>
                    <a:pt x="50" y="214"/>
                  </a:lnTo>
                  <a:lnTo>
                    <a:pt x="42" y="210"/>
                  </a:lnTo>
                  <a:lnTo>
                    <a:pt x="42" y="210"/>
                  </a:lnTo>
                  <a:lnTo>
                    <a:pt x="32" y="200"/>
                  </a:lnTo>
                  <a:lnTo>
                    <a:pt x="30" y="192"/>
                  </a:lnTo>
                  <a:lnTo>
                    <a:pt x="30" y="192"/>
                  </a:lnTo>
                  <a:lnTo>
                    <a:pt x="28" y="184"/>
                  </a:lnTo>
                  <a:lnTo>
                    <a:pt x="30" y="182"/>
                  </a:lnTo>
                  <a:lnTo>
                    <a:pt x="30" y="174"/>
                  </a:lnTo>
                  <a:lnTo>
                    <a:pt x="32" y="170"/>
                  </a:lnTo>
                  <a:lnTo>
                    <a:pt x="32" y="170"/>
                  </a:lnTo>
                  <a:lnTo>
                    <a:pt x="30" y="168"/>
                  </a:lnTo>
                  <a:lnTo>
                    <a:pt x="28" y="166"/>
                  </a:lnTo>
                  <a:lnTo>
                    <a:pt x="28" y="166"/>
                  </a:lnTo>
                  <a:lnTo>
                    <a:pt x="28" y="160"/>
                  </a:lnTo>
                  <a:lnTo>
                    <a:pt x="28" y="160"/>
                  </a:lnTo>
                  <a:lnTo>
                    <a:pt x="30" y="152"/>
                  </a:lnTo>
                  <a:lnTo>
                    <a:pt x="30" y="142"/>
                  </a:lnTo>
                  <a:lnTo>
                    <a:pt x="30" y="142"/>
                  </a:lnTo>
                  <a:lnTo>
                    <a:pt x="30" y="136"/>
                  </a:lnTo>
                  <a:lnTo>
                    <a:pt x="30" y="130"/>
                  </a:lnTo>
                  <a:lnTo>
                    <a:pt x="30" y="130"/>
                  </a:lnTo>
                  <a:lnTo>
                    <a:pt x="32" y="128"/>
                  </a:lnTo>
                  <a:lnTo>
                    <a:pt x="32" y="126"/>
                  </a:lnTo>
                  <a:lnTo>
                    <a:pt x="32" y="126"/>
                  </a:lnTo>
                  <a:lnTo>
                    <a:pt x="28" y="116"/>
                  </a:lnTo>
                  <a:lnTo>
                    <a:pt x="22" y="106"/>
                  </a:lnTo>
                  <a:lnTo>
                    <a:pt x="22" y="106"/>
                  </a:lnTo>
                  <a:lnTo>
                    <a:pt x="24" y="102"/>
                  </a:lnTo>
                  <a:lnTo>
                    <a:pt x="28" y="98"/>
                  </a:lnTo>
                  <a:lnTo>
                    <a:pt x="28" y="88"/>
                  </a:lnTo>
                  <a:lnTo>
                    <a:pt x="28" y="88"/>
                  </a:lnTo>
                  <a:lnTo>
                    <a:pt x="28" y="80"/>
                  </a:lnTo>
                  <a:lnTo>
                    <a:pt x="28" y="76"/>
                  </a:lnTo>
                  <a:lnTo>
                    <a:pt x="28" y="76"/>
                  </a:lnTo>
                  <a:lnTo>
                    <a:pt x="24" y="72"/>
                  </a:lnTo>
                  <a:lnTo>
                    <a:pt x="22" y="76"/>
                  </a:lnTo>
                  <a:lnTo>
                    <a:pt x="14" y="76"/>
                  </a:lnTo>
                  <a:lnTo>
                    <a:pt x="14" y="76"/>
                  </a:lnTo>
                  <a:lnTo>
                    <a:pt x="14" y="72"/>
                  </a:lnTo>
                  <a:lnTo>
                    <a:pt x="18" y="68"/>
                  </a:lnTo>
                  <a:lnTo>
                    <a:pt x="22" y="68"/>
                  </a:lnTo>
                  <a:lnTo>
                    <a:pt x="22" y="68"/>
                  </a:lnTo>
                  <a:lnTo>
                    <a:pt x="22" y="58"/>
                  </a:lnTo>
                  <a:lnTo>
                    <a:pt x="22" y="48"/>
                  </a:lnTo>
                  <a:lnTo>
                    <a:pt x="22" y="48"/>
                  </a:lnTo>
                  <a:lnTo>
                    <a:pt x="22" y="40"/>
                  </a:lnTo>
                  <a:lnTo>
                    <a:pt x="22" y="38"/>
                  </a:lnTo>
                  <a:lnTo>
                    <a:pt x="18" y="36"/>
                  </a:lnTo>
                  <a:lnTo>
                    <a:pt x="14" y="34"/>
                  </a:lnTo>
                  <a:lnTo>
                    <a:pt x="14" y="34"/>
                  </a:lnTo>
                  <a:lnTo>
                    <a:pt x="4" y="26"/>
                  </a:lnTo>
                  <a:lnTo>
                    <a:pt x="2" y="18"/>
                  </a:lnTo>
                  <a:lnTo>
                    <a:pt x="2" y="18"/>
                  </a:lnTo>
                  <a:lnTo>
                    <a:pt x="4" y="10"/>
                  </a:lnTo>
                  <a:lnTo>
                    <a:pt x="4" y="6"/>
                  </a:lnTo>
                  <a:lnTo>
                    <a:pt x="4" y="6"/>
                  </a:lnTo>
                  <a:lnTo>
                    <a:pt x="2" y="0"/>
                  </a:lnTo>
                  <a:lnTo>
                    <a:pt x="0" y="0"/>
                  </a:lnTo>
                  <a:lnTo>
                    <a:pt x="0" y="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04" name="GHANA"/>
            <p:cNvSpPr>
              <a:spLocks/>
            </p:cNvSpPr>
            <p:nvPr/>
          </p:nvSpPr>
          <p:spPr bwMode="auto">
            <a:xfrm>
              <a:off x="5705898" y="2649279"/>
              <a:ext cx="234724" cy="337567"/>
            </a:xfrm>
            <a:custGeom>
              <a:avLst/>
              <a:gdLst>
                <a:gd name="T0" fmla="*/ 0 w 176"/>
                <a:gd name="T1" fmla="*/ 198 h 280"/>
                <a:gd name="T2" fmla="*/ 4 w 176"/>
                <a:gd name="T3" fmla="*/ 180 h 280"/>
                <a:gd name="T4" fmla="*/ 12 w 176"/>
                <a:gd name="T5" fmla="*/ 158 h 280"/>
                <a:gd name="T6" fmla="*/ 28 w 176"/>
                <a:gd name="T7" fmla="*/ 132 h 280"/>
                <a:gd name="T8" fmla="*/ 24 w 176"/>
                <a:gd name="T9" fmla="*/ 102 h 280"/>
                <a:gd name="T10" fmla="*/ 20 w 176"/>
                <a:gd name="T11" fmla="*/ 94 h 280"/>
                <a:gd name="T12" fmla="*/ 20 w 176"/>
                <a:gd name="T13" fmla="*/ 80 h 280"/>
                <a:gd name="T14" fmla="*/ 18 w 176"/>
                <a:gd name="T15" fmla="*/ 60 h 280"/>
                <a:gd name="T16" fmla="*/ 14 w 176"/>
                <a:gd name="T17" fmla="*/ 34 h 280"/>
                <a:gd name="T18" fmla="*/ 12 w 176"/>
                <a:gd name="T19" fmla="*/ 20 h 280"/>
                <a:gd name="T20" fmla="*/ 14 w 176"/>
                <a:gd name="T21" fmla="*/ 6 h 280"/>
                <a:gd name="T22" fmla="*/ 82 w 176"/>
                <a:gd name="T23" fmla="*/ 8 h 280"/>
                <a:gd name="T24" fmla="*/ 96 w 176"/>
                <a:gd name="T25" fmla="*/ 8 h 280"/>
                <a:gd name="T26" fmla="*/ 104 w 176"/>
                <a:gd name="T27" fmla="*/ 10 h 280"/>
                <a:gd name="T28" fmla="*/ 114 w 176"/>
                <a:gd name="T29" fmla="*/ 0 h 280"/>
                <a:gd name="T30" fmla="*/ 126 w 176"/>
                <a:gd name="T31" fmla="*/ 8 h 280"/>
                <a:gd name="T32" fmla="*/ 126 w 176"/>
                <a:gd name="T33" fmla="*/ 24 h 280"/>
                <a:gd name="T34" fmla="*/ 138 w 176"/>
                <a:gd name="T35" fmla="*/ 36 h 280"/>
                <a:gd name="T36" fmla="*/ 144 w 176"/>
                <a:gd name="T37" fmla="*/ 46 h 280"/>
                <a:gd name="T38" fmla="*/ 144 w 176"/>
                <a:gd name="T39" fmla="*/ 54 h 280"/>
                <a:gd name="T40" fmla="*/ 144 w 176"/>
                <a:gd name="T41" fmla="*/ 68 h 280"/>
                <a:gd name="T42" fmla="*/ 136 w 176"/>
                <a:gd name="T43" fmla="*/ 76 h 280"/>
                <a:gd name="T44" fmla="*/ 146 w 176"/>
                <a:gd name="T45" fmla="*/ 74 h 280"/>
                <a:gd name="T46" fmla="*/ 148 w 176"/>
                <a:gd name="T47" fmla="*/ 78 h 280"/>
                <a:gd name="T48" fmla="*/ 148 w 176"/>
                <a:gd name="T49" fmla="*/ 98 h 280"/>
                <a:gd name="T50" fmla="*/ 144 w 176"/>
                <a:gd name="T51" fmla="*/ 106 h 280"/>
                <a:gd name="T52" fmla="*/ 154 w 176"/>
                <a:gd name="T53" fmla="*/ 118 h 280"/>
                <a:gd name="T54" fmla="*/ 152 w 176"/>
                <a:gd name="T55" fmla="*/ 132 h 280"/>
                <a:gd name="T56" fmla="*/ 152 w 176"/>
                <a:gd name="T57" fmla="*/ 142 h 280"/>
                <a:gd name="T58" fmla="*/ 152 w 176"/>
                <a:gd name="T59" fmla="*/ 152 h 280"/>
                <a:gd name="T60" fmla="*/ 152 w 176"/>
                <a:gd name="T61" fmla="*/ 168 h 280"/>
                <a:gd name="T62" fmla="*/ 148 w 176"/>
                <a:gd name="T63" fmla="*/ 180 h 280"/>
                <a:gd name="T64" fmla="*/ 152 w 176"/>
                <a:gd name="T65" fmla="*/ 200 h 280"/>
                <a:gd name="T66" fmla="*/ 164 w 176"/>
                <a:gd name="T67" fmla="*/ 212 h 280"/>
                <a:gd name="T68" fmla="*/ 174 w 176"/>
                <a:gd name="T69" fmla="*/ 222 h 280"/>
                <a:gd name="T70" fmla="*/ 166 w 176"/>
                <a:gd name="T71" fmla="*/ 228 h 280"/>
                <a:gd name="T72" fmla="*/ 158 w 176"/>
                <a:gd name="T73" fmla="*/ 238 h 280"/>
                <a:gd name="T74" fmla="*/ 152 w 176"/>
                <a:gd name="T75" fmla="*/ 228 h 280"/>
                <a:gd name="T76" fmla="*/ 136 w 176"/>
                <a:gd name="T77" fmla="*/ 222 h 280"/>
                <a:gd name="T78" fmla="*/ 152 w 176"/>
                <a:gd name="T79" fmla="*/ 226 h 280"/>
                <a:gd name="T80" fmla="*/ 152 w 176"/>
                <a:gd name="T81" fmla="*/ 234 h 280"/>
                <a:gd name="T82" fmla="*/ 132 w 176"/>
                <a:gd name="T83" fmla="*/ 240 h 280"/>
                <a:gd name="T84" fmla="*/ 104 w 176"/>
                <a:gd name="T85" fmla="*/ 254 h 280"/>
                <a:gd name="T86" fmla="*/ 80 w 176"/>
                <a:gd name="T87" fmla="*/ 264 h 280"/>
                <a:gd name="T88" fmla="*/ 64 w 176"/>
                <a:gd name="T89" fmla="*/ 272 h 280"/>
                <a:gd name="T90" fmla="*/ 44 w 176"/>
                <a:gd name="T91" fmla="*/ 280 h 280"/>
                <a:gd name="T92" fmla="*/ 32 w 176"/>
                <a:gd name="T93" fmla="*/ 274 h 280"/>
                <a:gd name="T94" fmla="*/ 14 w 176"/>
                <a:gd name="T95" fmla="*/ 272 h 280"/>
                <a:gd name="T96" fmla="*/ 4 w 176"/>
                <a:gd name="T97" fmla="*/ 264 h 280"/>
                <a:gd name="T98" fmla="*/ 18 w 176"/>
                <a:gd name="T99" fmla="*/ 250 h 280"/>
                <a:gd name="T100" fmla="*/ 10 w 176"/>
                <a:gd name="T101" fmla="*/ 242 h 280"/>
                <a:gd name="T102" fmla="*/ 10 w 176"/>
                <a:gd name="T103" fmla="*/ 22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280">
                  <a:moveTo>
                    <a:pt x="2" y="216"/>
                  </a:moveTo>
                  <a:lnTo>
                    <a:pt x="2" y="216"/>
                  </a:lnTo>
                  <a:lnTo>
                    <a:pt x="0" y="198"/>
                  </a:lnTo>
                  <a:lnTo>
                    <a:pt x="2" y="188"/>
                  </a:lnTo>
                  <a:lnTo>
                    <a:pt x="4" y="180"/>
                  </a:lnTo>
                  <a:lnTo>
                    <a:pt x="4" y="180"/>
                  </a:lnTo>
                  <a:lnTo>
                    <a:pt x="10" y="170"/>
                  </a:lnTo>
                  <a:lnTo>
                    <a:pt x="12" y="158"/>
                  </a:lnTo>
                  <a:lnTo>
                    <a:pt x="12" y="158"/>
                  </a:lnTo>
                  <a:lnTo>
                    <a:pt x="18" y="146"/>
                  </a:lnTo>
                  <a:lnTo>
                    <a:pt x="28" y="132"/>
                  </a:lnTo>
                  <a:lnTo>
                    <a:pt x="28" y="132"/>
                  </a:lnTo>
                  <a:lnTo>
                    <a:pt x="28" y="128"/>
                  </a:lnTo>
                  <a:lnTo>
                    <a:pt x="28" y="118"/>
                  </a:lnTo>
                  <a:lnTo>
                    <a:pt x="24" y="102"/>
                  </a:lnTo>
                  <a:lnTo>
                    <a:pt x="24" y="102"/>
                  </a:lnTo>
                  <a:lnTo>
                    <a:pt x="20" y="94"/>
                  </a:lnTo>
                  <a:lnTo>
                    <a:pt x="20" y="94"/>
                  </a:lnTo>
                  <a:lnTo>
                    <a:pt x="20" y="88"/>
                  </a:lnTo>
                  <a:lnTo>
                    <a:pt x="20" y="80"/>
                  </a:lnTo>
                  <a:lnTo>
                    <a:pt x="20" y="80"/>
                  </a:lnTo>
                  <a:lnTo>
                    <a:pt x="18" y="68"/>
                  </a:lnTo>
                  <a:lnTo>
                    <a:pt x="18" y="60"/>
                  </a:lnTo>
                  <a:lnTo>
                    <a:pt x="18" y="60"/>
                  </a:lnTo>
                  <a:lnTo>
                    <a:pt x="18" y="46"/>
                  </a:lnTo>
                  <a:lnTo>
                    <a:pt x="14" y="34"/>
                  </a:lnTo>
                  <a:lnTo>
                    <a:pt x="14" y="34"/>
                  </a:lnTo>
                  <a:lnTo>
                    <a:pt x="12" y="26"/>
                  </a:lnTo>
                  <a:lnTo>
                    <a:pt x="12" y="24"/>
                  </a:lnTo>
                  <a:lnTo>
                    <a:pt x="12" y="20"/>
                  </a:lnTo>
                  <a:lnTo>
                    <a:pt x="12" y="20"/>
                  </a:lnTo>
                  <a:lnTo>
                    <a:pt x="14" y="14"/>
                  </a:lnTo>
                  <a:lnTo>
                    <a:pt x="14" y="6"/>
                  </a:lnTo>
                  <a:lnTo>
                    <a:pt x="14" y="6"/>
                  </a:lnTo>
                  <a:lnTo>
                    <a:pt x="46" y="8"/>
                  </a:lnTo>
                  <a:lnTo>
                    <a:pt x="82" y="8"/>
                  </a:lnTo>
                  <a:lnTo>
                    <a:pt x="82" y="8"/>
                  </a:lnTo>
                  <a:lnTo>
                    <a:pt x="92" y="8"/>
                  </a:lnTo>
                  <a:lnTo>
                    <a:pt x="96" y="8"/>
                  </a:lnTo>
                  <a:lnTo>
                    <a:pt x="100" y="8"/>
                  </a:lnTo>
                  <a:lnTo>
                    <a:pt x="100" y="8"/>
                  </a:lnTo>
                  <a:lnTo>
                    <a:pt x="104" y="10"/>
                  </a:lnTo>
                  <a:lnTo>
                    <a:pt x="110" y="8"/>
                  </a:lnTo>
                  <a:lnTo>
                    <a:pt x="114" y="0"/>
                  </a:lnTo>
                  <a:lnTo>
                    <a:pt x="114" y="0"/>
                  </a:lnTo>
                  <a:lnTo>
                    <a:pt x="124" y="0"/>
                  </a:lnTo>
                  <a:lnTo>
                    <a:pt x="126" y="0"/>
                  </a:lnTo>
                  <a:lnTo>
                    <a:pt x="126" y="8"/>
                  </a:lnTo>
                  <a:lnTo>
                    <a:pt x="126" y="8"/>
                  </a:lnTo>
                  <a:lnTo>
                    <a:pt x="124" y="18"/>
                  </a:lnTo>
                  <a:lnTo>
                    <a:pt x="126" y="24"/>
                  </a:lnTo>
                  <a:lnTo>
                    <a:pt x="132" y="26"/>
                  </a:lnTo>
                  <a:lnTo>
                    <a:pt x="132" y="26"/>
                  </a:lnTo>
                  <a:lnTo>
                    <a:pt x="138" y="36"/>
                  </a:lnTo>
                  <a:lnTo>
                    <a:pt x="144" y="38"/>
                  </a:lnTo>
                  <a:lnTo>
                    <a:pt x="144" y="46"/>
                  </a:lnTo>
                  <a:lnTo>
                    <a:pt x="144" y="46"/>
                  </a:lnTo>
                  <a:lnTo>
                    <a:pt x="144" y="48"/>
                  </a:lnTo>
                  <a:lnTo>
                    <a:pt x="144" y="54"/>
                  </a:lnTo>
                  <a:lnTo>
                    <a:pt x="144" y="54"/>
                  </a:lnTo>
                  <a:lnTo>
                    <a:pt x="138" y="60"/>
                  </a:lnTo>
                  <a:lnTo>
                    <a:pt x="144" y="68"/>
                  </a:lnTo>
                  <a:lnTo>
                    <a:pt x="144" y="68"/>
                  </a:lnTo>
                  <a:lnTo>
                    <a:pt x="138" y="68"/>
                  </a:lnTo>
                  <a:lnTo>
                    <a:pt x="136" y="74"/>
                  </a:lnTo>
                  <a:lnTo>
                    <a:pt x="136" y="76"/>
                  </a:lnTo>
                  <a:lnTo>
                    <a:pt x="136" y="76"/>
                  </a:lnTo>
                  <a:lnTo>
                    <a:pt x="138" y="76"/>
                  </a:lnTo>
                  <a:lnTo>
                    <a:pt x="146" y="74"/>
                  </a:lnTo>
                  <a:lnTo>
                    <a:pt x="146" y="74"/>
                  </a:lnTo>
                  <a:lnTo>
                    <a:pt x="148" y="76"/>
                  </a:lnTo>
                  <a:lnTo>
                    <a:pt x="148" y="78"/>
                  </a:lnTo>
                  <a:lnTo>
                    <a:pt x="148" y="86"/>
                  </a:lnTo>
                  <a:lnTo>
                    <a:pt x="148" y="86"/>
                  </a:lnTo>
                  <a:lnTo>
                    <a:pt x="148" y="98"/>
                  </a:lnTo>
                  <a:lnTo>
                    <a:pt x="146" y="102"/>
                  </a:lnTo>
                  <a:lnTo>
                    <a:pt x="144" y="106"/>
                  </a:lnTo>
                  <a:lnTo>
                    <a:pt x="144" y="106"/>
                  </a:lnTo>
                  <a:lnTo>
                    <a:pt x="148" y="112"/>
                  </a:lnTo>
                  <a:lnTo>
                    <a:pt x="154" y="118"/>
                  </a:lnTo>
                  <a:lnTo>
                    <a:pt x="154" y="118"/>
                  </a:lnTo>
                  <a:lnTo>
                    <a:pt x="154" y="120"/>
                  </a:lnTo>
                  <a:lnTo>
                    <a:pt x="154" y="126"/>
                  </a:lnTo>
                  <a:lnTo>
                    <a:pt x="152" y="132"/>
                  </a:lnTo>
                  <a:lnTo>
                    <a:pt x="152" y="132"/>
                  </a:lnTo>
                  <a:lnTo>
                    <a:pt x="152" y="136"/>
                  </a:lnTo>
                  <a:lnTo>
                    <a:pt x="152" y="142"/>
                  </a:lnTo>
                  <a:lnTo>
                    <a:pt x="152" y="146"/>
                  </a:lnTo>
                  <a:lnTo>
                    <a:pt x="152" y="152"/>
                  </a:lnTo>
                  <a:lnTo>
                    <a:pt x="152" y="152"/>
                  </a:lnTo>
                  <a:lnTo>
                    <a:pt x="148" y="158"/>
                  </a:lnTo>
                  <a:lnTo>
                    <a:pt x="152" y="168"/>
                  </a:lnTo>
                  <a:lnTo>
                    <a:pt x="152" y="168"/>
                  </a:lnTo>
                  <a:lnTo>
                    <a:pt x="152" y="172"/>
                  </a:lnTo>
                  <a:lnTo>
                    <a:pt x="148" y="180"/>
                  </a:lnTo>
                  <a:lnTo>
                    <a:pt x="148" y="180"/>
                  </a:lnTo>
                  <a:lnTo>
                    <a:pt x="148" y="188"/>
                  </a:lnTo>
                  <a:lnTo>
                    <a:pt x="152" y="200"/>
                  </a:lnTo>
                  <a:lnTo>
                    <a:pt x="152" y="200"/>
                  </a:lnTo>
                  <a:lnTo>
                    <a:pt x="158" y="208"/>
                  </a:lnTo>
                  <a:lnTo>
                    <a:pt x="164" y="212"/>
                  </a:lnTo>
                  <a:lnTo>
                    <a:pt x="164" y="212"/>
                  </a:lnTo>
                  <a:lnTo>
                    <a:pt x="176" y="220"/>
                  </a:lnTo>
                  <a:lnTo>
                    <a:pt x="176" y="220"/>
                  </a:lnTo>
                  <a:lnTo>
                    <a:pt x="174" y="222"/>
                  </a:lnTo>
                  <a:lnTo>
                    <a:pt x="174" y="226"/>
                  </a:lnTo>
                  <a:lnTo>
                    <a:pt x="166" y="228"/>
                  </a:lnTo>
                  <a:lnTo>
                    <a:pt x="166" y="228"/>
                  </a:lnTo>
                  <a:lnTo>
                    <a:pt x="164" y="234"/>
                  </a:lnTo>
                  <a:lnTo>
                    <a:pt x="158" y="238"/>
                  </a:lnTo>
                  <a:lnTo>
                    <a:pt x="158" y="238"/>
                  </a:lnTo>
                  <a:lnTo>
                    <a:pt x="154" y="232"/>
                  </a:lnTo>
                  <a:lnTo>
                    <a:pt x="152" y="228"/>
                  </a:lnTo>
                  <a:lnTo>
                    <a:pt x="152" y="228"/>
                  </a:lnTo>
                  <a:lnTo>
                    <a:pt x="148" y="226"/>
                  </a:lnTo>
                  <a:lnTo>
                    <a:pt x="144" y="226"/>
                  </a:lnTo>
                  <a:lnTo>
                    <a:pt x="136" y="222"/>
                  </a:lnTo>
                  <a:lnTo>
                    <a:pt x="136" y="222"/>
                  </a:lnTo>
                  <a:lnTo>
                    <a:pt x="144" y="226"/>
                  </a:lnTo>
                  <a:lnTo>
                    <a:pt x="152" y="226"/>
                  </a:lnTo>
                  <a:lnTo>
                    <a:pt x="152" y="226"/>
                  </a:lnTo>
                  <a:lnTo>
                    <a:pt x="154" y="232"/>
                  </a:lnTo>
                  <a:lnTo>
                    <a:pt x="152" y="234"/>
                  </a:lnTo>
                  <a:lnTo>
                    <a:pt x="144" y="238"/>
                  </a:lnTo>
                  <a:lnTo>
                    <a:pt x="144" y="238"/>
                  </a:lnTo>
                  <a:lnTo>
                    <a:pt x="132" y="240"/>
                  </a:lnTo>
                  <a:lnTo>
                    <a:pt x="122" y="248"/>
                  </a:lnTo>
                  <a:lnTo>
                    <a:pt x="104" y="254"/>
                  </a:lnTo>
                  <a:lnTo>
                    <a:pt x="104" y="254"/>
                  </a:lnTo>
                  <a:lnTo>
                    <a:pt x="92" y="262"/>
                  </a:lnTo>
                  <a:lnTo>
                    <a:pt x="80" y="264"/>
                  </a:lnTo>
                  <a:lnTo>
                    <a:pt x="80" y="264"/>
                  </a:lnTo>
                  <a:lnTo>
                    <a:pt x="70" y="268"/>
                  </a:lnTo>
                  <a:lnTo>
                    <a:pt x="64" y="272"/>
                  </a:lnTo>
                  <a:lnTo>
                    <a:pt x="64" y="272"/>
                  </a:lnTo>
                  <a:lnTo>
                    <a:pt x="52" y="280"/>
                  </a:lnTo>
                  <a:lnTo>
                    <a:pt x="52" y="280"/>
                  </a:lnTo>
                  <a:lnTo>
                    <a:pt x="44" y="280"/>
                  </a:lnTo>
                  <a:lnTo>
                    <a:pt x="42" y="278"/>
                  </a:lnTo>
                  <a:lnTo>
                    <a:pt x="42" y="278"/>
                  </a:lnTo>
                  <a:lnTo>
                    <a:pt x="32" y="274"/>
                  </a:lnTo>
                  <a:lnTo>
                    <a:pt x="28" y="272"/>
                  </a:lnTo>
                  <a:lnTo>
                    <a:pt x="28" y="272"/>
                  </a:lnTo>
                  <a:lnTo>
                    <a:pt x="14" y="272"/>
                  </a:lnTo>
                  <a:lnTo>
                    <a:pt x="10" y="268"/>
                  </a:lnTo>
                  <a:lnTo>
                    <a:pt x="4" y="264"/>
                  </a:lnTo>
                  <a:lnTo>
                    <a:pt x="4" y="264"/>
                  </a:lnTo>
                  <a:lnTo>
                    <a:pt x="18" y="264"/>
                  </a:lnTo>
                  <a:lnTo>
                    <a:pt x="18" y="264"/>
                  </a:lnTo>
                  <a:lnTo>
                    <a:pt x="18" y="250"/>
                  </a:lnTo>
                  <a:lnTo>
                    <a:pt x="18" y="242"/>
                  </a:lnTo>
                  <a:lnTo>
                    <a:pt x="14" y="240"/>
                  </a:lnTo>
                  <a:lnTo>
                    <a:pt x="10" y="242"/>
                  </a:lnTo>
                  <a:lnTo>
                    <a:pt x="10" y="242"/>
                  </a:lnTo>
                  <a:lnTo>
                    <a:pt x="12" y="234"/>
                  </a:lnTo>
                  <a:lnTo>
                    <a:pt x="10" y="228"/>
                  </a:lnTo>
                  <a:lnTo>
                    <a:pt x="2" y="216"/>
                  </a:lnTo>
                  <a:lnTo>
                    <a:pt x="2" y="216"/>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05" name="BURKINA FASO"/>
            <p:cNvSpPr>
              <a:spLocks/>
            </p:cNvSpPr>
            <p:nvPr/>
          </p:nvSpPr>
          <p:spPr bwMode="auto">
            <a:xfrm>
              <a:off x="5580535" y="2444328"/>
              <a:ext cx="421435" cy="298988"/>
            </a:xfrm>
            <a:custGeom>
              <a:avLst/>
              <a:gdLst>
                <a:gd name="T0" fmla="*/ 2 w 316"/>
                <a:gd name="T1" fmla="*/ 178 h 248"/>
                <a:gd name="T2" fmla="*/ 6 w 316"/>
                <a:gd name="T3" fmla="*/ 172 h 248"/>
                <a:gd name="T4" fmla="*/ 12 w 316"/>
                <a:gd name="T5" fmla="*/ 154 h 248"/>
                <a:gd name="T6" fmla="*/ 10 w 316"/>
                <a:gd name="T7" fmla="*/ 144 h 248"/>
                <a:gd name="T8" fmla="*/ 10 w 316"/>
                <a:gd name="T9" fmla="*/ 138 h 248"/>
                <a:gd name="T10" fmla="*/ 36 w 316"/>
                <a:gd name="T11" fmla="*/ 134 h 248"/>
                <a:gd name="T12" fmla="*/ 46 w 316"/>
                <a:gd name="T13" fmla="*/ 112 h 248"/>
                <a:gd name="T14" fmla="*/ 44 w 316"/>
                <a:gd name="T15" fmla="*/ 102 h 248"/>
                <a:gd name="T16" fmla="*/ 52 w 316"/>
                <a:gd name="T17" fmla="*/ 98 h 248"/>
                <a:gd name="T18" fmla="*/ 50 w 316"/>
                <a:gd name="T19" fmla="*/ 84 h 248"/>
                <a:gd name="T20" fmla="*/ 62 w 316"/>
                <a:gd name="T21" fmla="*/ 66 h 248"/>
                <a:gd name="T22" fmla="*/ 82 w 316"/>
                <a:gd name="T23" fmla="*/ 82 h 248"/>
                <a:gd name="T24" fmla="*/ 94 w 316"/>
                <a:gd name="T25" fmla="*/ 76 h 248"/>
                <a:gd name="T26" fmla="*/ 90 w 316"/>
                <a:gd name="T27" fmla="*/ 60 h 248"/>
                <a:gd name="T28" fmla="*/ 114 w 316"/>
                <a:gd name="T29" fmla="*/ 36 h 248"/>
                <a:gd name="T30" fmla="*/ 136 w 316"/>
                <a:gd name="T31" fmla="*/ 36 h 248"/>
                <a:gd name="T32" fmla="*/ 140 w 316"/>
                <a:gd name="T33" fmla="*/ 26 h 248"/>
                <a:gd name="T34" fmla="*/ 164 w 316"/>
                <a:gd name="T35" fmla="*/ 16 h 248"/>
                <a:gd name="T36" fmla="*/ 188 w 316"/>
                <a:gd name="T37" fmla="*/ 2 h 248"/>
                <a:gd name="T38" fmla="*/ 202 w 316"/>
                <a:gd name="T39" fmla="*/ 0 h 248"/>
                <a:gd name="T40" fmla="*/ 228 w 316"/>
                <a:gd name="T41" fmla="*/ 4 h 248"/>
                <a:gd name="T42" fmla="*/ 230 w 316"/>
                <a:gd name="T43" fmla="*/ 22 h 248"/>
                <a:gd name="T44" fmla="*/ 238 w 316"/>
                <a:gd name="T45" fmla="*/ 36 h 248"/>
                <a:gd name="T46" fmla="*/ 246 w 316"/>
                <a:gd name="T47" fmla="*/ 56 h 248"/>
                <a:gd name="T48" fmla="*/ 258 w 316"/>
                <a:gd name="T49" fmla="*/ 62 h 248"/>
                <a:gd name="T50" fmla="*/ 268 w 316"/>
                <a:gd name="T51" fmla="*/ 72 h 248"/>
                <a:gd name="T52" fmla="*/ 260 w 316"/>
                <a:gd name="T53" fmla="*/ 72 h 248"/>
                <a:gd name="T54" fmla="*/ 268 w 316"/>
                <a:gd name="T55" fmla="*/ 94 h 248"/>
                <a:gd name="T56" fmla="*/ 294 w 316"/>
                <a:gd name="T57" fmla="*/ 104 h 248"/>
                <a:gd name="T58" fmla="*/ 306 w 316"/>
                <a:gd name="T59" fmla="*/ 102 h 248"/>
                <a:gd name="T60" fmla="*/ 310 w 316"/>
                <a:gd name="T61" fmla="*/ 114 h 248"/>
                <a:gd name="T62" fmla="*/ 316 w 316"/>
                <a:gd name="T63" fmla="*/ 136 h 248"/>
                <a:gd name="T64" fmla="*/ 298 w 316"/>
                <a:gd name="T65" fmla="*/ 156 h 248"/>
                <a:gd name="T66" fmla="*/ 286 w 316"/>
                <a:gd name="T67" fmla="*/ 162 h 248"/>
                <a:gd name="T68" fmla="*/ 266 w 316"/>
                <a:gd name="T69" fmla="*/ 172 h 248"/>
                <a:gd name="T70" fmla="*/ 240 w 316"/>
                <a:gd name="T71" fmla="*/ 176 h 248"/>
                <a:gd name="T72" fmla="*/ 214 w 316"/>
                <a:gd name="T73" fmla="*/ 172 h 248"/>
                <a:gd name="T74" fmla="*/ 198 w 316"/>
                <a:gd name="T75" fmla="*/ 182 h 248"/>
                <a:gd name="T76" fmla="*/ 150 w 316"/>
                <a:gd name="T77" fmla="*/ 178 h 248"/>
                <a:gd name="T78" fmla="*/ 108 w 316"/>
                <a:gd name="T79" fmla="*/ 182 h 248"/>
                <a:gd name="T80" fmla="*/ 108 w 316"/>
                <a:gd name="T81" fmla="*/ 204 h 248"/>
                <a:gd name="T82" fmla="*/ 110 w 316"/>
                <a:gd name="T83" fmla="*/ 232 h 248"/>
                <a:gd name="T84" fmla="*/ 110 w 316"/>
                <a:gd name="T85" fmla="*/ 248 h 248"/>
                <a:gd name="T86" fmla="*/ 96 w 316"/>
                <a:gd name="T87" fmla="*/ 224 h 248"/>
                <a:gd name="T88" fmla="*/ 68 w 316"/>
                <a:gd name="T89" fmla="*/ 224 h 248"/>
                <a:gd name="T90" fmla="*/ 50 w 316"/>
                <a:gd name="T91" fmla="*/ 238 h 248"/>
                <a:gd name="T92" fmla="*/ 30 w 316"/>
                <a:gd name="T93" fmla="*/ 232 h 248"/>
                <a:gd name="T94" fmla="*/ 18 w 316"/>
                <a:gd name="T95" fmla="*/ 216 h 248"/>
                <a:gd name="T96" fmla="*/ 2 w 316"/>
                <a:gd name="T97" fmla="*/ 20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6" h="248">
                  <a:moveTo>
                    <a:pt x="0" y="204"/>
                  </a:moveTo>
                  <a:lnTo>
                    <a:pt x="0" y="204"/>
                  </a:lnTo>
                  <a:lnTo>
                    <a:pt x="2" y="192"/>
                  </a:lnTo>
                  <a:lnTo>
                    <a:pt x="2" y="178"/>
                  </a:lnTo>
                  <a:lnTo>
                    <a:pt x="2" y="178"/>
                  </a:lnTo>
                  <a:lnTo>
                    <a:pt x="2" y="176"/>
                  </a:lnTo>
                  <a:lnTo>
                    <a:pt x="2" y="176"/>
                  </a:lnTo>
                  <a:lnTo>
                    <a:pt x="6" y="172"/>
                  </a:lnTo>
                  <a:lnTo>
                    <a:pt x="10" y="168"/>
                  </a:lnTo>
                  <a:lnTo>
                    <a:pt x="10" y="168"/>
                  </a:lnTo>
                  <a:lnTo>
                    <a:pt x="12" y="162"/>
                  </a:lnTo>
                  <a:lnTo>
                    <a:pt x="12" y="154"/>
                  </a:lnTo>
                  <a:lnTo>
                    <a:pt x="12" y="152"/>
                  </a:lnTo>
                  <a:lnTo>
                    <a:pt x="12" y="152"/>
                  </a:lnTo>
                  <a:lnTo>
                    <a:pt x="10" y="148"/>
                  </a:lnTo>
                  <a:lnTo>
                    <a:pt x="10" y="144"/>
                  </a:lnTo>
                  <a:lnTo>
                    <a:pt x="10" y="142"/>
                  </a:lnTo>
                  <a:lnTo>
                    <a:pt x="6" y="142"/>
                  </a:lnTo>
                  <a:lnTo>
                    <a:pt x="6" y="142"/>
                  </a:lnTo>
                  <a:lnTo>
                    <a:pt x="10" y="138"/>
                  </a:lnTo>
                  <a:lnTo>
                    <a:pt x="16" y="136"/>
                  </a:lnTo>
                  <a:lnTo>
                    <a:pt x="16" y="136"/>
                  </a:lnTo>
                  <a:lnTo>
                    <a:pt x="26" y="134"/>
                  </a:lnTo>
                  <a:lnTo>
                    <a:pt x="36" y="134"/>
                  </a:lnTo>
                  <a:lnTo>
                    <a:pt x="36" y="134"/>
                  </a:lnTo>
                  <a:lnTo>
                    <a:pt x="40" y="126"/>
                  </a:lnTo>
                  <a:lnTo>
                    <a:pt x="44" y="122"/>
                  </a:lnTo>
                  <a:lnTo>
                    <a:pt x="46" y="112"/>
                  </a:lnTo>
                  <a:lnTo>
                    <a:pt x="44" y="104"/>
                  </a:lnTo>
                  <a:lnTo>
                    <a:pt x="44" y="104"/>
                  </a:lnTo>
                  <a:lnTo>
                    <a:pt x="44" y="102"/>
                  </a:lnTo>
                  <a:lnTo>
                    <a:pt x="44" y="102"/>
                  </a:lnTo>
                  <a:lnTo>
                    <a:pt x="50" y="98"/>
                  </a:lnTo>
                  <a:lnTo>
                    <a:pt x="50" y="98"/>
                  </a:lnTo>
                  <a:lnTo>
                    <a:pt x="52" y="98"/>
                  </a:lnTo>
                  <a:lnTo>
                    <a:pt x="52" y="98"/>
                  </a:lnTo>
                  <a:lnTo>
                    <a:pt x="52" y="88"/>
                  </a:lnTo>
                  <a:lnTo>
                    <a:pt x="52" y="88"/>
                  </a:lnTo>
                  <a:lnTo>
                    <a:pt x="50" y="86"/>
                  </a:lnTo>
                  <a:lnTo>
                    <a:pt x="50" y="84"/>
                  </a:lnTo>
                  <a:lnTo>
                    <a:pt x="52" y="84"/>
                  </a:lnTo>
                  <a:lnTo>
                    <a:pt x="52" y="84"/>
                  </a:lnTo>
                  <a:lnTo>
                    <a:pt x="58" y="74"/>
                  </a:lnTo>
                  <a:lnTo>
                    <a:pt x="62" y="66"/>
                  </a:lnTo>
                  <a:lnTo>
                    <a:pt x="62" y="66"/>
                  </a:lnTo>
                  <a:lnTo>
                    <a:pt x="66" y="72"/>
                  </a:lnTo>
                  <a:lnTo>
                    <a:pt x="70" y="76"/>
                  </a:lnTo>
                  <a:lnTo>
                    <a:pt x="82" y="82"/>
                  </a:lnTo>
                  <a:lnTo>
                    <a:pt x="82" y="82"/>
                  </a:lnTo>
                  <a:lnTo>
                    <a:pt x="82" y="76"/>
                  </a:lnTo>
                  <a:lnTo>
                    <a:pt x="86" y="76"/>
                  </a:lnTo>
                  <a:lnTo>
                    <a:pt x="94" y="76"/>
                  </a:lnTo>
                  <a:lnTo>
                    <a:pt x="94" y="76"/>
                  </a:lnTo>
                  <a:lnTo>
                    <a:pt x="94" y="70"/>
                  </a:lnTo>
                  <a:lnTo>
                    <a:pt x="90" y="60"/>
                  </a:lnTo>
                  <a:lnTo>
                    <a:pt x="90" y="60"/>
                  </a:lnTo>
                  <a:lnTo>
                    <a:pt x="106" y="62"/>
                  </a:lnTo>
                  <a:lnTo>
                    <a:pt x="106" y="62"/>
                  </a:lnTo>
                  <a:lnTo>
                    <a:pt x="110" y="44"/>
                  </a:lnTo>
                  <a:lnTo>
                    <a:pt x="114" y="36"/>
                  </a:lnTo>
                  <a:lnTo>
                    <a:pt x="122" y="32"/>
                  </a:lnTo>
                  <a:lnTo>
                    <a:pt x="122" y="32"/>
                  </a:lnTo>
                  <a:lnTo>
                    <a:pt x="130" y="34"/>
                  </a:lnTo>
                  <a:lnTo>
                    <a:pt x="136" y="36"/>
                  </a:lnTo>
                  <a:lnTo>
                    <a:pt x="138" y="36"/>
                  </a:lnTo>
                  <a:lnTo>
                    <a:pt x="140" y="32"/>
                  </a:lnTo>
                  <a:lnTo>
                    <a:pt x="140" y="32"/>
                  </a:lnTo>
                  <a:lnTo>
                    <a:pt x="140" y="26"/>
                  </a:lnTo>
                  <a:lnTo>
                    <a:pt x="148" y="26"/>
                  </a:lnTo>
                  <a:lnTo>
                    <a:pt x="152" y="22"/>
                  </a:lnTo>
                  <a:lnTo>
                    <a:pt x="152" y="22"/>
                  </a:lnTo>
                  <a:lnTo>
                    <a:pt x="164" y="16"/>
                  </a:lnTo>
                  <a:lnTo>
                    <a:pt x="172" y="14"/>
                  </a:lnTo>
                  <a:lnTo>
                    <a:pt x="172" y="14"/>
                  </a:lnTo>
                  <a:lnTo>
                    <a:pt x="178" y="6"/>
                  </a:lnTo>
                  <a:lnTo>
                    <a:pt x="188" y="2"/>
                  </a:lnTo>
                  <a:lnTo>
                    <a:pt x="198" y="0"/>
                  </a:lnTo>
                  <a:lnTo>
                    <a:pt x="200" y="0"/>
                  </a:lnTo>
                  <a:lnTo>
                    <a:pt x="202" y="0"/>
                  </a:lnTo>
                  <a:lnTo>
                    <a:pt x="202" y="0"/>
                  </a:lnTo>
                  <a:lnTo>
                    <a:pt x="208" y="0"/>
                  </a:lnTo>
                  <a:lnTo>
                    <a:pt x="216" y="0"/>
                  </a:lnTo>
                  <a:lnTo>
                    <a:pt x="216" y="0"/>
                  </a:lnTo>
                  <a:lnTo>
                    <a:pt x="228" y="4"/>
                  </a:lnTo>
                  <a:lnTo>
                    <a:pt x="228" y="4"/>
                  </a:lnTo>
                  <a:lnTo>
                    <a:pt x="230" y="6"/>
                  </a:lnTo>
                  <a:lnTo>
                    <a:pt x="230" y="14"/>
                  </a:lnTo>
                  <a:lnTo>
                    <a:pt x="230" y="22"/>
                  </a:lnTo>
                  <a:lnTo>
                    <a:pt x="232" y="30"/>
                  </a:lnTo>
                  <a:lnTo>
                    <a:pt x="232" y="30"/>
                  </a:lnTo>
                  <a:lnTo>
                    <a:pt x="232" y="32"/>
                  </a:lnTo>
                  <a:lnTo>
                    <a:pt x="238" y="36"/>
                  </a:lnTo>
                  <a:lnTo>
                    <a:pt x="238" y="42"/>
                  </a:lnTo>
                  <a:lnTo>
                    <a:pt x="240" y="46"/>
                  </a:lnTo>
                  <a:lnTo>
                    <a:pt x="240" y="46"/>
                  </a:lnTo>
                  <a:lnTo>
                    <a:pt x="246" y="56"/>
                  </a:lnTo>
                  <a:lnTo>
                    <a:pt x="246" y="56"/>
                  </a:lnTo>
                  <a:lnTo>
                    <a:pt x="252" y="62"/>
                  </a:lnTo>
                  <a:lnTo>
                    <a:pt x="258" y="62"/>
                  </a:lnTo>
                  <a:lnTo>
                    <a:pt x="258" y="62"/>
                  </a:lnTo>
                  <a:lnTo>
                    <a:pt x="260" y="66"/>
                  </a:lnTo>
                  <a:lnTo>
                    <a:pt x="266" y="70"/>
                  </a:lnTo>
                  <a:lnTo>
                    <a:pt x="266" y="70"/>
                  </a:lnTo>
                  <a:lnTo>
                    <a:pt x="268" y="72"/>
                  </a:lnTo>
                  <a:lnTo>
                    <a:pt x="272" y="74"/>
                  </a:lnTo>
                  <a:lnTo>
                    <a:pt x="272" y="74"/>
                  </a:lnTo>
                  <a:lnTo>
                    <a:pt x="268" y="74"/>
                  </a:lnTo>
                  <a:lnTo>
                    <a:pt x="260" y="72"/>
                  </a:lnTo>
                  <a:lnTo>
                    <a:pt x="260" y="72"/>
                  </a:lnTo>
                  <a:lnTo>
                    <a:pt x="260" y="76"/>
                  </a:lnTo>
                  <a:lnTo>
                    <a:pt x="260" y="84"/>
                  </a:lnTo>
                  <a:lnTo>
                    <a:pt x="268" y="94"/>
                  </a:lnTo>
                  <a:lnTo>
                    <a:pt x="278" y="98"/>
                  </a:lnTo>
                  <a:lnTo>
                    <a:pt x="286" y="104"/>
                  </a:lnTo>
                  <a:lnTo>
                    <a:pt x="286" y="104"/>
                  </a:lnTo>
                  <a:lnTo>
                    <a:pt x="294" y="104"/>
                  </a:lnTo>
                  <a:lnTo>
                    <a:pt x="296" y="104"/>
                  </a:lnTo>
                  <a:lnTo>
                    <a:pt x="298" y="102"/>
                  </a:lnTo>
                  <a:lnTo>
                    <a:pt x="306" y="102"/>
                  </a:lnTo>
                  <a:lnTo>
                    <a:pt x="306" y="102"/>
                  </a:lnTo>
                  <a:lnTo>
                    <a:pt x="308" y="102"/>
                  </a:lnTo>
                  <a:lnTo>
                    <a:pt x="310" y="104"/>
                  </a:lnTo>
                  <a:lnTo>
                    <a:pt x="310" y="114"/>
                  </a:lnTo>
                  <a:lnTo>
                    <a:pt x="310" y="114"/>
                  </a:lnTo>
                  <a:lnTo>
                    <a:pt x="308" y="116"/>
                  </a:lnTo>
                  <a:lnTo>
                    <a:pt x="308" y="124"/>
                  </a:lnTo>
                  <a:lnTo>
                    <a:pt x="316" y="136"/>
                  </a:lnTo>
                  <a:lnTo>
                    <a:pt x="316" y="136"/>
                  </a:lnTo>
                  <a:lnTo>
                    <a:pt x="316" y="142"/>
                  </a:lnTo>
                  <a:lnTo>
                    <a:pt x="314" y="148"/>
                  </a:lnTo>
                  <a:lnTo>
                    <a:pt x="306" y="154"/>
                  </a:lnTo>
                  <a:lnTo>
                    <a:pt x="298" y="156"/>
                  </a:lnTo>
                  <a:lnTo>
                    <a:pt x="298" y="156"/>
                  </a:lnTo>
                  <a:lnTo>
                    <a:pt x="294" y="162"/>
                  </a:lnTo>
                  <a:lnTo>
                    <a:pt x="286" y="162"/>
                  </a:lnTo>
                  <a:lnTo>
                    <a:pt x="286" y="162"/>
                  </a:lnTo>
                  <a:lnTo>
                    <a:pt x="280" y="156"/>
                  </a:lnTo>
                  <a:lnTo>
                    <a:pt x="272" y="162"/>
                  </a:lnTo>
                  <a:lnTo>
                    <a:pt x="272" y="162"/>
                  </a:lnTo>
                  <a:lnTo>
                    <a:pt x="266" y="172"/>
                  </a:lnTo>
                  <a:lnTo>
                    <a:pt x="258" y="176"/>
                  </a:lnTo>
                  <a:lnTo>
                    <a:pt x="252" y="178"/>
                  </a:lnTo>
                  <a:lnTo>
                    <a:pt x="252" y="178"/>
                  </a:lnTo>
                  <a:lnTo>
                    <a:pt x="240" y="176"/>
                  </a:lnTo>
                  <a:lnTo>
                    <a:pt x="228" y="172"/>
                  </a:lnTo>
                  <a:lnTo>
                    <a:pt x="228" y="172"/>
                  </a:lnTo>
                  <a:lnTo>
                    <a:pt x="218" y="172"/>
                  </a:lnTo>
                  <a:lnTo>
                    <a:pt x="214" y="172"/>
                  </a:lnTo>
                  <a:lnTo>
                    <a:pt x="214" y="172"/>
                  </a:lnTo>
                  <a:lnTo>
                    <a:pt x="202" y="176"/>
                  </a:lnTo>
                  <a:lnTo>
                    <a:pt x="198" y="182"/>
                  </a:lnTo>
                  <a:lnTo>
                    <a:pt x="198" y="182"/>
                  </a:lnTo>
                  <a:lnTo>
                    <a:pt x="188" y="176"/>
                  </a:lnTo>
                  <a:lnTo>
                    <a:pt x="176" y="176"/>
                  </a:lnTo>
                  <a:lnTo>
                    <a:pt x="150" y="178"/>
                  </a:lnTo>
                  <a:lnTo>
                    <a:pt x="150" y="178"/>
                  </a:lnTo>
                  <a:lnTo>
                    <a:pt x="130" y="178"/>
                  </a:lnTo>
                  <a:lnTo>
                    <a:pt x="108" y="176"/>
                  </a:lnTo>
                  <a:lnTo>
                    <a:pt x="108" y="176"/>
                  </a:lnTo>
                  <a:lnTo>
                    <a:pt x="108" y="182"/>
                  </a:lnTo>
                  <a:lnTo>
                    <a:pt x="108" y="184"/>
                  </a:lnTo>
                  <a:lnTo>
                    <a:pt x="106" y="192"/>
                  </a:lnTo>
                  <a:lnTo>
                    <a:pt x="106" y="192"/>
                  </a:lnTo>
                  <a:lnTo>
                    <a:pt x="108" y="204"/>
                  </a:lnTo>
                  <a:lnTo>
                    <a:pt x="110" y="212"/>
                  </a:lnTo>
                  <a:lnTo>
                    <a:pt x="110" y="212"/>
                  </a:lnTo>
                  <a:lnTo>
                    <a:pt x="110" y="222"/>
                  </a:lnTo>
                  <a:lnTo>
                    <a:pt x="110" y="232"/>
                  </a:lnTo>
                  <a:lnTo>
                    <a:pt x="110" y="232"/>
                  </a:lnTo>
                  <a:lnTo>
                    <a:pt x="114" y="238"/>
                  </a:lnTo>
                  <a:lnTo>
                    <a:pt x="114" y="246"/>
                  </a:lnTo>
                  <a:lnTo>
                    <a:pt x="110" y="248"/>
                  </a:lnTo>
                  <a:lnTo>
                    <a:pt x="110" y="248"/>
                  </a:lnTo>
                  <a:lnTo>
                    <a:pt x="102" y="236"/>
                  </a:lnTo>
                  <a:lnTo>
                    <a:pt x="96" y="224"/>
                  </a:lnTo>
                  <a:lnTo>
                    <a:pt x="96" y="224"/>
                  </a:lnTo>
                  <a:lnTo>
                    <a:pt x="90" y="228"/>
                  </a:lnTo>
                  <a:lnTo>
                    <a:pt x="82" y="228"/>
                  </a:lnTo>
                  <a:lnTo>
                    <a:pt x="72" y="224"/>
                  </a:lnTo>
                  <a:lnTo>
                    <a:pt x="68" y="224"/>
                  </a:lnTo>
                  <a:lnTo>
                    <a:pt x="68" y="224"/>
                  </a:lnTo>
                  <a:lnTo>
                    <a:pt x="56" y="232"/>
                  </a:lnTo>
                  <a:lnTo>
                    <a:pt x="52" y="234"/>
                  </a:lnTo>
                  <a:lnTo>
                    <a:pt x="50" y="238"/>
                  </a:lnTo>
                  <a:lnTo>
                    <a:pt x="50" y="238"/>
                  </a:lnTo>
                  <a:lnTo>
                    <a:pt x="40" y="236"/>
                  </a:lnTo>
                  <a:lnTo>
                    <a:pt x="30" y="232"/>
                  </a:lnTo>
                  <a:lnTo>
                    <a:pt x="30" y="232"/>
                  </a:lnTo>
                  <a:lnTo>
                    <a:pt x="26" y="228"/>
                  </a:lnTo>
                  <a:lnTo>
                    <a:pt x="22" y="222"/>
                  </a:lnTo>
                  <a:lnTo>
                    <a:pt x="22" y="222"/>
                  </a:lnTo>
                  <a:lnTo>
                    <a:pt x="18" y="216"/>
                  </a:lnTo>
                  <a:lnTo>
                    <a:pt x="16" y="208"/>
                  </a:lnTo>
                  <a:lnTo>
                    <a:pt x="16" y="208"/>
                  </a:lnTo>
                  <a:lnTo>
                    <a:pt x="6" y="206"/>
                  </a:lnTo>
                  <a:lnTo>
                    <a:pt x="2" y="206"/>
                  </a:lnTo>
                  <a:lnTo>
                    <a:pt x="0" y="204"/>
                  </a:lnTo>
                  <a:lnTo>
                    <a:pt x="0" y="20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06" name="COTE D'IVOIRE"/>
            <p:cNvSpPr>
              <a:spLocks/>
            </p:cNvSpPr>
            <p:nvPr/>
          </p:nvSpPr>
          <p:spPr bwMode="auto">
            <a:xfrm>
              <a:off x="5417829" y="2670981"/>
              <a:ext cx="322744" cy="335158"/>
            </a:xfrm>
            <a:custGeom>
              <a:avLst/>
              <a:gdLst>
                <a:gd name="T0" fmla="*/ 10 w 242"/>
                <a:gd name="T1" fmla="*/ 174 h 278"/>
                <a:gd name="T2" fmla="*/ 10 w 242"/>
                <a:gd name="T3" fmla="*/ 150 h 278"/>
                <a:gd name="T4" fmla="*/ 16 w 242"/>
                <a:gd name="T5" fmla="*/ 140 h 278"/>
                <a:gd name="T6" fmla="*/ 22 w 242"/>
                <a:gd name="T7" fmla="*/ 128 h 278"/>
                <a:gd name="T8" fmla="*/ 26 w 242"/>
                <a:gd name="T9" fmla="*/ 118 h 278"/>
                <a:gd name="T10" fmla="*/ 16 w 242"/>
                <a:gd name="T11" fmla="*/ 108 h 278"/>
                <a:gd name="T12" fmla="*/ 38 w 242"/>
                <a:gd name="T13" fmla="*/ 102 h 278"/>
                <a:gd name="T14" fmla="*/ 26 w 242"/>
                <a:gd name="T15" fmla="*/ 84 h 278"/>
                <a:gd name="T16" fmla="*/ 32 w 242"/>
                <a:gd name="T17" fmla="*/ 72 h 278"/>
                <a:gd name="T18" fmla="*/ 30 w 242"/>
                <a:gd name="T19" fmla="*/ 58 h 278"/>
                <a:gd name="T20" fmla="*/ 18 w 242"/>
                <a:gd name="T21" fmla="*/ 40 h 278"/>
                <a:gd name="T22" fmla="*/ 26 w 242"/>
                <a:gd name="T23" fmla="*/ 28 h 278"/>
                <a:gd name="T24" fmla="*/ 32 w 242"/>
                <a:gd name="T25" fmla="*/ 16 h 278"/>
                <a:gd name="T26" fmla="*/ 46 w 242"/>
                <a:gd name="T27" fmla="*/ 16 h 278"/>
                <a:gd name="T28" fmla="*/ 68 w 242"/>
                <a:gd name="T29" fmla="*/ 22 h 278"/>
                <a:gd name="T30" fmla="*/ 72 w 242"/>
                <a:gd name="T31" fmla="*/ 18 h 278"/>
                <a:gd name="T32" fmla="*/ 78 w 242"/>
                <a:gd name="T33" fmla="*/ 2 h 278"/>
                <a:gd name="T34" fmla="*/ 86 w 242"/>
                <a:gd name="T35" fmla="*/ 8 h 278"/>
                <a:gd name="T36" fmla="*/ 96 w 242"/>
                <a:gd name="T37" fmla="*/ 6 h 278"/>
                <a:gd name="T38" fmla="*/ 98 w 242"/>
                <a:gd name="T39" fmla="*/ 22 h 278"/>
                <a:gd name="T40" fmla="*/ 120 w 242"/>
                <a:gd name="T41" fmla="*/ 12 h 278"/>
                <a:gd name="T42" fmla="*/ 128 w 242"/>
                <a:gd name="T43" fmla="*/ 18 h 278"/>
                <a:gd name="T44" fmla="*/ 140 w 242"/>
                <a:gd name="T45" fmla="*/ 28 h 278"/>
                <a:gd name="T46" fmla="*/ 172 w 242"/>
                <a:gd name="T47" fmla="*/ 50 h 278"/>
                <a:gd name="T48" fmla="*/ 190 w 242"/>
                <a:gd name="T49" fmla="*/ 36 h 278"/>
                <a:gd name="T50" fmla="*/ 212 w 242"/>
                <a:gd name="T51" fmla="*/ 40 h 278"/>
                <a:gd name="T52" fmla="*/ 226 w 242"/>
                <a:gd name="T53" fmla="*/ 44 h 278"/>
                <a:gd name="T54" fmla="*/ 236 w 242"/>
                <a:gd name="T55" fmla="*/ 54 h 278"/>
                <a:gd name="T56" fmla="*/ 232 w 242"/>
                <a:gd name="T57" fmla="*/ 70 h 278"/>
                <a:gd name="T58" fmla="*/ 242 w 242"/>
                <a:gd name="T59" fmla="*/ 88 h 278"/>
                <a:gd name="T60" fmla="*/ 242 w 242"/>
                <a:gd name="T61" fmla="*/ 110 h 278"/>
                <a:gd name="T62" fmla="*/ 228 w 242"/>
                <a:gd name="T63" fmla="*/ 134 h 278"/>
                <a:gd name="T64" fmla="*/ 216 w 242"/>
                <a:gd name="T65" fmla="*/ 174 h 278"/>
                <a:gd name="T66" fmla="*/ 226 w 242"/>
                <a:gd name="T67" fmla="*/ 214 h 278"/>
                <a:gd name="T68" fmla="*/ 230 w 242"/>
                <a:gd name="T69" fmla="*/ 222 h 278"/>
                <a:gd name="T70" fmla="*/ 232 w 242"/>
                <a:gd name="T71" fmla="*/ 248 h 278"/>
                <a:gd name="T72" fmla="*/ 230 w 242"/>
                <a:gd name="T73" fmla="*/ 244 h 278"/>
                <a:gd name="T74" fmla="*/ 216 w 242"/>
                <a:gd name="T75" fmla="*/ 238 h 278"/>
                <a:gd name="T76" fmla="*/ 200 w 242"/>
                <a:gd name="T77" fmla="*/ 244 h 278"/>
                <a:gd name="T78" fmla="*/ 190 w 242"/>
                <a:gd name="T79" fmla="*/ 244 h 278"/>
                <a:gd name="T80" fmla="*/ 196 w 242"/>
                <a:gd name="T81" fmla="*/ 238 h 278"/>
                <a:gd name="T82" fmla="*/ 192 w 242"/>
                <a:gd name="T83" fmla="*/ 238 h 278"/>
                <a:gd name="T84" fmla="*/ 178 w 242"/>
                <a:gd name="T85" fmla="*/ 238 h 278"/>
                <a:gd name="T86" fmla="*/ 152 w 242"/>
                <a:gd name="T87" fmla="*/ 244 h 278"/>
                <a:gd name="T88" fmla="*/ 180 w 242"/>
                <a:gd name="T89" fmla="*/ 242 h 278"/>
                <a:gd name="T90" fmla="*/ 152 w 242"/>
                <a:gd name="T91" fmla="*/ 248 h 278"/>
                <a:gd name="T92" fmla="*/ 140 w 242"/>
                <a:gd name="T93" fmla="*/ 244 h 278"/>
                <a:gd name="T94" fmla="*/ 136 w 242"/>
                <a:gd name="T95" fmla="*/ 244 h 278"/>
                <a:gd name="T96" fmla="*/ 106 w 242"/>
                <a:gd name="T97" fmla="*/ 254 h 278"/>
                <a:gd name="T98" fmla="*/ 72 w 242"/>
                <a:gd name="T99" fmla="*/ 264 h 278"/>
                <a:gd name="T100" fmla="*/ 52 w 242"/>
                <a:gd name="T101" fmla="*/ 278 h 278"/>
                <a:gd name="T102" fmla="*/ 40 w 242"/>
                <a:gd name="T103" fmla="*/ 262 h 278"/>
                <a:gd name="T104" fmla="*/ 50 w 242"/>
                <a:gd name="T105" fmla="*/ 232 h 278"/>
                <a:gd name="T106" fmla="*/ 40 w 242"/>
                <a:gd name="T107" fmla="*/ 214 h 278"/>
                <a:gd name="T108" fmla="*/ 30 w 242"/>
                <a:gd name="T109" fmla="*/ 202 h 278"/>
                <a:gd name="T110" fmla="*/ 10 w 242"/>
                <a:gd name="T111" fmla="*/ 192 h 278"/>
                <a:gd name="T112" fmla="*/ 2 w 242"/>
                <a:gd name="T113" fmla="*/ 19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2" h="278">
                  <a:moveTo>
                    <a:pt x="0" y="188"/>
                  </a:moveTo>
                  <a:lnTo>
                    <a:pt x="0" y="188"/>
                  </a:lnTo>
                  <a:lnTo>
                    <a:pt x="6" y="180"/>
                  </a:lnTo>
                  <a:lnTo>
                    <a:pt x="10" y="174"/>
                  </a:lnTo>
                  <a:lnTo>
                    <a:pt x="10" y="174"/>
                  </a:lnTo>
                  <a:lnTo>
                    <a:pt x="12" y="162"/>
                  </a:lnTo>
                  <a:lnTo>
                    <a:pt x="12" y="162"/>
                  </a:lnTo>
                  <a:lnTo>
                    <a:pt x="10" y="150"/>
                  </a:lnTo>
                  <a:lnTo>
                    <a:pt x="6" y="140"/>
                  </a:lnTo>
                  <a:lnTo>
                    <a:pt x="6" y="140"/>
                  </a:lnTo>
                  <a:lnTo>
                    <a:pt x="10" y="138"/>
                  </a:lnTo>
                  <a:lnTo>
                    <a:pt x="16" y="140"/>
                  </a:lnTo>
                  <a:lnTo>
                    <a:pt x="16" y="140"/>
                  </a:lnTo>
                  <a:lnTo>
                    <a:pt x="18" y="134"/>
                  </a:lnTo>
                  <a:lnTo>
                    <a:pt x="22" y="130"/>
                  </a:lnTo>
                  <a:lnTo>
                    <a:pt x="22" y="128"/>
                  </a:lnTo>
                  <a:lnTo>
                    <a:pt x="22" y="128"/>
                  </a:lnTo>
                  <a:lnTo>
                    <a:pt x="22" y="122"/>
                  </a:lnTo>
                  <a:lnTo>
                    <a:pt x="22" y="118"/>
                  </a:lnTo>
                  <a:lnTo>
                    <a:pt x="26" y="118"/>
                  </a:lnTo>
                  <a:lnTo>
                    <a:pt x="26" y="118"/>
                  </a:lnTo>
                  <a:lnTo>
                    <a:pt x="18" y="112"/>
                  </a:lnTo>
                  <a:lnTo>
                    <a:pt x="16" y="108"/>
                  </a:lnTo>
                  <a:lnTo>
                    <a:pt x="16" y="108"/>
                  </a:lnTo>
                  <a:lnTo>
                    <a:pt x="16" y="100"/>
                  </a:lnTo>
                  <a:lnTo>
                    <a:pt x="16" y="100"/>
                  </a:lnTo>
                  <a:lnTo>
                    <a:pt x="26" y="100"/>
                  </a:lnTo>
                  <a:lnTo>
                    <a:pt x="38" y="102"/>
                  </a:lnTo>
                  <a:lnTo>
                    <a:pt x="38" y="102"/>
                  </a:lnTo>
                  <a:lnTo>
                    <a:pt x="32" y="90"/>
                  </a:lnTo>
                  <a:lnTo>
                    <a:pt x="30" y="88"/>
                  </a:lnTo>
                  <a:lnTo>
                    <a:pt x="26" y="84"/>
                  </a:lnTo>
                  <a:lnTo>
                    <a:pt x="26" y="84"/>
                  </a:lnTo>
                  <a:lnTo>
                    <a:pt x="28" y="80"/>
                  </a:lnTo>
                  <a:lnTo>
                    <a:pt x="30" y="74"/>
                  </a:lnTo>
                  <a:lnTo>
                    <a:pt x="32" y="72"/>
                  </a:lnTo>
                  <a:lnTo>
                    <a:pt x="32" y="72"/>
                  </a:lnTo>
                  <a:lnTo>
                    <a:pt x="28" y="68"/>
                  </a:lnTo>
                  <a:lnTo>
                    <a:pt x="30" y="58"/>
                  </a:lnTo>
                  <a:lnTo>
                    <a:pt x="30" y="58"/>
                  </a:lnTo>
                  <a:lnTo>
                    <a:pt x="26" y="60"/>
                  </a:lnTo>
                  <a:lnTo>
                    <a:pt x="22" y="58"/>
                  </a:lnTo>
                  <a:lnTo>
                    <a:pt x="18" y="50"/>
                  </a:lnTo>
                  <a:lnTo>
                    <a:pt x="18" y="40"/>
                  </a:lnTo>
                  <a:lnTo>
                    <a:pt x="18" y="32"/>
                  </a:lnTo>
                  <a:lnTo>
                    <a:pt x="18" y="32"/>
                  </a:lnTo>
                  <a:lnTo>
                    <a:pt x="22" y="30"/>
                  </a:lnTo>
                  <a:lnTo>
                    <a:pt x="26" y="28"/>
                  </a:lnTo>
                  <a:lnTo>
                    <a:pt x="30" y="22"/>
                  </a:lnTo>
                  <a:lnTo>
                    <a:pt x="30" y="22"/>
                  </a:lnTo>
                  <a:lnTo>
                    <a:pt x="32" y="20"/>
                  </a:lnTo>
                  <a:lnTo>
                    <a:pt x="32" y="16"/>
                  </a:lnTo>
                  <a:lnTo>
                    <a:pt x="32" y="16"/>
                  </a:lnTo>
                  <a:lnTo>
                    <a:pt x="40" y="16"/>
                  </a:lnTo>
                  <a:lnTo>
                    <a:pt x="46" y="16"/>
                  </a:lnTo>
                  <a:lnTo>
                    <a:pt x="46" y="16"/>
                  </a:lnTo>
                  <a:lnTo>
                    <a:pt x="50" y="18"/>
                  </a:lnTo>
                  <a:lnTo>
                    <a:pt x="52" y="22"/>
                  </a:lnTo>
                  <a:lnTo>
                    <a:pt x="60" y="22"/>
                  </a:lnTo>
                  <a:lnTo>
                    <a:pt x="68" y="22"/>
                  </a:lnTo>
                  <a:lnTo>
                    <a:pt x="68" y="22"/>
                  </a:lnTo>
                  <a:lnTo>
                    <a:pt x="66" y="20"/>
                  </a:lnTo>
                  <a:lnTo>
                    <a:pt x="68" y="18"/>
                  </a:lnTo>
                  <a:lnTo>
                    <a:pt x="72" y="18"/>
                  </a:lnTo>
                  <a:lnTo>
                    <a:pt x="72" y="18"/>
                  </a:lnTo>
                  <a:lnTo>
                    <a:pt x="78" y="18"/>
                  </a:lnTo>
                  <a:lnTo>
                    <a:pt x="78" y="12"/>
                  </a:lnTo>
                  <a:lnTo>
                    <a:pt x="78" y="2"/>
                  </a:lnTo>
                  <a:lnTo>
                    <a:pt x="78" y="2"/>
                  </a:lnTo>
                  <a:lnTo>
                    <a:pt x="82" y="8"/>
                  </a:lnTo>
                  <a:lnTo>
                    <a:pt x="86" y="8"/>
                  </a:lnTo>
                  <a:lnTo>
                    <a:pt x="86" y="8"/>
                  </a:lnTo>
                  <a:lnTo>
                    <a:pt x="90" y="6"/>
                  </a:lnTo>
                  <a:lnTo>
                    <a:pt x="96" y="0"/>
                  </a:lnTo>
                  <a:lnTo>
                    <a:pt x="96" y="0"/>
                  </a:lnTo>
                  <a:lnTo>
                    <a:pt x="96" y="6"/>
                  </a:lnTo>
                  <a:lnTo>
                    <a:pt x="96" y="16"/>
                  </a:lnTo>
                  <a:lnTo>
                    <a:pt x="96" y="20"/>
                  </a:lnTo>
                  <a:lnTo>
                    <a:pt x="98" y="22"/>
                  </a:lnTo>
                  <a:lnTo>
                    <a:pt x="98" y="22"/>
                  </a:lnTo>
                  <a:lnTo>
                    <a:pt x="106" y="20"/>
                  </a:lnTo>
                  <a:lnTo>
                    <a:pt x="110" y="18"/>
                  </a:lnTo>
                  <a:lnTo>
                    <a:pt x="118" y="12"/>
                  </a:lnTo>
                  <a:lnTo>
                    <a:pt x="120" y="12"/>
                  </a:lnTo>
                  <a:lnTo>
                    <a:pt x="122" y="16"/>
                  </a:lnTo>
                  <a:lnTo>
                    <a:pt x="122" y="16"/>
                  </a:lnTo>
                  <a:lnTo>
                    <a:pt x="126" y="18"/>
                  </a:lnTo>
                  <a:lnTo>
                    <a:pt x="128" y="18"/>
                  </a:lnTo>
                  <a:lnTo>
                    <a:pt x="136" y="20"/>
                  </a:lnTo>
                  <a:lnTo>
                    <a:pt x="136" y="20"/>
                  </a:lnTo>
                  <a:lnTo>
                    <a:pt x="138" y="22"/>
                  </a:lnTo>
                  <a:lnTo>
                    <a:pt x="140" y="28"/>
                  </a:lnTo>
                  <a:lnTo>
                    <a:pt x="146" y="36"/>
                  </a:lnTo>
                  <a:lnTo>
                    <a:pt x="146" y="36"/>
                  </a:lnTo>
                  <a:lnTo>
                    <a:pt x="158" y="44"/>
                  </a:lnTo>
                  <a:lnTo>
                    <a:pt x="172" y="50"/>
                  </a:lnTo>
                  <a:lnTo>
                    <a:pt x="172" y="50"/>
                  </a:lnTo>
                  <a:lnTo>
                    <a:pt x="176" y="44"/>
                  </a:lnTo>
                  <a:lnTo>
                    <a:pt x="178" y="42"/>
                  </a:lnTo>
                  <a:lnTo>
                    <a:pt x="190" y="36"/>
                  </a:lnTo>
                  <a:lnTo>
                    <a:pt x="190" y="36"/>
                  </a:lnTo>
                  <a:lnTo>
                    <a:pt x="196" y="36"/>
                  </a:lnTo>
                  <a:lnTo>
                    <a:pt x="206" y="40"/>
                  </a:lnTo>
                  <a:lnTo>
                    <a:pt x="212" y="40"/>
                  </a:lnTo>
                  <a:lnTo>
                    <a:pt x="218" y="36"/>
                  </a:lnTo>
                  <a:lnTo>
                    <a:pt x="218" y="36"/>
                  </a:lnTo>
                  <a:lnTo>
                    <a:pt x="226" y="44"/>
                  </a:lnTo>
                  <a:lnTo>
                    <a:pt x="226" y="44"/>
                  </a:lnTo>
                  <a:lnTo>
                    <a:pt x="228" y="54"/>
                  </a:lnTo>
                  <a:lnTo>
                    <a:pt x="232" y="60"/>
                  </a:lnTo>
                  <a:lnTo>
                    <a:pt x="232" y="60"/>
                  </a:lnTo>
                  <a:lnTo>
                    <a:pt x="236" y="54"/>
                  </a:lnTo>
                  <a:lnTo>
                    <a:pt x="236" y="54"/>
                  </a:lnTo>
                  <a:lnTo>
                    <a:pt x="236" y="60"/>
                  </a:lnTo>
                  <a:lnTo>
                    <a:pt x="236" y="62"/>
                  </a:lnTo>
                  <a:lnTo>
                    <a:pt x="232" y="70"/>
                  </a:lnTo>
                  <a:lnTo>
                    <a:pt x="232" y="72"/>
                  </a:lnTo>
                  <a:lnTo>
                    <a:pt x="232" y="72"/>
                  </a:lnTo>
                  <a:lnTo>
                    <a:pt x="240" y="82"/>
                  </a:lnTo>
                  <a:lnTo>
                    <a:pt x="242" y="88"/>
                  </a:lnTo>
                  <a:lnTo>
                    <a:pt x="242" y="88"/>
                  </a:lnTo>
                  <a:lnTo>
                    <a:pt x="242" y="100"/>
                  </a:lnTo>
                  <a:lnTo>
                    <a:pt x="242" y="110"/>
                  </a:lnTo>
                  <a:lnTo>
                    <a:pt x="242" y="110"/>
                  </a:lnTo>
                  <a:lnTo>
                    <a:pt x="240" y="118"/>
                  </a:lnTo>
                  <a:lnTo>
                    <a:pt x="232" y="124"/>
                  </a:lnTo>
                  <a:lnTo>
                    <a:pt x="232" y="124"/>
                  </a:lnTo>
                  <a:lnTo>
                    <a:pt x="228" y="134"/>
                  </a:lnTo>
                  <a:lnTo>
                    <a:pt x="220" y="148"/>
                  </a:lnTo>
                  <a:lnTo>
                    <a:pt x="220" y="148"/>
                  </a:lnTo>
                  <a:lnTo>
                    <a:pt x="216" y="174"/>
                  </a:lnTo>
                  <a:lnTo>
                    <a:pt x="216" y="174"/>
                  </a:lnTo>
                  <a:lnTo>
                    <a:pt x="216" y="188"/>
                  </a:lnTo>
                  <a:lnTo>
                    <a:pt x="220" y="202"/>
                  </a:lnTo>
                  <a:lnTo>
                    <a:pt x="220" y="202"/>
                  </a:lnTo>
                  <a:lnTo>
                    <a:pt x="226" y="214"/>
                  </a:lnTo>
                  <a:lnTo>
                    <a:pt x="228" y="220"/>
                  </a:lnTo>
                  <a:lnTo>
                    <a:pt x="226" y="224"/>
                  </a:lnTo>
                  <a:lnTo>
                    <a:pt x="226" y="224"/>
                  </a:lnTo>
                  <a:lnTo>
                    <a:pt x="230" y="222"/>
                  </a:lnTo>
                  <a:lnTo>
                    <a:pt x="232" y="224"/>
                  </a:lnTo>
                  <a:lnTo>
                    <a:pt x="232" y="232"/>
                  </a:lnTo>
                  <a:lnTo>
                    <a:pt x="232" y="248"/>
                  </a:lnTo>
                  <a:lnTo>
                    <a:pt x="232" y="248"/>
                  </a:lnTo>
                  <a:lnTo>
                    <a:pt x="228" y="248"/>
                  </a:lnTo>
                  <a:lnTo>
                    <a:pt x="228" y="248"/>
                  </a:lnTo>
                  <a:lnTo>
                    <a:pt x="230" y="244"/>
                  </a:lnTo>
                  <a:lnTo>
                    <a:pt x="230" y="244"/>
                  </a:lnTo>
                  <a:lnTo>
                    <a:pt x="226" y="248"/>
                  </a:lnTo>
                  <a:lnTo>
                    <a:pt x="220" y="244"/>
                  </a:lnTo>
                  <a:lnTo>
                    <a:pt x="216" y="238"/>
                  </a:lnTo>
                  <a:lnTo>
                    <a:pt x="216" y="238"/>
                  </a:lnTo>
                  <a:lnTo>
                    <a:pt x="212" y="242"/>
                  </a:lnTo>
                  <a:lnTo>
                    <a:pt x="206" y="248"/>
                  </a:lnTo>
                  <a:lnTo>
                    <a:pt x="206" y="248"/>
                  </a:lnTo>
                  <a:lnTo>
                    <a:pt x="200" y="244"/>
                  </a:lnTo>
                  <a:lnTo>
                    <a:pt x="192" y="242"/>
                  </a:lnTo>
                  <a:lnTo>
                    <a:pt x="192" y="242"/>
                  </a:lnTo>
                  <a:lnTo>
                    <a:pt x="192" y="244"/>
                  </a:lnTo>
                  <a:lnTo>
                    <a:pt x="190" y="244"/>
                  </a:lnTo>
                  <a:lnTo>
                    <a:pt x="188" y="242"/>
                  </a:lnTo>
                  <a:lnTo>
                    <a:pt x="188" y="242"/>
                  </a:lnTo>
                  <a:lnTo>
                    <a:pt x="190" y="242"/>
                  </a:lnTo>
                  <a:lnTo>
                    <a:pt x="196" y="238"/>
                  </a:lnTo>
                  <a:lnTo>
                    <a:pt x="196" y="238"/>
                  </a:lnTo>
                  <a:lnTo>
                    <a:pt x="190" y="234"/>
                  </a:lnTo>
                  <a:lnTo>
                    <a:pt x="190" y="234"/>
                  </a:lnTo>
                  <a:lnTo>
                    <a:pt x="192" y="238"/>
                  </a:lnTo>
                  <a:lnTo>
                    <a:pt x="190" y="238"/>
                  </a:lnTo>
                  <a:lnTo>
                    <a:pt x="186" y="238"/>
                  </a:lnTo>
                  <a:lnTo>
                    <a:pt x="186" y="238"/>
                  </a:lnTo>
                  <a:lnTo>
                    <a:pt x="178" y="238"/>
                  </a:lnTo>
                  <a:lnTo>
                    <a:pt x="168" y="238"/>
                  </a:lnTo>
                  <a:lnTo>
                    <a:pt x="168" y="238"/>
                  </a:lnTo>
                  <a:lnTo>
                    <a:pt x="152" y="244"/>
                  </a:lnTo>
                  <a:lnTo>
                    <a:pt x="152" y="244"/>
                  </a:lnTo>
                  <a:lnTo>
                    <a:pt x="160" y="244"/>
                  </a:lnTo>
                  <a:lnTo>
                    <a:pt x="168" y="242"/>
                  </a:lnTo>
                  <a:lnTo>
                    <a:pt x="178" y="238"/>
                  </a:lnTo>
                  <a:lnTo>
                    <a:pt x="180" y="242"/>
                  </a:lnTo>
                  <a:lnTo>
                    <a:pt x="186" y="242"/>
                  </a:lnTo>
                  <a:lnTo>
                    <a:pt x="186" y="242"/>
                  </a:lnTo>
                  <a:lnTo>
                    <a:pt x="152" y="248"/>
                  </a:lnTo>
                  <a:lnTo>
                    <a:pt x="152" y="248"/>
                  </a:lnTo>
                  <a:lnTo>
                    <a:pt x="148" y="248"/>
                  </a:lnTo>
                  <a:lnTo>
                    <a:pt x="146" y="244"/>
                  </a:lnTo>
                  <a:lnTo>
                    <a:pt x="146" y="244"/>
                  </a:lnTo>
                  <a:lnTo>
                    <a:pt x="140" y="244"/>
                  </a:lnTo>
                  <a:lnTo>
                    <a:pt x="138" y="242"/>
                  </a:lnTo>
                  <a:lnTo>
                    <a:pt x="128" y="248"/>
                  </a:lnTo>
                  <a:lnTo>
                    <a:pt x="128" y="248"/>
                  </a:lnTo>
                  <a:lnTo>
                    <a:pt x="136" y="244"/>
                  </a:lnTo>
                  <a:lnTo>
                    <a:pt x="146" y="248"/>
                  </a:lnTo>
                  <a:lnTo>
                    <a:pt x="146" y="248"/>
                  </a:lnTo>
                  <a:lnTo>
                    <a:pt x="122" y="248"/>
                  </a:lnTo>
                  <a:lnTo>
                    <a:pt x="106" y="254"/>
                  </a:lnTo>
                  <a:lnTo>
                    <a:pt x="106" y="254"/>
                  </a:lnTo>
                  <a:lnTo>
                    <a:pt x="90" y="260"/>
                  </a:lnTo>
                  <a:lnTo>
                    <a:pt x="82" y="262"/>
                  </a:lnTo>
                  <a:lnTo>
                    <a:pt x="72" y="264"/>
                  </a:lnTo>
                  <a:lnTo>
                    <a:pt x="72" y="264"/>
                  </a:lnTo>
                  <a:lnTo>
                    <a:pt x="60" y="270"/>
                  </a:lnTo>
                  <a:lnTo>
                    <a:pt x="52" y="278"/>
                  </a:lnTo>
                  <a:lnTo>
                    <a:pt x="52" y="278"/>
                  </a:lnTo>
                  <a:lnTo>
                    <a:pt x="46" y="278"/>
                  </a:lnTo>
                  <a:lnTo>
                    <a:pt x="40" y="274"/>
                  </a:lnTo>
                  <a:lnTo>
                    <a:pt x="40" y="270"/>
                  </a:lnTo>
                  <a:lnTo>
                    <a:pt x="40" y="262"/>
                  </a:lnTo>
                  <a:lnTo>
                    <a:pt x="40" y="262"/>
                  </a:lnTo>
                  <a:lnTo>
                    <a:pt x="46" y="238"/>
                  </a:lnTo>
                  <a:lnTo>
                    <a:pt x="46" y="238"/>
                  </a:lnTo>
                  <a:lnTo>
                    <a:pt x="50" y="232"/>
                  </a:lnTo>
                  <a:lnTo>
                    <a:pt x="50" y="224"/>
                  </a:lnTo>
                  <a:lnTo>
                    <a:pt x="46" y="218"/>
                  </a:lnTo>
                  <a:lnTo>
                    <a:pt x="40" y="214"/>
                  </a:lnTo>
                  <a:lnTo>
                    <a:pt x="40" y="214"/>
                  </a:lnTo>
                  <a:lnTo>
                    <a:pt x="32" y="208"/>
                  </a:lnTo>
                  <a:lnTo>
                    <a:pt x="30" y="204"/>
                  </a:lnTo>
                  <a:lnTo>
                    <a:pt x="30" y="202"/>
                  </a:lnTo>
                  <a:lnTo>
                    <a:pt x="30" y="202"/>
                  </a:lnTo>
                  <a:lnTo>
                    <a:pt x="28" y="198"/>
                  </a:lnTo>
                  <a:lnTo>
                    <a:pt x="28" y="194"/>
                  </a:lnTo>
                  <a:lnTo>
                    <a:pt x="18" y="194"/>
                  </a:lnTo>
                  <a:lnTo>
                    <a:pt x="10" y="192"/>
                  </a:lnTo>
                  <a:lnTo>
                    <a:pt x="10" y="192"/>
                  </a:lnTo>
                  <a:lnTo>
                    <a:pt x="10" y="190"/>
                  </a:lnTo>
                  <a:lnTo>
                    <a:pt x="10" y="190"/>
                  </a:lnTo>
                  <a:lnTo>
                    <a:pt x="2" y="190"/>
                  </a:lnTo>
                  <a:lnTo>
                    <a:pt x="0" y="188"/>
                  </a:lnTo>
                  <a:lnTo>
                    <a:pt x="0" y="18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07" name="LIBERIA"/>
            <p:cNvSpPr>
              <a:spLocks/>
            </p:cNvSpPr>
            <p:nvPr/>
          </p:nvSpPr>
          <p:spPr bwMode="auto">
            <a:xfrm>
              <a:off x="5263125" y="2789129"/>
              <a:ext cx="221387" cy="221831"/>
            </a:xfrm>
            <a:custGeom>
              <a:avLst/>
              <a:gdLst>
                <a:gd name="T0" fmla="*/ 0 w 166"/>
                <a:gd name="T1" fmla="*/ 70 h 184"/>
                <a:gd name="T2" fmla="*/ 6 w 166"/>
                <a:gd name="T3" fmla="*/ 64 h 184"/>
                <a:gd name="T4" fmla="*/ 10 w 166"/>
                <a:gd name="T5" fmla="*/ 54 h 184"/>
                <a:gd name="T6" fmla="*/ 34 w 166"/>
                <a:gd name="T7" fmla="*/ 38 h 184"/>
                <a:gd name="T8" fmla="*/ 36 w 166"/>
                <a:gd name="T9" fmla="*/ 28 h 184"/>
                <a:gd name="T10" fmla="*/ 36 w 166"/>
                <a:gd name="T11" fmla="*/ 20 h 184"/>
                <a:gd name="T12" fmla="*/ 46 w 166"/>
                <a:gd name="T13" fmla="*/ 14 h 184"/>
                <a:gd name="T14" fmla="*/ 50 w 166"/>
                <a:gd name="T15" fmla="*/ 10 h 184"/>
                <a:gd name="T16" fmla="*/ 50 w 166"/>
                <a:gd name="T17" fmla="*/ 2 h 184"/>
                <a:gd name="T18" fmla="*/ 62 w 166"/>
                <a:gd name="T19" fmla="*/ 2 h 184"/>
                <a:gd name="T20" fmla="*/ 64 w 166"/>
                <a:gd name="T21" fmla="*/ 0 h 184"/>
                <a:gd name="T22" fmla="*/ 72 w 166"/>
                <a:gd name="T23" fmla="*/ 0 h 184"/>
                <a:gd name="T24" fmla="*/ 80 w 166"/>
                <a:gd name="T25" fmla="*/ 10 h 184"/>
                <a:gd name="T26" fmla="*/ 80 w 166"/>
                <a:gd name="T27" fmla="*/ 12 h 184"/>
                <a:gd name="T28" fmla="*/ 82 w 166"/>
                <a:gd name="T29" fmla="*/ 14 h 184"/>
                <a:gd name="T30" fmla="*/ 82 w 166"/>
                <a:gd name="T31" fmla="*/ 20 h 184"/>
                <a:gd name="T32" fmla="*/ 82 w 166"/>
                <a:gd name="T33" fmla="*/ 20 h 184"/>
                <a:gd name="T34" fmla="*/ 82 w 166"/>
                <a:gd name="T35" fmla="*/ 52 h 184"/>
                <a:gd name="T36" fmla="*/ 92 w 166"/>
                <a:gd name="T37" fmla="*/ 52 h 184"/>
                <a:gd name="T38" fmla="*/ 94 w 166"/>
                <a:gd name="T39" fmla="*/ 58 h 184"/>
                <a:gd name="T40" fmla="*/ 104 w 166"/>
                <a:gd name="T41" fmla="*/ 52 h 184"/>
                <a:gd name="T42" fmla="*/ 110 w 166"/>
                <a:gd name="T43" fmla="*/ 42 h 184"/>
                <a:gd name="T44" fmla="*/ 116 w 166"/>
                <a:gd name="T45" fmla="*/ 38 h 184"/>
                <a:gd name="T46" fmla="*/ 120 w 166"/>
                <a:gd name="T47" fmla="*/ 38 h 184"/>
                <a:gd name="T48" fmla="*/ 122 w 166"/>
                <a:gd name="T49" fmla="*/ 44 h 184"/>
                <a:gd name="T50" fmla="*/ 126 w 166"/>
                <a:gd name="T51" fmla="*/ 60 h 184"/>
                <a:gd name="T52" fmla="*/ 130 w 166"/>
                <a:gd name="T53" fmla="*/ 72 h 184"/>
                <a:gd name="T54" fmla="*/ 120 w 166"/>
                <a:gd name="T55" fmla="*/ 92 h 184"/>
                <a:gd name="T56" fmla="*/ 126 w 166"/>
                <a:gd name="T57" fmla="*/ 92 h 184"/>
                <a:gd name="T58" fmla="*/ 126 w 166"/>
                <a:gd name="T59" fmla="*/ 94 h 184"/>
                <a:gd name="T60" fmla="*/ 134 w 166"/>
                <a:gd name="T61" fmla="*/ 96 h 184"/>
                <a:gd name="T62" fmla="*/ 146 w 166"/>
                <a:gd name="T63" fmla="*/ 104 h 184"/>
                <a:gd name="T64" fmla="*/ 146 w 166"/>
                <a:gd name="T65" fmla="*/ 110 h 184"/>
                <a:gd name="T66" fmla="*/ 154 w 166"/>
                <a:gd name="T67" fmla="*/ 112 h 184"/>
                <a:gd name="T68" fmla="*/ 158 w 166"/>
                <a:gd name="T69" fmla="*/ 116 h 184"/>
                <a:gd name="T70" fmla="*/ 162 w 166"/>
                <a:gd name="T71" fmla="*/ 122 h 184"/>
                <a:gd name="T72" fmla="*/ 162 w 166"/>
                <a:gd name="T73" fmla="*/ 134 h 184"/>
                <a:gd name="T74" fmla="*/ 162 w 166"/>
                <a:gd name="T75" fmla="*/ 146 h 184"/>
                <a:gd name="T76" fmla="*/ 156 w 166"/>
                <a:gd name="T77" fmla="*/ 174 h 184"/>
                <a:gd name="T78" fmla="*/ 158 w 166"/>
                <a:gd name="T79" fmla="*/ 184 h 184"/>
                <a:gd name="T80" fmla="*/ 144 w 166"/>
                <a:gd name="T81" fmla="*/ 176 h 184"/>
                <a:gd name="T82" fmla="*/ 132 w 166"/>
                <a:gd name="T83" fmla="*/ 174 h 184"/>
                <a:gd name="T84" fmla="*/ 122 w 166"/>
                <a:gd name="T85" fmla="*/ 166 h 184"/>
                <a:gd name="T86" fmla="*/ 94 w 166"/>
                <a:gd name="T87" fmla="*/ 152 h 184"/>
                <a:gd name="T88" fmla="*/ 86 w 166"/>
                <a:gd name="T89" fmla="*/ 146 h 184"/>
                <a:gd name="T90" fmla="*/ 54 w 166"/>
                <a:gd name="T91" fmla="*/ 110 h 184"/>
                <a:gd name="T92" fmla="*/ 40 w 166"/>
                <a:gd name="T93" fmla="*/ 104 h 184"/>
                <a:gd name="T94" fmla="*/ 32 w 166"/>
                <a:gd name="T95" fmla="*/ 94 h 184"/>
                <a:gd name="T96" fmla="*/ 32 w 166"/>
                <a:gd name="T97" fmla="*/ 92 h 184"/>
                <a:gd name="T98" fmla="*/ 14 w 166"/>
                <a:gd name="T99" fmla="*/ 84 h 184"/>
                <a:gd name="T100" fmla="*/ 6 w 166"/>
                <a:gd name="T101" fmla="*/ 80 h 184"/>
                <a:gd name="T102" fmla="*/ 0 w 166"/>
                <a:gd name="T103" fmla="*/ 7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6" h="184">
                  <a:moveTo>
                    <a:pt x="0" y="70"/>
                  </a:moveTo>
                  <a:lnTo>
                    <a:pt x="0" y="70"/>
                  </a:lnTo>
                  <a:lnTo>
                    <a:pt x="2" y="68"/>
                  </a:lnTo>
                  <a:lnTo>
                    <a:pt x="6" y="64"/>
                  </a:lnTo>
                  <a:lnTo>
                    <a:pt x="10" y="54"/>
                  </a:lnTo>
                  <a:lnTo>
                    <a:pt x="10" y="54"/>
                  </a:lnTo>
                  <a:lnTo>
                    <a:pt x="34" y="38"/>
                  </a:lnTo>
                  <a:lnTo>
                    <a:pt x="34" y="38"/>
                  </a:lnTo>
                  <a:lnTo>
                    <a:pt x="34" y="32"/>
                  </a:lnTo>
                  <a:lnTo>
                    <a:pt x="36" y="28"/>
                  </a:lnTo>
                  <a:lnTo>
                    <a:pt x="36" y="20"/>
                  </a:lnTo>
                  <a:lnTo>
                    <a:pt x="36" y="20"/>
                  </a:lnTo>
                  <a:lnTo>
                    <a:pt x="40" y="18"/>
                  </a:lnTo>
                  <a:lnTo>
                    <a:pt x="46" y="14"/>
                  </a:lnTo>
                  <a:lnTo>
                    <a:pt x="46" y="12"/>
                  </a:lnTo>
                  <a:lnTo>
                    <a:pt x="50" y="10"/>
                  </a:lnTo>
                  <a:lnTo>
                    <a:pt x="50" y="10"/>
                  </a:lnTo>
                  <a:lnTo>
                    <a:pt x="50" y="2"/>
                  </a:lnTo>
                  <a:lnTo>
                    <a:pt x="52" y="2"/>
                  </a:lnTo>
                  <a:lnTo>
                    <a:pt x="62" y="2"/>
                  </a:lnTo>
                  <a:lnTo>
                    <a:pt x="62" y="2"/>
                  </a:lnTo>
                  <a:lnTo>
                    <a:pt x="64" y="0"/>
                  </a:lnTo>
                  <a:lnTo>
                    <a:pt x="72" y="0"/>
                  </a:lnTo>
                  <a:lnTo>
                    <a:pt x="72" y="0"/>
                  </a:lnTo>
                  <a:lnTo>
                    <a:pt x="76" y="2"/>
                  </a:lnTo>
                  <a:lnTo>
                    <a:pt x="80" y="10"/>
                  </a:lnTo>
                  <a:lnTo>
                    <a:pt x="80" y="10"/>
                  </a:lnTo>
                  <a:lnTo>
                    <a:pt x="80" y="12"/>
                  </a:lnTo>
                  <a:lnTo>
                    <a:pt x="82" y="14"/>
                  </a:lnTo>
                  <a:lnTo>
                    <a:pt x="82" y="14"/>
                  </a:lnTo>
                  <a:lnTo>
                    <a:pt x="82" y="20"/>
                  </a:lnTo>
                  <a:lnTo>
                    <a:pt x="82" y="20"/>
                  </a:lnTo>
                  <a:lnTo>
                    <a:pt x="82" y="20"/>
                  </a:lnTo>
                  <a:lnTo>
                    <a:pt x="82" y="20"/>
                  </a:lnTo>
                  <a:lnTo>
                    <a:pt x="86" y="38"/>
                  </a:lnTo>
                  <a:lnTo>
                    <a:pt x="82" y="52"/>
                  </a:lnTo>
                  <a:lnTo>
                    <a:pt x="82" y="52"/>
                  </a:lnTo>
                  <a:lnTo>
                    <a:pt x="92" y="52"/>
                  </a:lnTo>
                  <a:lnTo>
                    <a:pt x="94" y="54"/>
                  </a:lnTo>
                  <a:lnTo>
                    <a:pt x="94" y="58"/>
                  </a:lnTo>
                  <a:lnTo>
                    <a:pt x="94" y="58"/>
                  </a:lnTo>
                  <a:lnTo>
                    <a:pt x="104" y="52"/>
                  </a:lnTo>
                  <a:lnTo>
                    <a:pt x="110" y="42"/>
                  </a:lnTo>
                  <a:lnTo>
                    <a:pt x="110" y="42"/>
                  </a:lnTo>
                  <a:lnTo>
                    <a:pt x="114" y="40"/>
                  </a:lnTo>
                  <a:lnTo>
                    <a:pt x="116" y="38"/>
                  </a:lnTo>
                  <a:lnTo>
                    <a:pt x="116" y="38"/>
                  </a:lnTo>
                  <a:lnTo>
                    <a:pt x="120" y="38"/>
                  </a:lnTo>
                  <a:lnTo>
                    <a:pt x="120" y="40"/>
                  </a:lnTo>
                  <a:lnTo>
                    <a:pt x="122" y="44"/>
                  </a:lnTo>
                  <a:lnTo>
                    <a:pt x="122" y="44"/>
                  </a:lnTo>
                  <a:lnTo>
                    <a:pt x="126" y="60"/>
                  </a:lnTo>
                  <a:lnTo>
                    <a:pt x="130" y="72"/>
                  </a:lnTo>
                  <a:lnTo>
                    <a:pt x="130" y="72"/>
                  </a:lnTo>
                  <a:lnTo>
                    <a:pt x="120" y="84"/>
                  </a:lnTo>
                  <a:lnTo>
                    <a:pt x="120" y="92"/>
                  </a:lnTo>
                  <a:lnTo>
                    <a:pt x="120" y="92"/>
                  </a:lnTo>
                  <a:lnTo>
                    <a:pt x="126" y="92"/>
                  </a:lnTo>
                  <a:lnTo>
                    <a:pt x="126" y="92"/>
                  </a:lnTo>
                  <a:lnTo>
                    <a:pt x="126" y="94"/>
                  </a:lnTo>
                  <a:lnTo>
                    <a:pt x="126" y="94"/>
                  </a:lnTo>
                  <a:lnTo>
                    <a:pt x="134" y="96"/>
                  </a:lnTo>
                  <a:lnTo>
                    <a:pt x="142" y="100"/>
                  </a:lnTo>
                  <a:lnTo>
                    <a:pt x="146" y="104"/>
                  </a:lnTo>
                  <a:lnTo>
                    <a:pt x="146" y="104"/>
                  </a:lnTo>
                  <a:lnTo>
                    <a:pt x="146" y="110"/>
                  </a:lnTo>
                  <a:lnTo>
                    <a:pt x="150" y="112"/>
                  </a:lnTo>
                  <a:lnTo>
                    <a:pt x="154" y="112"/>
                  </a:lnTo>
                  <a:lnTo>
                    <a:pt x="154" y="112"/>
                  </a:lnTo>
                  <a:lnTo>
                    <a:pt x="158" y="116"/>
                  </a:lnTo>
                  <a:lnTo>
                    <a:pt x="162" y="122"/>
                  </a:lnTo>
                  <a:lnTo>
                    <a:pt x="162" y="122"/>
                  </a:lnTo>
                  <a:lnTo>
                    <a:pt x="166" y="132"/>
                  </a:lnTo>
                  <a:lnTo>
                    <a:pt x="162" y="134"/>
                  </a:lnTo>
                  <a:lnTo>
                    <a:pt x="162" y="146"/>
                  </a:lnTo>
                  <a:lnTo>
                    <a:pt x="162" y="146"/>
                  </a:lnTo>
                  <a:lnTo>
                    <a:pt x="156" y="164"/>
                  </a:lnTo>
                  <a:lnTo>
                    <a:pt x="156" y="174"/>
                  </a:lnTo>
                  <a:lnTo>
                    <a:pt x="158" y="184"/>
                  </a:lnTo>
                  <a:lnTo>
                    <a:pt x="158" y="184"/>
                  </a:lnTo>
                  <a:lnTo>
                    <a:pt x="150" y="178"/>
                  </a:lnTo>
                  <a:lnTo>
                    <a:pt x="144" y="176"/>
                  </a:lnTo>
                  <a:lnTo>
                    <a:pt x="144" y="176"/>
                  </a:lnTo>
                  <a:lnTo>
                    <a:pt x="132" y="174"/>
                  </a:lnTo>
                  <a:lnTo>
                    <a:pt x="122" y="166"/>
                  </a:lnTo>
                  <a:lnTo>
                    <a:pt x="122" y="166"/>
                  </a:lnTo>
                  <a:lnTo>
                    <a:pt x="104" y="160"/>
                  </a:lnTo>
                  <a:lnTo>
                    <a:pt x="94" y="152"/>
                  </a:lnTo>
                  <a:lnTo>
                    <a:pt x="86" y="146"/>
                  </a:lnTo>
                  <a:lnTo>
                    <a:pt x="86" y="146"/>
                  </a:lnTo>
                  <a:lnTo>
                    <a:pt x="72" y="126"/>
                  </a:lnTo>
                  <a:lnTo>
                    <a:pt x="54" y="110"/>
                  </a:lnTo>
                  <a:lnTo>
                    <a:pt x="54" y="110"/>
                  </a:lnTo>
                  <a:lnTo>
                    <a:pt x="40" y="104"/>
                  </a:lnTo>
                  <a:lnTo>
                    <a:pt x="32" y="96"/>
                  </a:lnTo>
                  <a:lnTo>
                    <a:pt x="32" y="94"/>
                  </a:lnTo>
                  <a:lnTo>
                    <a:pt x="32" y="92"/>
                  </a:lnTo>
                  <a:lnTo>
                    <a:pt x="32" y="92"/>
                  </a:lnTo>
                  <a:lnTo>
                    <a:pt x="22" y="90"/>
                  </a:lnTo>
                  <a:lnTo>
                    <a:pt x="14" y="84"/>
                  </a:lnTo>
                  <a:lnTo>
                    <a:pt x="14" y="84"/>
                  </a:lnTo>
                  <a:lnTo>
                    <a:pt x="6" y="80"/>
                  </a:lnTo>
                  <a:lnTo>
                    <a:pt x="0" y="70"/>
                  </a:lnTo>
                  <a:lnTo>
                    <a:pt x="0" y="7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08" name="GUINEA"/>
            <p:cNvSpPr>
              <a:spLocks/>
            </p:cNvSpPr>
            <p:nvPr/>
          </p:nvSpPr>
          <p:spPr bwMode="auto">
            <a:xfrm>
              <a:off x="5079081" y="2564888"/>
              <a:ext cx="389428" cy="291755"/>
            </a:xfrm>
            <a:custGeom>
              <a:avLst/>
              <a:gdLst>
                <a:gd name="T0" fmla="*/ 10 w 292"/>
                <a:gd name="T1" fmla="*/ 56 h 242"/>
                <a:gd name="T2" fmla="*/ 38 w 292"/>
                <a:gd name="T3" fmla="*/ 48 h 242"/>
                <a:gd name="T4" fmla="*/ 50 w 292"/>
                <a:gd name="T5" fmla="*/ 38 h 242"/>
                <a:gd name="T6" fmla="*/ 44 w 292"/>
                <a:gd name="T7" fmla="*/ 20 h 242"/>
                <a:gd name="T8" fmla="*/ 54 w 292"/>
                <a:gd name="T9" fmla="*/ 0 h 242"/>
                <a:gd name="T10" fmla="*/ 78 w 292"/>
                <a:gd name="T11" fmla="*/ 8 h 242"/>
                <a:gd name="T12" fmla="*/ 84 w 292"/>
                <a:gd name="T13" fmla="*/ 10 h 242"/>
                <a:gd name="T14" fmla="*/ 104 w 292"/>
                <a:gd name="T15" fmla="*/ 20 h 242"/>
                <a:gd name="T16" fmla="*/ 138 w 292"/>
                <a:gd name="T17" fmla="*/ 14 h 242"/>
                <a:gd name="T18" fmla="*/ 140 w 292"/>
                <a:gd name="T19" fmla="*/ 28 h 242"/>
                <a:gd name="T20" fmla="*/ 158 w 292"/>
                <a:gd name="T21" fmla="*/ 24 h 242"/>
                <a:gd name="T22" fmla="*/ 172 w 292"/>
                <a:gd name="T23" fmla="*/ 36 h 242"/>
                <a:gd name="T24" fmla="*/ 200 w 292"/>
                <a:gd name="T25" fmla="*/ 28 h 242"/>
                <a:gd name="T26" fmla="*/ 214 w 292"/>
                <a:gd name="T27" fmla="*/ 26 h 242"/>
                <a:gd name="T28" fmla="*/ 228 w 292"/>
                <a:gd name="T29" fmla="*/ 10 h 242"/>
                <a:gd name="T30" fmla="*/ 240 w 292"/>
                <a:gd name="T31" fmla="*/ 20 h 242"/>
                <a:gd name="T32" fmla="*/ 244 w 292"/>
                <a:gd name="T33" fmla="*/ 36 h 242"/>
                <a:gd name="T34" fmla="*/ 252 w 292"/>
                <a:gd name="T35" fmla="*/ 48 h 242"/>
                <a:gd name="T36" fmla="*/ 264 w 292"/>
                <a:gd name="T37" fmla="*/ 64 h 242"/>
                <a:gd name="T38" fmla="*/ 252 w 292"/>
                <a:gd name="T39" fmla="*/ 78 h 242"/>
                <a:gd name="T40" fmla="*/ 268 w 292"/>
                <a:gd name="T41" fmla="*/ 76 h 242"/>
                <a:gd name="T42" fmla="*/ 268 w 292"/>
                <a:gd name="T43" fmla="*/ 100 h 242"/>
                <a:gd name="T44" fmla="*/ 280 w 292"/>
                <a:gd name="T45" fmla="*/ 116 h 242"/>
                <a:gd name="T46" fmla="*/ 272 w 292"/>
                <a:gd name="T47" fmla="*/ 130 h 242"/>
                <a:gd name="T48" fmla="*/ 282 w 292"/>
                <a:gd name="T49" fmla="*/ 156 h 242"/>
                <a:gd name="T50" fmla="*/ 280 w 292"/>
                <a:gd name="T51" fmla="*/ 172 h 242"/>
                <a:gd name="T52" fmla="*/ 292 w 292"/>
                <a:gd name="T53" fmla="*/ 190 h 242"/>
                <a:gd name="T54" fmla="*/ 270 w 292"/>
                <a:gd name="T55" fmla="*/ 196 h 242"/>
                <a:gd name="T56" fmla="*/ 276 w 292"/>
                <a:gd name="T57" fmla="*/ 212 h 242"/>
                <a:gd name="T58" fmla="*/ 264 w 292"/>
                <a:gd name="T59" fmla="*/ 228 h 242"/>
                <a:gd name="T60" fmla="*/ 252 w 292"/>
                <a:gd name="T61" fmla="*/ 224 h 242"/>
                <a:gd name="T62" fmla="*/ 232 w 292"/>
                <a:gd name="T63" fmla="*/ 242 h 242"/>
                <a:gd name="T64" fmla="*/ 224 w 292"/>
                <a:gd name="T65" fmla="*/ 218 h 242"/>
                <a:gd name="T66" fmla="*/ 220 w 292"/>
                <a:gd name="T67" fmla="*/ 206 h 242"/>
                <a:gd name="T68" fmla="*/ 210 w 292"/>
                <a:gd name="T69" fmla="*/ 186 h 242"/>
                <a:gd name="T70" fmla="*/ 192 w 292"/>
                <a:gd name="T71" fmla="*/ 186 h 242"/>
                <a:gd name="T72" fmla="*/ 172 w 292"/>
                <a:gd name="T73" fmla="*/ 198 h 242"/>
                <a:gd name="T74" fmla="*/ 178 w 292"/>
                <a:gd name="T75" fmla="*/ 176 h 242"/>
                <a:gd name="T76" fmla="*/ 172 w 292"/>
                <a:gd name="T77" fmla="*/ 156 h 242"/>
                <a:gd name="T78" fmla="*/ 160 w 292"/>
                <a:gd name="T79" fmla="*/ 130 h 242"/>
                <a:gd name="T80" fmla="*/ 130 w 292"/>
                <a:gd name="T81" fmla="*/ 120 h 242"/>
                <a:gd name="T82" fmla="*/ 104 w 292"/>
                <a:gd name="T83" fmla="*/ 128 h 242"/>
                <a:gd name="T84" fmla="*/ 92 w 292"/>
                <a:gd name="T85" fmla="*/ 148 h 242"/>
                <a:gd name="T86" fmla="*/ 80 w 292"/>
                <a:gd name="T87" fmla="*/ 160 h 242"/>
                <a:gd name="T88" fmla="*/ 68 w 292"/>
                <a:gd name="T89" fmla="*/ 162 h 242"/>
                <a:gd name="T90" fmla="*/ 70 w 292"/>
                <a:gd name="T91" fmla="*/ 156 h 242"/>
                <a:gd name="T92" fmla="*/ 62 w 292"/>
                <a:gd name="T93" fmla="*/ 150 h 242"/>
                <a:gd name="T94" fmla="*/ 58 w 292"/>
                <a:gd name="T95" fmla="*/ 138 h 242"/>
                <a:gd name="T96" fmla="*/ 52 w 292"/>
                <a:gd name="T97" fmla="*/ 128 h 242"/>
                <a:gd name="T98" fmla="*/ 52 w 292"/>
                <a:gd name="T99" fmla="*/ 122 h 242"/>
                <a:gd name="T100" fmla="*/ 40 w 292"/>
                <a:gd name="T101" fmla="*/ 118 h 242"/>
                <a:gd name="T102" fmla="*/ 30 w 292"/>
                <a:gd name="T103" fmla="*/ 110 h 242"/>
                <a:gd name="T104" fmla="*/ 18 w 292"/>
                <a:gd name="T105" fmla="*/ 100 h 242"/>
                <a:gd name="T106" fmla="*/ 12 w 292"/>
                <a:gd name="T107" fmla="*/ 90 h 242"/>
                <a:gd name="T108" fmla="*/ 10 w 292"/>
                <a:gd name="T109" fmla="*/ 90 h 242"/>
                <a:gd name="T110" fmla="*/ 4 w 292"/>
                <a:gd name="T111" fmla="*/ 7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2" h="242">
                  <a:moveTo>
                    <a:pt x="0" y="78"/>
                  </a:moveTo>
                  <a:lnTo>
                    <a:pt x="0" y="78"/>
                  </a:lnTo>
                  <a:lnTo>
                    <a:pt x="2" y="66"/>
                  </a:lnTo>
                  <a:lnTo>
                    <a:pt x="4" y="60"/>
                  </a:lnTo>
                  <a:lnTo>
                    <a:pt x="10" y="56"/>
                  </a:lnTo>
                  <a:lnTo>
                    <a:pt x="10" y="56"/>
                  </a:lnTo>
                  <a:lnTo>
                    <a:pt x="18" y="50"/>
                  </a:lnTo>
                  <a:lnTo>
                    <a:pt x="28" y="48"/>
                  </a:lnTo>
                  <a:lnTo>
                    <a:pt x="28" y="48"/>
                  </a:lnTo>
                  <a:lnTo>
                    <a:pt x="38" y="48"/>
                  </a:lnTo>
                  <a:lnTo>
                    <a:pt x="42" y="48"/>
                  </a:lnTo>
                  <a:lnTo>
                    <a:pt x="42" y="48"/>
                  </a:lnTo>
                  <a:lnTo>
                    <a:pt x="50" y="40"/>
                  </a:lnTo>
                  <a:lnTo>
                    <a:pt x="50" y="38"/>
                  </a:lnTo>
                  <a:lnTo>
                    <a:pt x="50" y="38"/>
                  </a:lnTo>
                  <a:lnTo>
                    <a:pt x="50" y="34"/>
                  </a:lnTo>
                  <a:lnTo>
                    <a:pt x="44" y="34"/>
                  </a:lnTo>
                  <a:lnTo>
                    <a:pt x="40" y="26"/>
                  </a:lnTo>
                  <a:lnTo>
                    <a:pt x="40" y="26"/>
                  </a:lnTo>
                  <a:lnTo>
                    <a:pt x="44" y="20"/>
                  </a:lnTo>
                  <a:lnTo>
                    <a:pt x="50" y="16"/>
                  </a:lnTo>
                  <a:lnTo>
                    <a:pt x="52" y="14"/>
                  </a:lnTo>
                  <a:lnTo>
                    <a:pt x="52" y="14"/>
                  </a:lnTo>
                  <a:lnTo>
                    <a:pt x="52" y="4"/>
                  </a:lnTo>
                  <a:lnTo>
                    <a:pt x="54" y="0"/>
                  </a:lnTo>
                  <a:lnTo>
                    <a:pt x="64" y="4"/>
                  </a:lnTo>
                  <a:lnTo>
                    <a:pt x="64" y="4"/>
                  </a:lnTo>
                  <a:lnTo>
                    <a:pt x="70" y="4"/>
                  </a:lnTo>
                  <a:lnTo>
                    <a:pt x="78" y="4"/>
                  </a:lnTo>
                  <a:lnTo>
                    <a:pt x="78" y="8"/>
                  </a:lnTo>
                  <a:lnTo>
                    <a:pt x="78" y="8"/>
                  </a:lnTo>
                  <a:lnTo>
                    <a:pt x="78" y="10"/>
                  </a:lnTo>
                  <a:lnTo>
                    <a:pt x="82" y="10"/>
                  </a:lnTo>
                  <a:lnTo>
                    <a:pt x="82" y="10"/>
                  </a:lnTo>
                  <a:lnTo>
                    <a:pt x="84" y="10"/>
                  </a:lnTo>
                  <a:lnTo>
                    <a:pt x="90" y="10"/>
                  </a:lnTo>
                  <a:lnTo>
                    <a:pt x="94" y="16"/>
                  </a:lnTo>
                  <a:lnTo>
                    <a:pt x="94" y="16"/>
                  </a:lnTo>
                  <a:lnTo>
                    <a:pt x="104" y="20"/>
                  </a:lnTo>
                  <a:lnTo>
                    <a:pt x="104" y="20"/>
                  </a:lnTo>
                  <a:lnTo>
                    <a:pt x="112" y="16"/>
                  </a:lnTo>
                  <a:lnTo>
                    <a:pt x="120" y="16"/>
                  </a:lnTo>
                  <a:lnTo>
                    <a:pt x="120" y="16"/>
                  </a:lnTo>
                  <a:lnTo>
                    <a:pt x="132" y="14"/>
                  </a:lnTo>
                  <a:lnTo>
                    <a:pt x="138" y="14"/>
                  </a:lnTo>
                  <a:lnTo>
                    <a:pt x="144" y="14"/>
                  </a:lnTo>
                  <a:lnTo>
                    <a:pt x="144" y="14"/>
                  </a:lnTo>
                  <a:lnTo>
                    <a:pt x="140" y="20"/>
                  </a:lnTo>
                  <a:lnTo>
                    <a:pt x="140" y="26"/>
                  </a:lnTo>
                  <a:lnTo>
                    <a:pt x="140" y="28"/>
                  </a:lnTo>
                  <a:lnTo>
                    <a:pt x="148" y="34"/>
                  </a:lnTo>
                  <a:lnTo>
                    <a:pt x="148" y="34"/>
                  </a:lnTo>
                  <a:lnTo>
                    <a:pt x="150" y="34"/>
                  </a:lnTo>
                  <a:lnTo>
                    <a:pt x="152" y="28"/>
                  </a:lnTo>
                  <a:lnTo>
                    <a:pt x="158" y="24"/>
                  </a:lnTo>
                  <a:lnTo>
                    <a:pt x="162" y="24"/>
                  </a:lnTo>
                  <a:lnTo>
                    <a:pt x="162" y="24"/>
                  </a:lnTo>
                  <a:lnTo>
                    <a:pt x="164" y="26"/>
                  </a:lnTo>
                  <a:lnTo>
                    <a:pt x="170" y="34"/>
                  </a:lnTo>
                  <a:lnTo>
                    <a:pt x="172" y="36"/>
                  </a:lnTo>
                  <a:lnTo>
                    <a:pt x="178" y="28"/>
                  </a:lnTo>
                  <a:lnTo>
                    <a:pt x="178" y="28"/>
                  </a:lnTo>
                  <a:lnTo>
                    <a:pt x="188" y="26"/>
                  </a:lnTo>
                  <a:lnTo>
                    <a:pt x="192" y="26"/>
                  </a:lnTo>
                  <a:lnTo>
                    <a:pt x="200" y="28"/>
                  </a:lnTo>
                  <a:lnTo>
                    <a:pt x="210" y="28"/>
                  </a:lnTo>
                  <a:lnTo>
                    <a:pt x="210" y="28"/>
                  </a:lnTo>
                  <a:lnTo>
                    <a:pt x="212" y="28"/>
                  </a:lnTo>
                  <a:lnTo>
                    <a:pt x="214" y="26"/>
                  </a:lnTo>
                  <a:lnTo>
                    <a:pt x="214" y="26"/>
                  </a:lnTo>
                  <a:lnTo>
                    <a:pt x="220" y="24"/>
                  </a:lnTo>
                  <a:lnTo>
                    <a:pt x="228" y="20"/>
                  </a:lnTo>
                  <a:lnTo>
                    <a:pt x="228" y="20"/>
                  </a:lnTo>
                  <a:lnTo>
                    <a:pt x="228" y="14"/>
                  </a:lnTo>
                  <a:lnTo>
                    <a:pt x="228" y="10"/>
                  </a:lnTo>
                  <a:lnTo>
                    <a:pt x="230" y="10"/>
                  </a:lnTo>
                  <a:lnTo>
                    <a:pt x="230" y="10"/>
                  </a:lnTo>
                  <a:lnTo>
                    <a:pt x="238" y="14"/>
                  </a:lnTo>
                  <a:lnTo>
                    <a:pt x="240" y="16"/>
                  </a:lnTo>
                  <a:lnTo>
                    <a:pt x="240" y="20"/>
                  </a:lnTo>
                  <a:lnTo>
                    <a:pt x="240" y="20"/>
                  </a:lnTo>
                  <a:lnTo>
                    <a:pt x="242" y="26"/>
                  </a:lnTo>
                  <a:lnTo>
                    <a:pt x="242" y="34"/>
                  </a:lnTo>
                  <a:lnTo>
                    <a:pt x="242" y="34"/>
                  </a:lnTo>
                  <a:lnTo>
                    <a:pt x="244" y="36"/>
                  </a:lnTo>
                  <a:lnTo>
                    <a:pt x="244" y="40"/>
                  </a:lnTo>
                  <a:lnTo>
                    <a:pt x="248" y="48"/>
                  </a:lnTo>
                  <a:lnTo>
                    <a:pt x="248" y="48"/>
                  </a:lnTo>
                  <a:lnTo>
                    <a:pt x="252" y="48"/>
                  </a:lnTo>
                  <a:lnTo>
                    <a:pt x="252" y="48"/>
                  </a:lnTo>
                  <a:lnTo>
                    <a:pt x="252" y="50"/>
                  </a:lnTo>
                  <a:lnTo>
                    <a:pt x="256" y="54"/>
                  </a:lnTo>
                  <a:lnTo>
                    <a:pt x="260" y="56"/>
                  </a:lnTo>
                  <a:lnTo>
                    <a:pt x="264" y="64"/>
                  </a:lnTo>
                  <a:lnTo>
                    <a:pt x="264" y="64"/>
                  </a:lnTo>
                  <a:lnTo>
                    <a:pt x="260" y="66"/>
                  </a:lnTo>
                  <a:lnTo>
                    <a:pt x="256" y="66"/>
                  </a:lnTo>
                  <a:lnTo>
                    <a:pt x="256" y="66"/>
                  </a:lnTo>
                  <a:lnTo>
                    <a:pt x="254" y="70"/>
                  </a:lnTo>
                  <a:lnTo>
                    <a:pt x="252" y="78"/>
                  </a:lnTo>
                  <a:lnTo>
                    <a:pt x="252" y="78"/>
                  </a:lnTo>
                  <a:lnTo>
                    <a:pt x="256" y="76"/>
                  </a:lnTo>
                  <a:lnTo>
                    <a:pt x="260" y="76"/>
                  </a:lnTo>
                  <a:lnTo>
                    <a:pt x="260" y="76"/>
                  </a:lnTo>
                  <a:lnTo>
                    <a:pt x="268" y="76"/>
                  </a:lnTo>
                  <a:lnTo>
                    <a:pt x="268" y="80"/>
                  </a:lnTo>
                  <a:lnTo>
                    <a:pt x="268" y="88"/>
                  </a:lnTo>
                  <a:lnTo>
                    <a:pt x="268" y="88"/>
                  </a:lnTo>
                  <a:lnTo>
                    <a:pt x="268" y="96"/>
                  </a:lnTo>
                  <a:lnTo>
                    <a:pt x="268" y="100"/>
                  </a:lnTo>
                  <a:lnTo>
                    <a:pt x="272" y="102"/>
                  </a:lnTo>
                  <a:lnTo>
                    <a:pt x="272" y="102"/>
                  </a:lnTo>
                  <a:lnTo>
                    <a:pt x="282" y="108"/>
                  </a:lnTo>
                  <a:lnTo>
                    <a:pt x="282" y="108"/>
                  </a:lnTo>
                  <a:lnTo>
                    <a:pt x="280" y="116"/>
                  </a:lnTo>
                  <a:lnTo>
                    <a:pt x="272" y="120"/>
                  </a:lnTo>
                  <a:lnTo>
                    <a:pt x="272" y="120"/>
                  </a:lnTo>
                  <a:lnTo>
                    <a:pt x="272" y="122"/>
                  </a:lnTo>
                  <a:lnTo>
                    <a:pt x="272" y="130"/>
                  </a:lnTo>
                  <a:lnTo>
                    <a:pt x="272" y="130"/>
                  </a:lnTo>
                  <a:lnTo>
                    <a:pt x="276" y="142"/>
                  </a:lnTo>
                  <a:lnTo>
                    <a:pt x="280" y="148"/>
                  </a:lnTo>
                  <a:lnTo>
                    <a:pt x="284" y="146"/>
                  </a:lnTo>
                  <a:lnTo>
                    <a:pt x="284" y="146"/>
                  </a:lnTo>
                  <a:lnTo>
                    <a:pt x="282" y="156"/>
                  </a:lnTo>
                  <a:lnTo>
                    <a:pt x="286" y="160"/>
                  </a:lnTo>
                  <a:lnTo>
                    <a:pt x="286" y="160"/>
                  </a:lnTo>
                  <a:lnTo>
                    <a:pt x="284" y="162"/>
                  </a:lnTo>
                  <a:lnTo>
                    <a:pt x="282" y="168"/>
                  </a:lnTo>
                  <a:lnTo>
                    <a:pt x="280" y="172"/>
                  </a:lnTo>
                  <a:lnTo>
                    <a:pt x="280" y="172"/>
                  </a:lnTo>
                  <a:lnTo>
                    <a:pt x="284" y="176"/>
                  </a:lnTo>
                  <a:lnTo>
                    <a:pt x="286" y="178"/>
                  </a:lnTo>
                  <a:lnTo>
                    <a:pt x="292" y="190"/>
                  </a:lnTo>
                  <a:lnTo>
                    <a:pt x="292" y="190"/>
                  </a:lnTo>
                  <a:lnTo>
                    <a:pt x="282" y="188"/>
                  </a:lnTo>
                  <a:lnTo>
                    <a:pt x="272" y="186"/>
                  </a:lnTo>
                  <a:lnTo>
                    <a:pt x="270" y="190"/>
                  </a:lnTo>
                  <a:lnTo>
                    <a:pt x="270" y="190"/>
                  </a:lnTo>
                  <a:lnTo>
                    <a:pt x="270" y="196"/>
                  </a:lnTo>
                  <a:lnTo>
                    <a:pt x="272" y="200"/>
                  </a:lnTo>
                  <a:lnTo>
                    <a:pt x="280" y="206"/>
                  </a:lnTo>
                  <a:lnTo>
                    <a:pt x="280" y="206"/>
                  </a:lnTo>
                  <a:lnTo>
                    <a:pt x="276" y="206"/>
                  </a:lnTo>
                  <a:lnTo>
                    <a:pt x="276" y="212"/>
                  </a:lnTo>
                  <a:lnTo>
                    <a:pt x="272" y="222"/>
                  </a:lnTo>
                  <a:lnTo>
                    <a:pt x="272" y="222"/>
                  </a:lnTo>
                  <a:lnTo>
                    <a:pt x="270" y="228"/>
                  </a:lnTo>
                  <a:lnTo>
                    <a:pt x="264" y="228"/>
                  </a:lnTo>
                  <a:lnTo>
                    <a:pt x="264" y="228"/>
                  </a:lnTo>
                  <a:lnTo>
                    <a:pt x="260" y="228"/>
                  </a:lnTo>
                  <a:lnTo>
                    <a:pt x="256" y="224"/>
                  </a:lnTo>
                  <a:lnTo>
                    <a:pt x="256" y="224"/>
                  </a:lnTo>
                  <a:lnTo>
                    <a:pt x="254" y="222"/>
                  </a:lnTo>
                  <a:lnTo>
                    <a:pt x="252" y="224"/>
                  </a:lnTo>
                  <a:lnTo>
                    <a:pt x="248" y="230"/>
                  </a:lnTo>
                  <a:lnTo>
                    <a:pt x="248" y="230"/>
                  </a:lnTo>
                  <a:lnTo>
                    <a:pt x="242" y="240"/>
                  </a:lnTo>
                  <a:lnTo>
                    <a:pt x="232" y="242"/>
                  </a:lnTo>
                  <a:lnTo>
                    <a:pt x="232" y="242"/>
                  </a:lnTo>
                  <a:lnTo>
                    <a:pt x="232" y="240"/>
                  </a:lnTo>
                  <a:lnTo>
                    <a:pt x="230" y="238"/>
                  </a:lnTo>
                  <a:lnTo>
                    <a:pt x="220" y="238"/>
                  </a:lnTo>
                  <a:lnTo>
                    <a:pt x="220" y="238"/>
                  </a:lnTo>
                  <a:lnTo>
                    <a:pt x="224" y="218"/>
                  </a:lnTo>
                  <a:lnTo>
                    <a:pt x="224" y="218"/>
                  </a:lnTo>
                  <a:lnTo>
                    <a:pt x="224" y="212"/>
                  </a:lnTo>
                  <a:lnTo>
                    <a:pt x="220" y="206"/>
                  </a:lnTo>
                  <a:lnTo>
                    <a:pt x="220" y="206"/>
                  </a:lnTo>
                  <a:lnTo>
                    <a:pt x="220" y="206"/>
                  </a:lnTo>
                  <a:lnTo>
                    <a:pt x="220" y="200"/>
                  </a:lnTo>
                  <a:lnTo>
                    <a:pt x="218" y="196"/>
                  </a:lnTo>
                  <a:lnTo>
                    <a:pt x="212" y="186"/>
                  </a:lnTo>
                  <a:lnTo>
                    <a:pt x="212" y="186"/>
                  </a:lnTo>
                  <a:lnTo>
                    <a:pt x="210" y="186"/>
                  </a:lnTo>
                  <a:lnTo>
                    <a:pt x="202" y="186"/>
                  </a:lnTo>
                  <a:lnTo>
                    <a:pt x="202" y="186"/>
                  </a:lnTo>
                  <a:lnTo>
                    <a:pt x="200" y="188"/>
                  </a:lnTo>
                  <a:lnTo>
                    <a:pt x="192" y="186"/>
                  </a:lnTo>
                  <a:lnTo>
                    <a:pt x="192" y="186"/>
                  </a:lnTo>
                  <a:lnTo>
                    <a:pt x="188" y="186"/>
                  </a:lnTo>
                  <a:lnTo>
                    <a:pt x="180" y="188"/>
                  </a:lnTo>
                  <a:lnTo>
                    <a:pt x="180" y="188"/>
                  </a:lnTo>
                  <a:lnTo>
                    <a:pt x="172" y="198"/>
                  </a:lnTo>
                  <a:lnTo>
                    <a:pt x="172" y="198"/>
                  </a:lnTo>
                  <a:lnTo>
                    <a:pt x="172" y="190"/>
                  </a:lnTo>
                  <a:lnTo>
                    <a:pt x="174" y="188"/>
                  </a:lnTo>
                  <a:lnTo>
                    <a:pt x="178" y="182"/>
                  </a:lnTo>
                  <a:lnTo>
                    <a:pt x="178" y="176"/>
                  </a:lnTo>
                  <a:lnTo>
                    <a:pt x="178" y="176"/>
                  </a:lnTo>
                  <a:lnTo>
                    <a:pt x="174" y="168"/>
                  </a:lnTo>
                  <a:lnTo>
                    <a:pt x="172" y="160"/>
                  </a:lnTo>
                  <a:lnTo>
                    <a:pt x="172" y="160"/>
                  </a:lnTo>
                  <a:lnTo>
                    <a:pt x="170" y="158"/>
                  </a:lnTo>
                  <a:lnTo>
                    <a:pt x="172" y="156"/>
                  </a:lnTo>
                  <a:lnTo>
                    <a:pt x="172" y="150"/>
                  </a:lnTo>
                  <a:lnTo>
                    <a:pt x="172" y="150"/>
                  </a:lnTo>
                  <a:lnTo>
                    <a:pt x="164" y="142"/>
                  </a:lnTo>
                  <a:lnTo>
                    <a:pt x="164" y="142"/>
                  </a:lnTo>
                  <a:lnTo>
                    <a:pt x="160" y="130"/>
                  </a:lnTo>
                  <a:lnTo>
                    <a:pt x="152" y="122"/>
                  </a:lnTo>
                  <a:lnTo>
                    <a:pt x="148" y="120"/>
                  </a:lnTo>
                  <a:lnTo>
                    <a:pt x="148" y="120"/>
                  </a:lnTo>
                  <a:lnTo>
                    <a:pt x="138" y="120"/>
                  </a:lnTo>
                  <a:lnTo>
                    <a:pt x="130" y="120"/>
                  </a:lnTo>
                  <a:lnTo>
                    <a:pt x="130" y="120"/>
                  </a:lnTo>
                  <a:lnTo>
                    <a:pt x="122" y="122"/>
                  </a:lnTo>
                  <a:lnTo>
                    <a:pt x="118" y="128"/>
                  </a:lnTo>
                  <a:lnTo>
                    <a:pt x="118" y="128"/>
                  </a:lnTo>
                  <a:lnTo>
                    <a:pt x="104" y="128"/>
                  </a:lnTo>
                  <a:lnTo>
                    <a:pt x="102" y="128"/>
                  </a:lnTo>
                  <a:lnTo>
                    <a:pt x="98" y="132"/>
                  </a:lnTo>
                  <a:lnTo>
                    <a:pt x="98" y="132"/>
                  </a:lnTo>
                  <a:lnTo>
                    <a:pt x="92" y="142"/>
                  </a:lnTo>
                  <a:lnTo>
                    <a:pt x="92" y="148"/>
                  </a:lnTo>
                  <a:lnTo>
                    <a:pt x="84" y="150"/>
                  </a:lnTo>
                  <a:lnTo>
                    <a:pt x="84" y="150"/>
                  </a:lnTo>
                  <a:lnTo>
                    <a:pt x="82" y="156"/>
                  </a:lnTo>
                  <a:lnTo>
                    <a:pt x="80" y="160"/>
                  </a:lnTo>
                  <a:lnTo>
                    <a:pt x="80" y="160"/>
                  </a:lnTo>
                  <a:lnTo>
                    <a:pt x="78" y="160"/>
                  </a:lnTo>
                  <a:lnTo>
                    <a:pt x="72" y="160"/>
                  </a:lnTo>
                  <a:lnTo>
                    <a:pt x="70" y="160"/>
                  </a:lnTo>
                  <a:lnTo>
                    <a:pt x="68" y="162"/>
                  </a:lnTo>
                  <a:lnTo>
                    <a:pt x="68" y="162"/>
                  </a:lnTo>
                  <a:lnTo>
                    <a:pt x="68" y="158"/>
                  </a:lnTo>
                  <a:lnTo>
                    <a:pt x="72" y="158"/>
                  </a:lnTo>
                  <a:lnTo>
                    <a:pt x="72" y="158"/>
                  </a:lnTo>
                  <a:lnTo>
                    <a:pt x="70" y="156"/>
                  </a:lnTo>
                  <a:lnTo>
                    <a:pt x="70" y="156"/>
                  </a:lnTo>
                  <a:lnTo>
                    <a:pt x="68" y="158"/>
                  </a:lnTo>
                  <a:lnTo>
                    <a:pt x="68" y="158"/>
                  </a:lnTo>
                  <a:lnTo>
                    <a:pt x="68" y="148"/>
                  </a:lnTo>
                  <a:lnTo>
                    <a:pt x="68" y="148"/>
                  </a:lnTo>
                  <a:lnTo>
                    <a:pt x="62" y="150"/>
                  </a:lnTo>
                  <a:lnTo>
                    <a:pt x="62" y="150"/>
                  </a:lnTo>
                  <a:lnTo>
                    <a:pt x="62" y="148"/>
                  </a:lnTo>
                  <a:lnTo>
                    <a:pt x="62" y="146"/>
                  </a:lnTo>
                  <a:lnTo>
                    <a:pt x="58" y="142"/>
                  </a:lnTo>
                  <a:lnTo>
                    <a:pt x="58" y="138"/>
                  </a:lnTo>
                  <a:lnTo>
                    <a:pt x="58" y="138"/>
                  </a:lnTo>
                  <a:lnTo>
                    <a:pt x="54" y="142"/>
                  </a:lnTo>
                  <a:lnTo>
                    <a:pt x="54" y="136"/>
                  </a:lnTo>
                  <a:lnTo>
                    <a:pt x="52" y="128"/>
                  </a:lnTo>
                  <a:lnTo>
                    <a:pt x="52" y="128"/>
                  </a:lnTo>
                  <a:lnTo>
                    <a:pt x="52" y="130"/>
                  </a:lnTo>
                  <a:lnTo>
                    <a:pt x="50" y="130"/>
                  </a:lnTo>
                  <a:lnTo>
                    <a:pt x="50" y="130"/>
                  </a:lnTo>
                  <a:lnTo>
                    <a:pt x="52" y="122"/>
                  </a:lnTo>
                  <a:lnTo>
                    <a:pt x="52" y="122"/>
                  </a:lnTo>
                  <a:lnTo>
                    <a:pt x="50" y="128"/>
                  </a:lnTo>
                  <a:lnTo>
                    <a:pt x="50" y="128"/>
                  </a:lnTo>
                  <a:lnTo>
                    <a:pt x="42" y="122"/>
                  </a:lnTo>
                  <a:lnTo>
                    <a:pt x="42" y="122"/>
                  </a:lnTo>
                  <a:lnTo>
                    <a:pt x="40" y="118"/>
                  </a:lnTo>
                  <a:lnTo>
                    <a:pt x="38" y="116"/>
                  </a:lnTo>
                  <a:lnTo>
                    <a:pt x="38" y="116"/>
                  </a:lnTo>
                  <a:lnTo>
                    <a:pt x="34" y="118"/>
                  </a:lnTo>
                  <a:lnTo>
                    <a:pt x="34" y="118"/>
                  </a:lnTo>
                  <a:lnTo>
                    <a:pt x="30" y="110"/>
                  </a:lnTo>
                  <a:lnTo>
                    <a:pt x="22" y="108"/>
                  </a:lnTo>
                  <a:lnTo>
                    <a:pt x="18" y="106"/>
                  </a:lnTo>
                  <a:lnTo>
                    <a:pt x="14" y="102"/>
                  </a:lnTo>
                  <a:lnTo>
                    <a:pt x="18" y="100"/>
                  </a:lnTo>
                  <a:lnTo>
                    <a:pt x="18" y="100"/>
                  </a:lnTo>
                  <a:lnTo>
                    <a:pt x="12" y="100"/>
                  </a:lnTo>
                  <a:lnTo>
                    <a:pt x="12" y="100"/>
                  </a:lnTo>
                  <a:lnTo>
                    <a:pt x="18" y="80"/>
                  </a:lnTo>
                  <a:lnTo>
                    <a:pt x="18" y="80"/>
                  </a:lnTo>
                  <a:lnTo>
                    <a:pt x="12" y="90"/>
                  </a:lnTo>
                  <a:lnTo>
                    <a:pt x="12" y="90"/>
                  </a:lnTo>
                  <a:lnTo>
                    <a:pt x="12" y="88"/>
                  </a:lnTo>
                  <a:lnTo>
                    <a:pt x="12" y="88"/>
                  </a:lnTo>
                  <a:lnTo>
                    <a:pt x="10" y="90"/>
                  </a:lnTo>
                  <a:lnTo>
                    <a:pt x="10" y="90"/>
                  </a:lnTo>
                  <a:lnTo>
                    <a:pt x="10" y="80"/>
                  </a:lnTo>
                  <a:lnTo>
                    <a:pt x="10" y="78"/>
                  </a:lnTo>
                  <a:lnTo>
                    <a:pt x="12" y="76"/>
                  </a:lnTo>
                  <a:lnTo>
                    <a:pt x="12" y="76"/>
                  </a:lnTo>
                  <a:lnTo>
                    <a:pt x="4" y="78"/>
                  </a:lnTo>
                  <a:lnTo>
                    <a:pt x="0" y="78"/>
                  </a:lnTo>
                  <a:lnTo>
                    <a:pt x="0" y="78"/>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609" name="SIERRA LEONE"/>
            <p:cNvGrpSpPr/>
            <p:nvPr/>
          </p:nvGrpSpPr>
          <p:grpSpPr>
            <a:xfrm>
              <a:off x="5169770" y="2709560"/>
              <a:ext cx="160039" cy="159139"/>
              <a:chOff x="4470227" y="3221398"/>
              <a:chExt cx="190500" cy="209550"/>
            </a:xfrm>
            <a:solidFill>
              <a:schemeClr val="bg1">
                <a:lumMod val="85000"/>
              </a:schemeClr>
            </a:solidFill>
          </p:grpSpPr>
          <p:sp>
            <p:nvSpPr>
              <p:cNvPr id="627" name="Freeform 427"/>
              <p:cNvSpPr>
                <a:spLocks/>
              </p:cNvSpPr>
              <p:nvPr/>
            </p:nvSpPr>
            <p:spPr bwMode="auto">
              <a:xfrm>
                <a:off x="4492452" y="3389673"/>
                <a:ext cx="22225" cy="6350"/>
              </a:xfrm>
              <a:custGeom>
                <a:avLst/>
                <a:gdLst>
                  <a:gd name="T0" fmla="*/ 0 w 14"/>
                  <a:gd name="T1" fmla="*/ 0 h 4"/>
                  <a:gd name="T2" fmla="*/ 0 w 14"/>
                  <a:gd name="T3" fmla="*/ 0 h 4"/>
                  <a:gd name="T4" fmla="*/ 0 w 14"/>
                  <a:gd name="T5" fmla="*/ 2 h 4"/>
                  <a:gd name="T6" fmla="*/ 0 w 14"/>
                  <a:gd name="T7" fmla="*/ 2 h 4"/>
                  <a:gd name="T8" fmla="*/ 14 w 14"/>
                  <a:gd name="T9" fmla="*/ 4 h 4"/>
                  <a:gd name="T10" fmla="*/ 14 w 14"/>
                  <a:gd name="T11" fmla="*/ 4 h 4"/>
                  <a:gd name="T12" fmla="*/ 14 w 14"/>
                  <a:gd name="T13" fmla="*/ 2 h 4"/>
                  <a:gd name="T14" fmla="*/ 14 w 14"/>
                  <a:gd name="T15" fmla="*/ 0 h 4"/>
                  <a:gd name="T16" fmla="*/ 14 w 14"/>
                  <a:gd name="T17" fmla="*/ 0 h 4"/>
                  <a:gd name="T18" fmla="*/ 8 w 14"/>
                  <a:gd name="T19" fmla="*/ 0 h 4"/>
                  <a:gd name="T20" fmla="*/ 0 w 14"/>
                  <a:gd name="T21" fmla="*/ 0 h 4"/>
                  <a:gd name="T22" fmla="*/ 0 w 1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4">
                    <a:moveTo>
                      <a:pt x="0" y="0"/>
                    </a:moveTo>
                    <a:lnTo>
                      <a:pt x="0" y="0"/>
                    </a:lnTo>
                    <a:lnTo>
                      <a:pt x="0" y="2"/>
                    </a:lnTo>
                    <a:lnTo>
                      <a:pt x="0" y="2"/>
                    </a:lnTo>
                    <a:lnTo>
                      <a:pt x="14" y="4"/>
                    </a:lnTo>
                    <a:lnTo>
                      <a:pt x="14" y="4"/>
                    </a:lnTo>
                    <a:lnTo>
                      <a:pt x="14" y="2"/>
                    </a:lnTo>
                    <a:lnTo>
                      <a:pt x="14" y="0"/>
                    </a:lnTo>
                    <a:lnTo>
                      <a:pt x="14" y="0"/>
                    </a:lnTo>
                    <a:lnTo>
                      <a:pt x="8" y="0"/>
                    </a:lnTo>
                    <a:lnTo>
                      <a:pt x="0" y="0"/>
                    </a:lnTo>
                    <a:lnTo>
                      <a:pt x="0" y="0"/>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28" name="Freeform 428"/>
              <p:cNvSpPr>
                <a:spLocks/>
              </p:cNvSpPr>
              <p:nvPr/>
            </p:nvSpPr>
            <p:spPr bwMode="auto">
              <a:xfrm>
                <a:off x="4470227" y="3221398"/>
                <a:ext cx="190500" cy="209550"/>
              </a:xfrm>
              <a:custGeom>
                <a:avLst/>
                <a:gdLst>
                  <a:gd name="T0" fmla="*/ 0 w 120"/>
                  <a:gd name="T1" fmla="*/ 42 h 132"/>
                  <a:gd name="T2" fmla="*/ 10 w 120"/>
                  <a:gd name="T3" fmla="*/ 40 h 132"/>
                  <a:gd name="T4" fmla="*/ 12 w 120"/>
                  <a:gd name="T5" fmla="*/ 36 h 132"/>
                  <a:gd name="T6" fmla="*/ 16 w 120"/>
                  <a:gd name="T7" fmla="*/ 30 h 132"/>
                  <a:gd name="T8" fmla="*/ 24 w 120"/>
                  <a:gd name="T9" fmla="*/ 22 h 132"/>
                  <a:gd name="T10" fmla="*/ 30 w 120"/>
                  <a:gd name="T11" fmla="*/ 10 h 132"/>
                  <a:gd name="T12" fmla="*/ 40 w 120"/>
                  <a:gd name="T13" fmla="*/ 4 h 132"/>
                  <a:gd name="T14" fmla="*/ 52 w 120"/>
                  <a:gd name="T15" fmla="*/ 4 h 132"/>
                  <a:gd name="T16" fmla="*/ 56 w 120"/>
                  <a:gd name="T17" fmla="*/ 0 h 132"/>
                  <a:gd name="T18" fmla="*/ 76 w 120"/>
                  <a:gd name="T19" fmla="*/ 0 h 132"/>
                  <a:gd name="T20" fmla="*/ 82 w 120"/>
                  <a:gd name="T21" fmla="*/ 4 h 132"/>
                  <a:gd name="T22" fmla="*/ 96 w 120"/>
                  <a:gd name="T23" fmla="*/ 22 h 132"/>
                  <a:gd name="T24" fmla="*/ 104 w 120"/>
                  <a:gd name="T25" fmla="*/ 30 h 132"/>
                  <a:gd name="T26" fmla="*/ 104 w 120"/>
                  <a:gd name="T27" fmla="*/ 36 h 132"/>
                  <a:gd name="T28" fmla="*/ 104 w 120"/>
                  <a:gd name="T29" fmla="*/ 40 h 132"/>
                  <a:gd name="T30" fmla="*/ 106 w 120"/>
                  <a:gd name="T31" fmla="*/ 42 h 132"/>
                  <a:gd name="T32" fmla="*/ 106 w 120"/>
                  <a:gd name="T33" fmla="*/ 50 h 132"/>
                  <a:gd name="T34" fmla="*/ 110 w 120"/>
                  <a:gd name="T35" fmla="*/ 56 h 132"/>
                  <a:gd name="T36" fmla="*/ 106 w 120"/>
                  <a:gd name="T37" fmla="*/ 66 h 132"/>
                  <a:gd name="T38" fmla="*/ 104 w 120"/>
                  <a:gd name="T39" fmla="*/ 78 h 132"/>
                  <a:gd name="T40" fmla="*/ 112 w 120"/>
                  <a:gd name="T41" fmla="*/ 68 h 132"/>
                  <a:gd name="T42" fmla="*/ 120 w 120"/>
                  <a:gd name="T43" fmla="*/ 68 h 132"/>
                  <a:gd name="T44" fmla="*/ 120 w 120"/>
                  <a:gd name="T45" fmla="*/ 78 h 132"/>
                  <a:gd name="T46" fmla="*/ 116 w 120"/>
                  <a:gd name="T47" fmla="*/ 80 h 132"/>
                  <a:gd name="T48" fmla="*/ 110 w 120"/>
                  <a:gd name="T49" fmla="*/ 82 h 132"/>
                  <a:gd name="T50" fmla="*/ 106 w 120"/>
                  <a:gd name="T51" fmla="*/ 90 h 132"/>
                  <a:gd name="T52" fmla="*/ 102 w 120"/>
                  <a:gd name="T53" fmla="*/ 104 h 132"/>
                  <a:gd name="T54" fmla="*/ 94 w 120"/>
                  <a:gd name="T55" fmla="*/ 110 h 132"/>
                  <a:gd name="T56" fmla="*/ 84 w 120"/>
                  <a:gd name="T57" fmla="*/ 118 h 132"/>
                  <a:gd name="T58" fmla="*/ 72 w 120"/>
                  <a:gd name="T59" fmla="*/ 132 h 132"/>
                  <a:gd name="T60" fmla="*/ 54 w 120"/>
                  <a:gd name="T61" fmla="*/ 124 h 132"/>
                  <a:gd name="T62" fmla="*/ 34 w 120"/>
                  <a:gd name="T63" fmla="*/ 114 h 132"/>
                  <a:gd name="T64" fmla="*/ 36 w 120"/>
                  <a:gd name="T65" fmla="*/ 114 h 132"/>
                  <a:gd name="T66" fmla="*/ 30 w 120"/>
                  <a:gd name="T67" fmla="*/ 110 h 132"/>
                  <a:gd name="T68" fmla="*/ 42 w 120"/>
                  <a:gd name="T69" fmla="*/ 104 h 132"/>
                  <a:gd name="T70" fmla="*/ 34 w 120"/>
                  <a:gd name="T71" fmla="*/ 104 h 132"/>
                  <a:gd name="T72" fmla="*/ 34 w 120"/>
                  <a:gd name="T73" fmla="*/ 98 h 132"/>
                  <a:gd name="T74" fmla="*/ 26 w 120"/>
                  <a:gd name="T75" fmla="*/ 102 h 132"/>
                  <a:gd name="T76" fmla="*/ 16 w 120"/>
                  <a:gd name="T77" fmla="*/ 94 h 132"/>
                  <a:gd name="T78" fmla="*/ 14 w 120"/>
                  <a:gd name="T79" fmla="*/ 94 h 132"/>
                  <a:gd name="T80" fmla="*/ 12 w 120"/>
                  <a:gd name="T81" fmla="*/ 78 h 132"/>
                  <a:gd name="T82" fmla="*/ 10 w 120"/>
                  <a:gd name="T83" fmla="*/ 78 h 132"/>
                  <a:gd name="T84" fmla="*/ 0 w 120"/>
                  <a:gd name="T85" fmla="*/ 70 h 132"/>
                  <a:gd name="T86" fmla="*/ 2 w 120"/>
                  <a:gd name="T87" fmla="*/ 68 h 132"/>
                  <a:gd name="T88" fmla="*/ 10 w 120"/>
                  <a:gd name="T89" fmla="*/ 70 h 132"/>
                  <a:gd name="T90" fmla="*/ 10 w 120"/>
                  <a:gd name="T91" fmla="*/ 66 h 132"/>
                  <a:gd name="T92" fmla="*/ 14 w 120"/>
                  <a:gd name="T93" fmla="*/ 66 h 132"/>
                  <a:gd name="T94" fmla="*/ 14 w 120"/>
                  <a:gd name="T95" fmla="*/ 58 h 132"/>
                  <a:gd name="T96" fmla="*/ 12 w 120"/>
                  <a:gd name="T97" fmla="*/ 62 h 132"/>
                  <a:gd name="T98" fmla="*/ 4 w 120"/>
                  <a:gd name="T99" fmla="*/ 58 h 132"/>
                  <a:gd name="T100" fmla="*/ 2 w 120"/>
                  <a:gd name="T101" fmla="*/ 66 h 132"/>
                  <a:gd name="T102" fmla="*/ 0 w 120"/>
                  <a:gd name="T103" fmla="*/ 58 h 132"/>
                  <a:gd name="T104" fmla="*/ 10 w 120"/>
                  <a:gd name="T105" fmla="*/ 50 h 132"/>
                  <a:gd name="T106" fmla="*/ 2 w 120"/>
                  <a:gd name="T107" fmla="*/ 48 h 132"/>
                  <a:gd name="T108" fmla="*/ 0 w 120"/>
                  <a:gd name="T109" fmla="*/ 4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132">
                    <a:moveTo>
                      <a:pt x="0" y="42"/>
                    </a:moveTo>
                    <a:lnTo>
                      <a:pt x="0" y="42"/>
                    </a:lnTo>
                    <a:lnTo>
                      <a:pt x="4" y="40"/>
                    </a:lnTo>
                    <a:lnTo>
                      <a:pt x="10" y="40"/>
                    </a:lnTo>
                    <a:lnTo>
                      <a:pt x="10" y="40"/>
                    </a:lnTo>
                    <a:lnTo>
                      <a:pt x="12" y="36"/>
                    </a:lnTo>
                    <a:lnTo>
                      <a:pt x="16" y="30"/>
                    </a:lnTo>
                    <a:lnTo>
                      <a:pt x="16" y="30"/>
                    </a:lnTo>
                    <a:lnTo>
                      <a:pt x="22" y="28"/>
                    </a:lnTo>
                    <a:lnTo>
                      <a:pt x="24" y="22"/>
                    </a:lnTo>
                    <a:lnTo>
                      <a:pt x="30" y="10"/>
                    </a:lnTo>
                    <a:lnTo>
                      <a:pt x="30" y="10"/>
                    </a:lnTo>
                    <a:lnTo>
                      <a:pt x="34" y="8"/>
                    </a:lnTo>
                    <a:lnTo>
                      <a:pt x="40" y="4"/>
                    </a:lnTo>
                    <a:lnTo>
                      <a:pt x="44" y="4"/>
                    </a:lnTo>
                    <a:lnTo>
                      <a:pt x="52" y="4"/>
                    </a:lnTo>
                    <a:lnTo>
                      <a:pt x="52" y="4"/>
                    </a:lnTo>
                    <a:lnTo>
                      <a:pt x="56" y="0"/>
                    </a:lnTo>
                    <a:lnTo>
                      <a:pt x="66" y="0"/>
                    </a:lnTo>
                    <a:lnTo>
                      <a:pt x="76" y="0"/>
                    </a:lnTo>
                    <a:lnTo>
                      <a:pt x="82" y="4"/>
                    </a:lnTo>
                    <a:lnTo>
                      <a:pt x="82" y="4"/>
                    </a:lnTo>
                    <a:lnTo>
                      <a:pt x="92" y="14"/>
                    </a:lnTo>
                    <a:lnTo>
                      <a:pt x="96" y="22"/>
                    </a:lnTo>
                    <a:lnTo>
                      <a:pt x="96" y="22"/>
                    </a:lnTo>
                    <a:lnTo>
                      <a:pt x="104" y="30"/>
                    </a:lnTo>
                    <a:lnTo>
                      <a:pt x="104" y="30"/>
                    </a:lnTo>
                    <a:lnTo>
                      <a:pt x="104" y="36"/>
                    </a:lnTo>
                    <a:lnTo>
                      <a:pt x="104" y="40"/>
                    </a:lnTo>
                    <a:lnTo>
                      <a:pt x="104" y="40"/>
                    </a:lnTo>
                    <a:lnTo>
                      <a:pt x="106" y="40"/>
                    </a:lnTo>
                    <a:lnTo>
                      <a:pt x="106" y="42"/>
                    </a:lnTo>
                    <a:lnTo>
                      <a:pt x="106" y="42"/>
                    </a:lnTo>
                    <a:lnTo>
                      <a:pt x="106" y="50"/>
                    </a:lnTo>
                    <a:lnTo>
                      <a:pt x="110" y="56"/>
                    </a:lnTo>
                    <a:lnTo>
                      <a:pt x="110" y="56"/>
                    </a:lnTo>
                    <a:lnTo>
                      <a:pt x="110" y="58"/>
                    </a:lnTo>
                    <a:lnTo>
                      <a:pt x="106" y="66"/>
                    </a:lnTo>
                    <a:lnTo>
                      <a:pt x="104" y="70"/>
                    </a:lnTo>
                    <a:lnTo>
                      <a:pt x="104" y="78"/>
                    </a:lnTo>
                    <a:lnTo>
                      <a:pt x="104" y="78"/>
                    </a:lnTo>
                    <a:lnTo>
                      <a:pt x="112" y="68"/>
                    </a:lnTo>
                    <a:lnTo>
                      <a:pt x="112" y="68"/>
                    </a:lnTo>
                    <a:lnTo>
                      <a:pt x="120" y="68"/>
                    </a:lnTo>
                    <a:lnTo>
                      <a:pt x="120" y="68"/>
                    </a:lnTo>
                    <a:lnTo>
                      <a:pt x="120" y="78"/>
                    </a:lnTo>
                    <a:lnTo>
                      <a:pt x="120" y="78"/>
                    </a:lnTo>
                    <a:lnTo>
                      <a:pt x="116" y="80"/>
                    </a:lnTo>
                    <a:lnTo>
                      <a:pt x="112" y="82"/>
                    </a:lnTo>
                    <a:lnTo>
                      <a:pt x="110" y="82"/>
                    </a:lnTo>
                    <a:lnTo>
                      <a:pt x="106" y="90"/>
                    </a:lnTo>
                    <a:lnTo>
                      <a:pt x="106" y="90"/>
                    </a:lnTo>
                    <a:lnTo>
                      <a:pt x="104" y="94"/>
                    </a:lnTo>
                    <a:lnTo>
                      <a:pt x="102" y="104"/>
                    </a:lnTo>
                    <a:lnTo>
                      <a:pt x="102" y="104"/>
                    </a:lnTo>
                    <a:lnTo>
                      <a:pt x="94" y="110"/>
                    </a:lnTo>
                    <a:lnTo>
                      <a:pt x="84" y="118"/>
                    </a:lnTo>
                    <a:lnTo>
                      <a:pt x="84" y="118"/>
                    </a:lnTo>
                    <a:lnTo>
                      <a:pt x="72" y="132"/>
                    </a:lnTo>
                    <a:lnTo>
                      <a:pt x="72" y="132"/>
                    </a:lnTo>
                    <a:lnTo>
                      <a:pt x="66" y="132"/>
                    </a:lnTo>
                    <a:lnTo>
                      <a:pt x="54" y="124"/>
                    </a:lnTo>
                    <a:lnTo>
                      <a:pt x="34" y="114"/>
                    </a:lnTo>
                    <a:lnTo>
                      <a:pt x="34" y="114"/>
                    </a:lnTo>
                    <a:lnTo>
                      <a:pt x="36" y="114"/>
                    </a:lnTo>
                    <a:lnTo>
                      <a:pt x="36" y="114"/>
                    </a:lnTo>
                    <a:lnTo>
                      <a:pt x="30" y="110"/>
                    </a:lnTo>
                    <a:lnTo>
                      <a:pt x="30" y="110"/>
                    </a:lnTo>
                    <a:lnTo>
                      <a:pt x="36" y="108"/>
                    </a:lnTo>
                    <a:lnTo>
                      <a:pt x="42" y="104"/>
                    </a:lnTo>
                    <a:lnTo>
                      <a:pt x="42" y="104"/>
                    </a:lnTo>
                    <a:lnTo>
                      <a:pt x="34" y="104"/>
                    </a:lnTo>
                    <a:lnTo>
                      <a:pt x="30" y="104"/>
                    </a:lnTo>
                    <a:lnTo>
                      <a:pt x="34" y="98"/>
                    </a:lnTo>
                    <a:lnTo>
                      <a:pt x="34" y="98"/>
                    </a:lnTo>
                    <a:lnTo>
                      <a:pt x="26" y="102"/>
                    </a:lnTo>
                    <a:lnTo>
                      <a:pt x="24" y="102"/>
                    </a:lnTo>
                    <a:lnTo>
                      <a:pt x="16" y="94"/>
                    </a:lnTo>
                    <a:lnTo>
                      <a:pt x="16" y="94"/>
                    </a:lnTo>
                    <a:lnTo>
                      <a:pt x="14" y="94"/>
                    </a:lnTo>
                    <a:lnTo>
                      <a:pt x="14" y="90"/>
                    </a:lnTo>
                    <a:lnTo>
                      <a:pt x="12" y="78"/>
                    </a:lnTo>
                    <a:lnTo>
                      <a:pt x="12" y="78"/>
                    </a:lnTo>
                    <a:lnTo>
                      <a:pt x="10" y="78"/>
                    </a:lnTo>
                    <a:lnTo>
                      <a:pt x="2" y="76"/>
                    </a:lnTo>
                    <a:lnTo>
                      <a:pt x="0" y="70"/>
                    </a:lnTo>
                    <a:lnTo>
                      <a:pt x="2" y="68"/>
                    </a:lnTo>
                    <a:lnTo>
                      <a:pt x="2" y="68"/>
                    </a:lnTo>
                    <a:lnTo>
                      <a:pt x="10" y="70"/>
                    </a:lnTo>
                    <a:lnTo>
                      <a:pt x="10" y="70"/>
                    </a:lnTo>
                    <a:lnTo>
                      <a:pt x="4" y="68"/>
                    </a:lnTo>
                    <a:lnTo>
                      <a:pt x="10" y="66"/>
                    </a:lnTo>
                    <a:lnTo>
                      <a:pt x="14" y="66"/>
                    </a:lnTo>
                    <a:lnTo>
                      <a:pt x="14" y="66"/>
                    </a:lnTo>
                    <a:lnTo>
                      <a:pt x="14" y="62"/>
                    </a:lnTo>
                    <a:lnTo>
                      <a:pt x="14" y="58"/>
                    </a:lnTo>
                    <a:lnTo>
                      <a:pt x="14" y="58"/>
                    </a:lnTo>
                    <a:lnTo>
                      <a:pt x="12" y="62"/>
                    </a:lnTo>
                    <a:lnTo>
                      <a:pt x="12" y="62"/>
                    </a:lnTo>
                    <a:lnTo>
                      <a:pt x="4" y="58"/>
                    </a:lnTo>
                    <a:lnTo>
                      <a:pt x="4" y="58"/>
                    </a:lnTo>
                    <a:lnTo>
                      <a:pt x="2" y="66"/>
                    </a:lnTo>
                    <a:lnTo>
                      <a:pt x="2" y="66"/>
                    </a:lnTo>
                    <a:lnTo>
                      <a:pt x="0" y="58"/>
                    </a:lnTo>
                    <a:lnTo>
                      <a:pt x="2" y="56"/>
                    </a:lnTo>
                    <a:lnTo>
                      <a:pt x="10" y="50"/>
                    </a:lnTo>
                    <a:lnTo>
                      <a:pt x="10" y="50"/>
                    </a:lnTo>
                    <a:lnTo>
                      <a:pt x="2" y="48"/>
                    </a:lnTo>
                    <a:lnTo>
                      <a:pt x="0" y="42"/>
                    </a:lnTo>
                    <a:lnTo>
                      <a:pt x="0" y="42"/>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610" name="SENEGAL"/>
            <p:cNvSpPr>
              <a:spLocks/>
            </p:cNvSpPr>
            <p:nvPr/>
          </p:nvSpPr>
          <p:spPr bwMode="auto">
            <a:xfrm>
              <a:off x="4945715" y="2352702"/>
              <a:ext cx="325413" cy="236297"/>
            </a:xfrm>
            <a:custGeom>
              <a:avLst/>
              <a:gdLst>
                <a:gd name="T0" fmla="*/ 0 w 244"/>
                <a:gd name="T1" fmla="*/ 90 h 196"/>
                <a:gd name="T2" fmla="*/ 16 w 244"/>
                <a:gd name="T3" fmla="*/ 80 h 196"/>
                <a:gd name="T4" fmla="*/ 42 w 244"/>
                <a:gd name="T5" fmla="*/ 26 h 196"/>
                <a:gd name="T6" fmla="*/ 58 w 244"/>
                <a:gd name="T7" fmla="*/ 10 h 196"/>
                <a:gd name="T8" fmla="*/ 96 w 244"/>
                <a:gd name="T9" fmla="*/ 2 h 196"/>
                <a:gd name="T10" fmla="*/ 116 w 244"/>
                <a:gd name="T11" fmla="*/ 2 h 196"/>
                <a:gd name="T12" fmla="*/ 142 w 244"/>
                <a:gd name="T13" fmla="*/ 22 h 196"/>
                <a:gd name="T14" fmla="*/ 162 w 244"/>
                <a:gd name="T15" fmla="*/ 28 h 196"/>
                <a:gd name="T16" fmla="*/ 168 w 244"/>
                <a:gd name="T17" fmla="*/ 46 h 196"/>
                <a:gd name="T18" fmla="*/ 186 w 244"/>
                <a:gd name="T19" fmla="*/ 68 h 196"/>
                <a:gd name="T20" fmla="*/ 198 w 244"/>
                <a:gd name="T21" fmla="*/ 78 h 196"/>
                <a:gd name="T22" fmla="*/ 212 w 244"/>
                <a:gd name="T23" fmla="*/ 92 h 196"/>
                <a:gd name="T24" fmla="*/ 210 w 244"/>
                <a:gd name="T25" fmla="*/ 102 h 196"/>
                <a:gd name="T26" fmla="*/ 220 w 244"/>
                <a:gd name="T27" fmla="*/ 122 h 196"/>
                <a:gd name="T28" fmla="*/ 218 w 244"/>
                <a:gd name="T29" fmla="*/ 134 h 196"/>
                <a:gd name="T30" fmla="*/ 222 w 244"/>
                <a:gd name="T31" fmla="*/ 144 h 196"/>
                <a:gd name="T32" fmla="*/ 224 w 244"/>
                <a:gd name="T33" fmla="*/ 150 h 196"/>
                <a:gd name="T34" fmla="*/ 240 w 244"/>
                <a:gd name="T35" fmla="*/ 160 h 196"/>
                <a:gd name="T36" fmla="*/ 240 w 244"/>
                <a:gd name="T37" fmla="*/ 174 h 196"/>
                <a:gd name="T38" fmla="*/ 238 w 244"/>
                <a:gd name="T39" fmla="*/ 190 h 196"/>
                <a:gd name="T40" fmla="*/ 212 w 244"/>
                <a:gd name="T41" fmla="*/ 192 h 196"/>
                <a:gd name="T42" fmla="*/ 192 w 244"/>
                <a:gd name="T43" fmla="*/ 190 h 196"/>
                <a:gd name="T44" fmla="*/ 178 w 244"/>
                <a:gd name="T45" fmla="*/ 188 h 196"/>
                <a:gd name="T46" fmla="*/ 168 w 244"/>
                <a:gd name="T47" fmla="*/ 178 h 196"/>
                <a:gd name="T48" fmla="*/ 100 w 244"/>
                <a:gd name="T49" fmla="*/ 178 h 196"/>
                <a:gd name="T50" fmla="*/ 72 w 244"/>
                <a:gd name="T51" fmla="*/ 188 h 196"/>
                <a:gd name="T52" fmla="*/ 42 w 244"/>
                <a:gd name="T53" fmla="*/ 192 h 196"/>
                <a:gd name="T54" fmla="*/ 30 w 244"/>
                <a:gd name="T55" fmla="*/ 196 h 196"/>
                <a:gd name="T56" fmla="*/ 32 w 244"/>
                <a:gd name="T57" fmla="*/ 180 h 196"/>
                <a:gd name="T58" fmla="*/ 46 w 244"/>
                <a:gd name="T59" fmla="*/ 184 h 196"/>
                <a:gd name="T60" fmla="*/ 60 w 244"/>
                <a:gd name="T61" fmla="*/ 184 h 196"/>
                <a:gd name="T62" fmla="*/ 72 w 244"/>
                <a:gd name="T63" fmla="*/ 184 h 196"/>
                <a:gd name="T64" fmla="*/ 82 w 244"/>
                <a:gd name="T65" fmla="*/ 172 h 196"/>
                <a:gd name="T66" fmla="*/ 78 w 244"/>
                <a:gd name="T67" fmla="*/ 180 h 196"/>
                <a:gd name="T68" fmla="*/ 68 w 244"/>
                <a:gd name="T69" fmla="*/ 184 h 196"/>
                <a:gd name="T70" fmla="*/ 58 w 244"/>
                <a:gd name="T71" fmla="*/ 180 h 196"/>
                <a:gd name="T72" fmla="*/ 36 w 244"/>
                <a:gd name="T73" fmla="*/ 178 h 196"/>
                <a:gd name="T74" fmla="*/ 30 w 244"/>
                <a:gd name="T75" fmla="*/ 180 h 196"/>
                <a:gd name="T76" fmla="*/ 30 w 244"/>
                <a:gd name="T77" fmla="*/ 178 h 196"/>
                <a:gd name="T78" fmla="*/ 30 w 244"/>
                <a:gd name="T79" fmla="*/ 162 h 196"/>
                <a:gd name="T80" fmla="*/ 42 w 244"/>
                <a:gd name="T81" fmla="*/ 158 h 196"/>
                <a:gd name="T82" fmla="*/ 62 w 244"/>
                <a:gd name="T83" fmla="*/ 158 h 196"/>
                <a:gd name="T84" fmla="*/ 78 w 244"/>
                <a:gd name="T85" fmla="*/ 148 h 196"/>
                <a:gd name="T86" fmla="*/ 90 w 244"/>
                <a:gd name="T87" fmla="*/ 142 h 196"/>
                <a:gd name="T88" fmla="*/ 110 w 244"/>
                <a:gd name="T89" fmla="*/ 148 h 196"/>
                <a:gd name="T90" fmla="*/ 140 w 244"/>
                <a:gd name="T91" fmla="*/ 150 h 196"/>
                <a:gd name="T92" fmla="*/ 142 w 244"/>
                <a:gd name="T93" fmla="*/ 142 h 196"/>
                <a:gd name="T94" fmla="*/ 126 w 244"/>
                <a:gd name="T95" fmla="*/ 144 h 196"/>
                <a:gd name="T96" fmla="*/ 112 w 244"/>
                <a:gd name="T97" fmla="*/ 134 h 196"/>
                <a:gd name="T98" fmla="*/ 106 w 244"/>
                <a:gd name="T99" fmla="*/ 132 h 196"/>
                <a:gd name="T100" fmla="*/ 86 w 244"/>
                <a:gd name="T101" fmla="*/ 132 h 196"/>
                <a:gd name="T102" fmla="*/ 76 w 244"/>
                <a:gd name="T103" fmla="*/ 138 h 196"/>
                <a:gd name="T104" fmla="*/ 36 w 244"/>
                <a:gd name="T105" fmla="*/ 138 h 196"/>
                <a:gd name="T106" fmla="*/ 36 w 244"/>
                <a:gd name="T107" fmla="*/ 130 h 196"/>
                <a:gd name="T108" fmla="*/ 38 w 244"/>
                <a:gd name="T109" fmla="*/ 120 h 196"/>
                <a:gd name="T110" fmla="*/ 30 w 244"/>
                <a:gd name="T111" fmla="*/ 124 h 196"/>
                <a:gd name="T112" fmla="*/ 38 w 244"/>
                <a:gd name="T113" fmla="*/ 112 h 196"/>
                <a:gd name="T114" fmla="*/ 28 w 244"/>
                <a:gd name="T115" fmla="*/ 124 h 196"/>
                <a:gd name="T116" fmla="*/ 6 w 244"/>
                <a:gd name="T117" fmla="*/ 9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4" h="196">
                  <a:moveTo>
                    <a:pt x="6" y="90"/>
                  </a:moveTo>
                  <a:lnTo>
                    <a:pt x="6" y="90"/>
                  </a:lnTo>
                  <a:lnTo>
                    <a:pt x="0" y="90"/>
                  </a:lnTo>
                  <a:lnTo>
                    <a:pt x="0" y="90"/>
                  </a:lnTo>
                  <a:lnTo>
                    <a:pt x="2" y="86"/>
                  </a:lnTo>
                  <a:lnTo>
                    <a:pt x="6" y="82"/>
                  </a:lnTo>
                  <a:lnTo>
                    <a:pt x="16" y="80"/>
                  </a:lnTo>
                  <a:lnTo>
                    <a:pt x="16" y="80"/>
                  </a:lnTo>
                  <a:lnTo>
                    <a:pt x="28" y="66"/>
                  </a:lnTo>
                  <a:lnTo>
                    <a:pt x="32" y="50"/>
                  </a:lnTo>
                  <a:lnTo>
                    <a:pt x="32" y="50"/>
                  </a:lnTo>
                  <a:lnTo>
                    <a:pt x="42" y="26"/>
                  </a:lnTo>
                  <a:lnTo>
                    <a:pt x="48" y="10"/>
                  </a:lnTo>
                  <a:lnTo>
                    <a:pt x="50" y="8"/>
                  </a:lnTo>
                  <a:lnTo>
                    <a:pt x="58" y="10"/>
                  </a:lnTo>
                  <a:lnTo>
                    <a:pt x="58" y="10"/>
                  </a:lnTo>
                  <a:lnTo>
                    <a:pt x="62" y="12"/>
                  </a:lnTo>
                  <a:lnTo>
                    <a:pt x="76" y="10"/>
                  </a:lnTo>
                  <a:lnTo>
                    <a:pt x="88" y="8"/>
                  </a:lnTo>
                  <a:lnTo>
                    <a:pt x="96" y="2"/>
                  </a:lnTo>
                  <a:lnTo>
                    <a:pt x="96" y="2"/>
                  </a:lnTo>
                  <a:lnTo>
                    <a:pt x="98" y="2"/>
                  </a:lnTo>
                  <a:lnTo>
                    <a:pt x="102" y="0"/>
                  </a:lnTo>
                  <a:lnTo>
                    <a:pt x="116" y="2"/>
                  </a:lnTo>
                  <a:lnTo>
                    <a:pt x="126" y="8"/>
                  </a:lnTo>
                  <a:lnTo>
                    <a:pt x="136" y="12"/>
                  </a:lnTo>
                  <a:lnTo>
                    <a:pt x="136" y="12"/>
                  </a:lnTo>
                  <a:lnTo>
                    <a:pt x="142" y="22"/>
                  </a:lnTo>
                  <a:lnTo>
                    <a:pt x="150" y="26"/>
                  </a:lnTo>
                  <a:lnTo>
                    <a:pt x="156" y="26"/>
                  </a:lnTo>
                  <a:lnTo>
                    <a:pt x="156" y="26"/>
                  </a:lnTo>
                  <a:lnTo>
                    <a:pt x="162" y="28"/>
                  </a:lnTo>
                  <a:lnTo>
                    <a:pt x="166" y="36"/>
                  </a:lnTo>
                  <a:lnTo>
                    <a:pt x="168" y="40"/>
                  </a:lnTo>
                  <a:lnTo>
                    <a:pt x="168" y="46"/>
                  </a:lnTo>
                  <a:lnTo>
                    <a:pt x="168" y="46"/>
                  </a:lnTo>
                  <a:lnTo>
                    <a:pt x="172" y="52"/>
                  </a:lnTo>
                  <a:lnTo>
                    <a:pt x="180" y="58"/>
                  </a:lnTo>
                  <a:lnTo>
                    <a:pt x="180" y="58"/>
                  </a:lnTo>
                  <a:lnTo>
                    <a:pt x="186" y="68"/>
                  </a:lnTo>
                  <a:lnTo>
                    <a:pt x="186" y="68"/>
                  </a:lnTo>
                  <a:lnTo>
                    <a:pt x="192" y="76"/>
                  </a:lnTo>
                  <a:lnTo>
                    <a:pt x="198" y="78"/>
                  </a:lnTo>
                  <a:lnTo>
                    <a:pt x="198" y="78"/>
                  </a:lnTo>
                  <a:lnTo>
                    <a:pt x="208" y="82"/>
                  </a:lnTo>
                  <a:lnTo>
                    <a:pt x="210" y="90"/>
                  </a:lnTo>
                  <a:lnTo>
                    <a:pt x="212" y="92"/>
                  </a:lnTo>
                  <a:lnTo>
                    <a:pt x="212" y="92"/>
                  </a:lnTo>
                  <a:lnTo>
                    <a:pt x="210" y="98"/>
                  </a:lnTo>
                  <a:lnTo>
                    <a:pt x="210" y="102"/>
                  </a:lnTo>
                  <a:lnTo>
                    <a:pt x="210" y="102"/>
                  </a:lnTo>
                  <a:lnTo>
                    <a:pt x="210" y="102"/>
                  </a:lnTo>
                  <a:lnTo>
                    <a:pt x="218" y="108"/>
                  </a:lnTo>
                  <a:lnTo>
                    <a:pt x="218" y="110"/>
                  </a:lnTo>
                  <a:lnTo>
                    <a:pt x="218" y="110"/>
                  </a:lnTo>
                  <a:lnTo>
                    <a:pt x="220" y="122"/>
                  </a:lnTo>
                  <a:lnTo>
                    <a:pt x="220" y="130"/>
                  </a:lnTo>
                  <a:lnTo>
                    <a:pt x="220" y="132"/>
                  </a:lnTo>
                  <a:lnTo>
                    <a:pt x="220" y="132"/>
                  </a:lnTo>
                  <a:lnTo>
                    <a:pt x="218" y="134"/>
                  </a:lnTo>
                  <a:lnTo>
                    <a:pt x="218" y="138"/>
                  </a:lnTo>
                  <a:lnTo>
                    <a:pt x="218" y="138"/>
                  </a:lnTo>
                  <a:lnTo>
                    <a:pt x="222" y="144"/>
                  </a:lnTo>
                  <a:lnTo>
                    <a:pt x="222" y="144"/>
                  </a:lnTo>
                  <a:lnTo>
                    <a:pt x="222" y="148"/>
                  </a:lnTo>
                  <a:lnTo>
                    <a:pt x="224" y="150"/>
                  </a:lnTo>
                  <a:lnTo>
                    <a:pt x="224" y="150"/>
                  </a:lnTo>
                  <a:lnTo>
                    <a:pt x="224" y="150"/>
                  </a:lnTo>
                  <a:lnTo>
                    <a:pt x="230" y="148"/>
                  </a:lnTo>
                  <a:lnTo>
                    <a:pt x="230" y="148"/>
                  </a:lnTo>
                  <a:lnTo>
                    <a:pt x="236" y="150"/>
                  </a:lnTo>
                  <a:lnTo>
                    <a:pt x="240" y="160"/>
                  </a:lnTo>
                  <a:lnTo>
                    <a:pt x="240" y="160"/>
                  </a:lnTo>
                  <a:lnTo>
                    <a:pt x="244" y="164"/>
                  </a:lnTo>
                  <a:lnTo>
                    <a:pt x="240" y="174"/>
                  </a:lnTo>
                  <a:lnTo>
                    <a:pt x="240" y="174"/>
                  </a:lnTo>
                  <a:lnTo>
                    <a:pt x="244" y="184"/>
                  </a:lnTo>
                  <a:lnTo>
                    <a:pt x="244" y="190"/>
                  </a:lnTo>
                  <a:lnTo>
                    <a:pt x="244" y="190"/>
                  </a:lnTo>
                  <a:lnTo>
                    <a:pt x="238" y="190"/>
                  </a:lnTo>
                  <a:lnTo>
                    <a:pt x="232" y="190"/>
                  </a:lnTo>
                  <a:lnTo>
                    <a:pt x="222" y="190"/>
                  </a:lnTo>
                  <a:lnTo>
                    <a:pt x="222" y="190"/>
                  </a:lnTo>
                  <a:lnTo>
                    <a:pt x="212" y="192"/>
                  </a:lnTo>
                  <a:lnTo>
                    <a:pt x="206" y="196"/>
                  </a:lnTo>
                  <a:lnTo>
                    <a:pt x="206" y="196"/>
                  </a:lnTo>
                  <a:lnTo>
                    <a:pt x="198" y="192"/>
                  </a:lnTo>
                  <a:lnTo>
                    <a:pt x="192" y="190"/>
                  </a:lnTo>
                  <a:lnTo>
                    <a:pt x="186" y="188"/>
                  </a:lnTo>
                  <a:lnTo>
                    <a:pt x="180" y="188"/>
                  </a:lnTo>
                  <a:lnTo>
                    <a:pt x="180" y="188"/>
                  </a:lnTo>
                  <a:lnTo>
                    <a:pt x="178" y="188"/>
                  </a:lnTo>
                  <a:lnTo>
                    <a:pt x="178" y="188"/>
                  </a:lnTo>
                  <a:lnTo>
                    <a:pt x="178" y="180"/>
                  </a:lnTo>
                  <a:lnTo>
                    <a:pt x="178" y="180"/>
                  </a:lnTo>
                  <a:lnTo>
                    <a:pt x="168" y="178"/>
                  </a:lnTo>
                  <a:lnTo>
                    <a:pt x="158" y="178"/>
                  </a:lnTo>
                  <a:lnTo>
                    <a:pt x="158" y="178"/>
                  </a:lnTo>
                  <a:lnTo>
                    <a:pt x="100" y="178"/>
                  </a:lnTo>
                  <a:lnTo>
                    <a:pt x="100" y="178"/>
                  </a:lnTo>
                  <a:lnTo>
                    <a:pt x="90" y="180"/>
                  </a:lnTo>
                  <a:lnTo>
                    <a:pt x="82" y="184"/>
                  </a:lnTo>
                  <a:lnTo>
                    <a:pt x="82" y="184"/>
                  </a:lnTo>
                  <a:lnTo>
                    <a:pt x="72" y="188"/>
                  </a:lnTo>
                  <a:lnTo>
                    <a:pt x="60" y="188"/>
                  </a:lnTo>
                  <a:lnTo>
                    <a:pt x="60" y="188"/>
                  </a:lnTo>
                  <a:lnTo>
                    <a:pt x="50" y="190"/>
                  </a:lnTo>
                  <a:lnTo>
                    <a:pt x="42" y="192"/>
                  </a:lnTo>
                  <a:lnTo>
                    <a:pt x="42" y="192"/>
                  </a:lnTo>
                  <a:lnTo>
                    <a:pt x="36" y="192"/>
                  </a:lnTo>
                  <a:lnTo>
                    <a:pt x="30" y="196"/>
                  </a:lnTo>
                  <a:lnTo>
                    <a:pt x="30" y="196"/>
                  </a:lnTo>
                  <a:lnTo>
                    <a:pt x="28" y="190"/>
                  </a:lnTo>
                  <a:lnTo>
                    <a:pt x="28" y="188"/>
                  </a:lnTo>
                  <a:lnTo>
                    <a:pt x="28" y="188"/>
                  </a:lnTo>
                  <a:lnTo>
                    <a:pt x="32" y="180"/>
                  </a:lnTo>
                  <a:lnTo>
                    <a:pt x="36" y="180"/>
                  </a:lnTo>
                  <a:lnTo>
                    <a:pt x="42" y="184"/>
                  </a:lnTo>
                  <a:lnTo>
                    <a:pt x="42" y="184"/>
                  </a:lnTo>
                  <a:lnTo>
                    <a:pt x="46" y="184"/>
                  </a:lnTo>
                  <a:lnTo>
                    <a:pt x="48" y="184"/>
                  </a:lnTo>
                  <a:lnTo>
                    <a:pt x="58" y="180"/>
                  </a:lnTo>
                  <a:lnTo>
                    <a:pt x="58" y="180"/>
                  </a:lnTo>
                  <a:lnTo>
                    <a:pt x="60" y="184"/>
                  </a:lnTo>
                  <a:lnTo>
                    <a:pt x="68" y="184"/>
                  </a:lnTo>
                  <a:lnTo>
                    <a:pt x="68" y="184"/>
                  </a:lnTo>
                  <a:lnTo>
                    <a:pt x="72" y="184"/>
                  </a:lnTo>
                  <a:lnTo>
                    <a:pt x="72" y="184"/>
                  </a:lnTo>
                  <a:lnTo>
                    <a:pt x="76" y="184"/>
                  </a:lnTo>
                  <a:lnTo>
                    <a:pt x="78" y="180"/>
                  </a:lnTo>
                  <a:lnTo>
                    <a:pt x="78" y="174"/>
                  </a:lnTo>
                  <a:lnTo>
                    <a:pt x="82" y="172"/>
                  </a:lnTo>
                  <a:lnTo>
                    <a:pt x="82" y="172"/>
                  </a:lnTo>
                  <a:lnTo>
                    <a:pt x="78" y="174"/>
                  </a:lnTo>
                  <a:lnTo>
                    <a:pt x="78" y="178"/>
                  </a:lnTo>
                  <a:lnTo>
                    <a:pt x="78" y="180"/>
                  </a:lnTo>
                  <a:lnTo>
                    <a:pt x="76" y="184"/>
                  </a:lnTo>
                  <a:lnTo>
                    <a:pt x="76" y="184"/>
                  </a:lnTo>
                  <a:lnTo>
                    <a:pt x="70" y="184"/>
                  </a:lnTo>
                  <a:lnTo>
                    <a:pt x="68" y="184"/>
                  </a:lnTo>
                  <a:lnTo>
                    <a:pt x="60" y="180"/>
                  </a:lnTo>
                  <a:lnTo>
                    <a:pt x="58" y="178"/>
                  </a:lnTo>
                  <a:lnTo>
                    <a:pt x="58" y="178"/>
                  </a:lnTo>
                  <a:lnTo>
                    <a:pt x="58" y="180"/>
                  </a:lnTo>
                  <a:lnTo>
                    <a:pt x="50" y="184"/>
                  </a:lnTo>
                  <a:lnTo>
                    <a:pt x="42" y="180"/>
                  </a:lnTo>
                  <a:lnTo>
                    <a:pt x="36" y="178"/>
                  </a:lnTo>
                  <a:lnTo>
                    <a:pt x="36" y="178"/>
                  </a:lnTo>
                  <a:lnTo>
                    <a:pt x="36" y="174"/>
                  </a:lnTo>
                  <a:lnTo>
                    <a:pt x="36" y="174"/>
                  </a:lnTo>
                  <a:lnTo>
                    <a:pt x="32" y="180"/>
                  </a:lnTo>
                  <a:lnTo>
                    <a:pt x="30" y="180"/>
                  </a:lnTo>
                  <a:lnTo>
                    <a:pt x="28" y="184"/>
                  </a:lnTo>
                  <a:lnTo>
                    <a:pt x="28" y="184"/>
                  </a:lnTo>
                  <a:lnTo>
                    <a:pt x="28" y="180"/>
                  </a:lnTo>
                  <a:lnTo>
                    <a:pt x="30" y="178"/>
                  </a:lnTo>
                  <a:lnTo>
                    <a:pt x="30" y="178"/>
                  </a:lnTo>
                  <a:lnTo>
                    <a:pt x="28" y="174"/>
                  </a:lnTo>
                  <a:lnTo>
                    <a:pt x="28" y="172"/>
                  </a:lnTo>
                  <a:lnTo>
                    <a:pt x="30" y="162"/>
                  </a:lnTo>
                  <a:lnTo>
                    <a:pt x="30" y="162"/>
                  </a:lnTo>
                  <a:lnTo>
                    <a:pt x="30" y="160"/>
                  </a:lnTo>
                  <a:lnTo>
                    <a:pt x="32" y="160"/>
                  </a:lnTo>
                  <a:lnTo>
                    <a:pt x="42" y="158"/>
                  </a:lnTo>
                  <a:lnTo>
                    <a:pt x="42" y="158"/>
                  </a:lnTo>
                  <a:lnTo>
                    <a:pt x="58" y="160"/>
                  </a:lnTo>
                  <a:lnTo>
                    <a:pt x="58" y="160"/>
                  </a:lnTo>
                  <a:lnTo>
                    <a:pt x="62" y="158"/>
                  </a:lnTo>
                  <a:lnTo>
                    <a:pt x="70" y="150"/>
                  </a:lnTo>
                  <a:lnTo>
                    <a:pt x="70" y="150"/>
                  </a:lnTo>
                  <a:lnTo>
                    <a:pt x="72" y="148"/>
                  </a:lnTo>
                  <a:lnTo>
                    <a:pt x="78" y="148"/>
                  </a:lnTo>
                  <a:lnTo>
                    <a:pt x="88" y="148"/>
                  </a:lnTo>
                  <a:lnTo>
                    <a:pt x="88" y="148"/>
                  </a:lnTo>
                  <a:lnTo>
                    <a:pt x="90" y="144"/>
                  </a:lnTo>
                  <a:lnTo>
                    <a:pt x="90" y="142"/>
                  </a:lnTo>
                  <a:lnTo>
                    <a:pt x="96" y="142"/>
                  </a:lnTo>
                  <a:lnTo>
                    <a:pt x="100" y="142"/>
                  </a:lnTo>
                  <a:lnTo>
                    <a:pt x="100" y="142"/>
                  </a:lnTo>
                  <a:lnTo>
                    <a:pt x="110" y="148"/>
                  </a:lnTo>
                  <a:lnTo>
                    <a:pt x="118" y="150"/>
                  </a:lnTo>
                  <a:lnTo>
                    <a:pt x="128" y="152"/>
                  </a:lnTo>
                  <a:lnTo>
                    <a:pt x="140" y="150"/>
                  </a:lnTo>
                  <a:lnTo>
                    <a:pt x="140" y="150"/>
                  </a:lnTo>
                  <a:lnTo>
                    <a:pt x="146" y="148"/>
                  </a:lnTo>
                  <a:lnTo>
                    <a:pt x="146" y="148"/>
                  </a:lnTo>
                  <a:lnTo>
                    <a:pt x="142" y="142"/>
                  </a:lnTo>
                  <a:lnTo>
                    <a:pt x="142" y="142"/>
                  </a:lnTo>
                  <a:lnTo>
                    <a:pt x="140" y="142"/>
                  </a:lnTo>
                  <a:lnTo>
                    <a:pt x="136" y="142"/>
                  </a:lnTo>
                  <a:lnTo>
                    <a:pt x="126" y="144"/>
                  </a:lnTo>
                  <a:lnTo>
                    <a:pt x="126" y="144"/>
                  </a:lnTo>
                  <a:lnTo>
                    <a:pt x="122" y="142"/>
                  </a:lnTo>
                  <a:lnTo>
                    <a:pt x="118" y="138"/>
                  </a:lnTo>
                  <a:lnTo>
                    <a:pt x="116" y="134"/>
                  </a:lnTo>
                  <a:lnTo>
                    <a:pt x="112" y="134"/>
                  </a:lnTo>
                  <a:lnTo>
                    <a:pt x="112" y="134"/>
                  </a:lnTo>
                  <a:lnTo>
                    <a:pt x="110" y="134"/>
                  </a:lnTo>
                  <a:lnTo>
                    <a:pt x="106" y="132"/>
                  </a:lnTo>
                  <a:lnTo>
                    <a:pt x="106" y="132"/>
                  </a:lnTo>
                  <a:lnTo>
                    <a:pt x="100" y="130"/>
                  </a:lnTo>
                  <a:lnTo>
                    <a:pt x="96" y="130"/>
                  </a:lnTo>
                  <a:lnTo>
                    <a:pt x="96" y="130"/>
                  </a:lnTo>
                  <a:lnTo>
                    <a:pt x="86" y="132"/>
                  </a:lnTo>
                  <a:lnTo>
                    <a:pt x="82" y="132"/>
                  </a:lnTo>
                  <a:lnTo>
                    <a:pt x="82" y="134"/>
                  </a:lnTo>
                  <a:lnTo>
                    <a:pt x="82" y="134"/>
                  </a:lnTo>
                  <a:lnTo>
                    <a:pt x="76" y="138"/>
                  </a:lnTo>
                  <a:lnTo>
                    <a:pt x="70" y="138"/>
                  </a:lnTo>
                  <a:lnTo>
                    <a:pt x="70" y="138"/>
                  </a:lnTo>
                  <a:lnTo>
                    <a:pt x="36" y="138"/>
                  </a:lnTo>
                  <a:lnTo>
                    <a:pt x="36" y="138"/>
                  </a:lnTo>
                  <a:lnTo>
                    <a:pt x="36" y="134"/>
                  </a:lnTo>
                  <a:lnTo>
                    <a:pt x="32" y="132"/>
                  </a:lnTo>
                  <a:lnTo>
                    <a:pt x="32" y="132"/>
                  </a:lnTo>
                  <a:lnTo>
                    <a:pt x="36" y="130"/>
                  </a:lnTo>
                  <a:lnTo>
                    <a:pt x="38" y="130"/>
                  </a:lnTo>
                  <a:lnTo>
                    <a:pt x="38" y="130"/>
                  </a:lnTo>
                  <a:lnTo>
                    <a:pt x="38" y="120"/>
                  </a:lnTo>
                  <a:lnTo>
                    <a:pt x="38" y="120"/>
                  </a:lnTo>
                  <a:lnTo>
                    <a:pt x="36" y="124"/>
                  </a:lnTo>
                  <a:lnTo>
                    <a:pt x="30" y="130"/>
                  </a:lnTo>
                  <a:lnTo>
                    <a:pt x="30" y="130"/>
                  </a:lnTo>
                  <a:lnTo>
                    <a:pt x="30" y="124"/>
                  </a:lnTo>
                  <a:lnTo>
                    <a:pt x="36" y="120"/>
                  </a:lnTo>
                  <a:lnTo>
                    <a:pt x="46" y="112"/>
                  </a:lnTo>
                  <a:lnTo>
                    <a:pt x="46" y="112"/>
                  </a:lnTo>
                  <a:lnTo>
                    <a:pt x="38" y="112"/>
                  </a:lnTo>
                  <a:lnTo>
                    <a:pt x="32" y="118"/>
                  </a:lnTo>
                  <a:lnTo>
                    <a:pt x="30" y="122"/>
                  </a:lnTo>
                  <a:lnTo>
                    <a:pt x="28" y="124"/>
                  </a:lnTo>
                  <a:lnTo>
                    <a:pt x="28" y="124"/>
                  </a:lnTo>
                  <a:lnTo>
                    <a:pt x="28" y="118"/>
                  </a:lnTo>
                  <a:lnTo>
                    <a:pt x="20" y="104"/>
                  </a:lnTo>
                  <a:lnTo>
                    <a:pt x="16" y="94"/>
                  </a:lnTo>
                  <a:lnTo>
                    <a:pt x="6" y="90"/>
                  </a:lnTo>
                  <a:lnTo>
                    <a:pt x="6" y="90"/>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11" name="THE GAMBIA"/>
            <p:cNvSpPr>
              <a:spLocks/>
            </p:cNvSpPr>
            <p:nvPr/>
          </p:nvSpPr>
          <p:spPr bwMode="auto">
            <a:xfrm>
              <a:off x="4983057" y="2509430"/>
              <a:ext cx="157371" cy="38579"/>
            </a:xfrm>
            <a:custGeom>
              <a:avLst/>
              <a:gdLst>
                <a:gd name="T0" fmla="*/ 0 w 118"/>
                <a:gd name="T1" fmla="*/ 18 h 32"/>
                <a:gd name="T2" fmla="*/ 8 w 118"/>
                <a:gd name="T3" fmla="*/ 20 h 32"/>
                <a:gd name="T4" fmla="*/ 10 w 118"/>
                <a:gd name="T5" fmla="*/ 22 h 32"/>
                <a:gd name="T6" fmla="*/ 20 w 118"/>
                <a:gd name="T7" fmla="*/ 20 h 32"/>
                <a:gd name="T8" fmla="*/ 22 w 118"/>
                <a:gd name="T9" fmla="*/ 22 h 32"/>
                <a:gd name="T10" fmla="*/ 22 w 118"/>
                <a:gd name="T11" fmla="*/ 20 h 32"/>
                <a:gd name="T12" fmla="*/ 44 w 118"/>
                <a:gd name="T13" fmla="*/ 14 h 32"/>
                <a:gd name="T14" fmla="*/ 32 w 118"/>
                <a:gd name="T15" fmla="*/ 14 h 32"/>
                <a:gd name="T16" fmla="*/ 22 w 118"/>
                <a:gd name="T17" fmla="*/ 18 h 32"/>
                <a:gd name="T18" fmla="*/ 10 w 118"/>
                <a:gd name="T19" fmla="*/ 18 h 32"/>
                <a:gd name="T20" fmla="*/ 8 w 118"/>
                <a:gd name="T21" fmla="*/ 14 h 32"/>
                <a:gd name="T22" fmla="*/ 10 w 118"/>
                <a:gd name="T23" fmla="*/ 8 h 32"/>
                <a:gd name="T24" fmla="*/ 18 w 118"/>
                <a:gd name="T25" fmla="*/ 8 h 32"/>
                <a:gd name="T26" fmla="*/ 50 w 118"/>
                <a:gd name="T27" fmla="*/ 8 h 32"/>
                <a:gd name="T28" fmla="*/ 54 w 118"/>
                <a:gd name="T29" fmla="*/ 4 h 32"/>
                <a:gd name="T30" fmla="*/ 60 w 118"/>
                <a:gd name="T31" fmla="*/ 2 h 32"/>
                <a:gd name="T32" fmla="*/ 62 w 118"/>
                <a:gd name="T33" fmla="*/ 2 h 32"/>
                <a:gd name="T34" fmla="*/ 72 w 118"/>
                <a:gd name="T35" fmla="*/ 0 h 32"/>
                <a:gd name="T36" fmla="*/ 74 w 118"/>
                <a:gd name="T37" fmla="*/ 0 h 32"/>
                <a:gd name="T38" fmla="*/ 82 w 118"/>
                <a:gd name="T39" fmla="*/ 4 h 32"/>
                <a:gd name="T40" fmla="*/ 90 w 118"/>
                <a:gd name="T41" fmla="*/ 4 h 32"/>
                <a:gd name="T42" fmla="*/ 90 w 118"/>
                <a:gd name="T43" fmla="*/ 8 h 32"/>
                <a:gd name="T44" fmla="*/ 94 w 118"/>
                <a:gd name="T45" fmla="*/ 14 h 32"/>
                <a:gd name="T46" fmla="*/ 108 w 118"/>
                <a:gd name="T47" fmla="*/ 12 h 32"/>
                <a:gd name="T48" fmla="*/ 114 w 118"/>
                <a:gd name="T49" fmla="*/ 12 h 32"/>
                <a:gd name="T50" fmla="*/ 118 w 118"/>
                <a:gd name="T51" fmla="*/ 18 h 32"/>
                <a:gd name="T52" fmla="*/ 118 w 118"/>
                <a:gd name="T53" fmla="*/ 20 h 32"/>
                <a:gd name="T54" fmla="*/ 108 w 118"/>
                <a:gd name="T55" fmla="*/ 22 h 32"/>
                <a:gd name="T56" fmla="*/ 94 w 118"/>
                <a:gd name="T57" fmla="*/ 22 h 32"/>
                <a:gd name="T58" fmla="*/ 70 w 118"/>
                <a:gd name="T59" fmla="*/ 12 h 32"/>
                <a:gd name="T60" fmla="*/ 62 w 118"/>
                <a:gd name="T61" fmla="*/ 12 h 32"/>
                <a:gd name="T62" fmla="*/ 60 w 118"/>
                <a:gd name="T63" fmla="*/ 18 h 32"/>
                <a:gd name="T64" fmla="*/ 50 w 118"/>
                <a:gd name="T65" fmla="*/ 18 h 32"/>
                <a:gd name="T66" fmla="*/ 40 w 118"/>
                <a:gd name="T67" fmla="*/ 22 h 32"/>
                <a:gd name="T68" fmla="*/ 40 w 118"/>
                <a:gd name="T69" fmla="*/ 28 h 32"/>
                <a:gd name="T70" fmla="*/ 8 w 118"/>
                <a:gd name="T71" fmla="*/ 30 h 32"/>
                <a:gd name="T72" fmla="*/ 2 w 118"/>
                <a:gd name="T73" fmla="*/ 32 h 32"/>
                <a:gd name="T74" fmla="*/ 0 w 118"/>
                <a:gd name="T75" fmla="*/ 28 h 32"/>
                <a:gd name="T76" fmla="*/ 0 w 118"/>
                <a:gd name="T77"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8" h="32">
                  <a:moveTo>
                    <a:pt x="0" y="18"/>
                  </a:moveTo>
                  <a:lnTo>
                    <a:pt x="0" y="18"/>
                  </a:lnTo>
                  <a:lnTo>
                    <a:pt x="4" y="14"/>
                  </a:lnTo>
                  <a:lnTo>
                    <a:pt x="8" y="20"/>
                  </a:lnTo>
                  <a:lnTo>
                    <a:pt x="8" y="20"/>
                  </a:lnTo>
                  <a:lnTo>
                    <a:pt x="10" y="22"/>
                  </a:lnTo>
                  <a:lnTo>
                    <a:pt x="18" y="22"/>
                  </a:lnTo>
                  <a:lnTo>
                    <a:pt x="20" y="20"/>
                  </a:lnTo>
                  <a:lnTo>
                    <a:pt x="22" y="22"/>
                  </a:lnTo>
                  <a:lnTo>
                    <a:pt x="22" y="22"/>
                  </a:lnTo>
                  <a:lnTo>
                    <a:pt x="22" y="20"/>
                  </a:lnTo>
                  <a:lnTo>
                    <a:pt x="22" y="20"/>
                  </a:lnTo>
                  <a:lnTo>
                    <a:pt x="32" y="18"/>
                  </a:lnTo>
                  <a:lnTo>
                    <a:pt x="44" y="14"/>
                  </a:lnTo>
                  <a:lnTo>
                    <a:pt x="44" y="14"/>
                  </a:lnTo>
                  <a:lnTo>
                    <a:pt x="32" y="14"/>
                  </a:lnTo>
                  <a:lnTo>
                    <a:pt x="22" y="18"/>
                  </a:lnTo>
                  <a:lnTo>
                    <a:pt x="22" y="18"/>
                  </a:lnTo>
                  <a:lnTo>
                    <a:pt x="14" y="18"/>
                  </a:lnTo>
                  <a:lnTo>
                    <a:pt x="10" y="18"/>
                  </a:lnTo>
                  <a:lnTo>
                    <a:pt x="8" y="14"/>
                  </a:lnTo>
                  <a:lnTo>
                    <a:pt x="8" y="14"/>
                  </a:lnTo>
                  <a:lnTo>
                    <a:pt x="8" y="12"/>
                  </a:lnTo>
                  <a:lnTo>
                    <a:pt x="10" y="8"/>
                  </a:lnTo>
                  <a:lnTo>
                    <a:pt x="18" y="8"/>
                  </a:lnTo>
                  <a:lnTo>
                    <a:pt x="18" y="8"/>
                  </a:lnTo>
                  <a:lnTo>
                    <a:pt x="50" y="8"/>
                  </a:lnTo>
                  <a:lnTo>
                    <a:pt x="50" y="8"/>
                  </a:lnTo>
                  <a:lnTo>
                    <a:pt x="50" y="8"/>
                  </a:lnTo>
                  <a:lnTo>
                    <a:pt x="54" y="4"/>
                  </a:lnTo>
                  <a:lnTo>
                    <a:pt x="54" y="2"/>
                  </a:lnTo>
                  <a:lnTo>
                    <a:pt x="60" y="2"/>
                  </a:lnTo>
                  <a:lnTo>
                    <a:pt x="60" y="2"/>
                  </a:lnTo>
                  <a:lnTo>
                    <a:pt x="62" y="2"/>
                  </a:lnTo>
                  <a:lnTo>
                    <a:pt x="68" y="0"/>
                  </a:lnTo>
                  <a:lnTo>
                    <a:pt x="72" y="0"/>
                  </a:lnTo>
                  <a:lnTo>
                    <a:pt x="74" y="0"/>
                  </a:lnTo>
                  <a:lnTo>
                    <a:pt x="74" y="0"/>
                  </a:lnTo>
                  <a:lnTo>
                    <a:pt x="82" y="4"/>
                  </a:lnTo>
                  <a:lnTo>
                    <a:pt x="82" y="4"/>
                  </a:lnTo>
                  <a:lnTo>
                    <a:pt x="84" y="4"/>
                  </a:lnTo>
                  <a:lnTo>
                    <a:pt x="90" y="4"/>
                  </a:lnTo>
                  <a:lnTo>
                    <a:pt x="90" y="4"/>
                  </a:lnTo>
                  <a:lnTo>
                    <a:pt x="90" y="8"/>
                  </a:lnTo>
                  <a:lnTo>
                    <a:pt x="94" y="14"/>
                  </a:lnTo>
                  <a:lnTo>
                    <a:pt x="94" y="14"/>
                  </a:lnTo>
                  <a:lnTo>
                    <a:pt x="100" y="14"/>
                  </a:lnTo>
                  <a:lnTo>
                    <a:pt x="108" y="12"/>
                  </a:lnTo>
                  <a:lnTo>
                    <a:pt x="108" y="12"/>
                  </a:lnTo>
                  <a:lnTo>
                    <a:pt x="114" y="12"/>
                  </a:lnTo>
                  <a:lnTo>
                    <a:pt x="118" y="14"/>
                  </a:lnTo>
                  <a:lnTo>
                    <a:pt x="118" y="18"/>
                  </a:lnTo>
                  <a:lnTo>
                    <a:pt x="118" y="18"/>
                  </a:lnTo>
                  <a:lnTo>
                    <a:pt x="118" y="20"/>
                  </a:lnTo>
                  <a:lnTo>
                    <a:pt x="112" y="20"/>
                  </a:lnTo>
                  <a:lnTo>
                    <a:pt x="108" y="22"/>
                  </a:lnTo>
                  <a:lnTo>
                    <a:pt x="108" y="22"/>
                  </a:lnTo>
                  <a:lnTo>
                    <a:pt x="94" y="22"/>
                  </a:lnTo>
                  <a:lnTo>
                    <a:pt x="82" y="18"/>
                  </a:lnTo>
                  <a:lnTo>
                    <a:pt x="70" y="12"/>
                  </a:lnTo>
                  <a:lnTo>
                    <a:pt x="68" y="12"/>
                  </a:lnTo>
                  <a:lnTo>
                    <a:pt x="62" y="12"/>
                  </a:lnTo>
                  <a:lnTo>
                    <a:pt x="62" y="12"/>
                  </a:lnTo>
                  <a:lnTo>
                    <a:pt x="60" y="18"/>
                  </a:lnTo>
                  <a:lnTo>
                    <a:pt x="50" y="18"/>
                  </a:lnTo>
                  <a:lnTo>
                    <a:pt x="50" y="18"/>
                  </a:lnTo>
                  <a:lnTo>
                    <a:pt x="42" y="20"/>
                  </a:lnTo>
                  <a:lnTo>
                    <a:pt x="40" y="22"/>
                  </a:lnTo>
                  <a:lnTo>
                    <a:pt x="40" y="28"/>
                  </a:lnTo>
                  <a:lnTo>
                    <a:pt x="40" y="28"/>
                  </a:lnTo>
                  <a:lnTo>
                    <a:pt x="20" y="28"/>
                  </a:lnTo>
                  <a:lnTo>
                    <a:pt x="8" y="30"/>
                  </a:lnTo>
                  <a:lnTo>
                    <a:pt x="2" y="30"/>
                  </a:lnTo>
                  <a:lnTo>
                    <a:pt x="2" y="32"/>
                  </a:lnTo>
                  <a:lnTo>
                    <a:pt x="2" y="32"/>
                  </a:lnTo>
                  <a:lnTo>
                    <a:pt x="0" y="28"/>
                  </a:lnTo>
                  <a:lnTo>
                    <a:pt x="0" y="18"/>
                  </a:lnTo>
                  <a:lnTo>
                    <a:pt x="0" y="18"/>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12" name="GUINEA BISSAU"/>
            <p:cNvSpPr>
              <a:spLocks/>
            </p:cNvSpPr>
            <p:nvPr/>
          </p:nvSpPr>
          <p:spPr bwMode="auto">
            <a:xfrm>
              <a:off x="4985724" y="2564888"/>
              <a:ext cx="162706" cy="94037"/>
            </a:xfrm>
            <a:custGeom>
              <a:avLst/>
              <a:gdLst>
                <a:gd name="T0" fmla="*/ 0 w 122"/>
                <a:gd name="T1" fmla="*/ 20 h 78"/>
                <a:gd name="T2" fmla="*/ 12 w 122"/>
                <a:gd name="T3" fmla="*/ 16 h 78"/>
                <a:gd name="T4" fmla="*/ 18 w 122"/>
                <a:gd name="T5" fmla="*/ 14 h 78"/>
                <a:gd name="T6" fmla="*/ 24 w 122"/>
                <a:gd name="T7" fmla="*/ 10 h 78"/>
                <a:gd name="T8" fmla="*/ 44 w 122"/>
                <a:gd name="T9" fmla="*/ 10 h 78"/>
                <a:gd name="T10" fmla="*/ 52 w 122"/>
                <a:gd name="T11" fmla="*/ 8 h 78"/>
                <a:gd name="T12" fmla="*/ 64 w 122"/>
                <a:gd name="T13" fmla="*/ 0 h 78"/>
                <a:gd name="T14" fmla="*/ 80 w 122"/>
                <a:gd name="T15" fmla="*/ 0 h 78"/>
                <a:gd name="T16" fmla="*/ 120 w 122"/>
                <a:gd name="T17" fmla="*/ 0 h 78"/>
                <a:gd name="T18" fmla="*/ 122 w 122"/>
                <a:gd name="T19" fmla="*/ 14 h 78"/>
                <a:gd name="T20" fmla="*/ 120 w 122"/>
                <a:gd name="T21" fmla="*/ 20 h 78"/>
                <a:gd name="T22" fmla="*/ 110 w 122"/>
                <a:gd name="T23" fmla="*/ 24 h 78"/>
                <a:gd name="T24" fmla="*/ 110 w 122"/>
                <a:gd name="T25" fmla="*/ 24 h 78"/>
                <a:gd name="T26" fmla="*/ 114 w 122"/>
                <a:gd name="T27" fmla="*/ 34 h 78"/>
                <a:gd name="T28" fmla="*/ 122 w 122"/>
                <a:gd name="T29" fmla="*/ 40 h 78"/>
                <a:gd name="T30" fmla="*/ 120 w 122"/>
                <a:gd name="T31" fmla="*/ 44 h 78"/>
                <a:gd name="T32" fmla="*/ 110 w 122"/>
                <a:gd name="T33" fmla="*/ 48 h 78"/>
                <a:gd name="T34" fmla="*/ 100 w 122"/>
                <a:gd name="T35" fmla="*/ 48 h 78"/>
                <a:gd name="T36" fmla="*/ 82 w 122"/>
                <a:gd name="T37" fmla="*/ 54 h 78"/>
                <a:gd name="T38" fmla="*/ 74 w 122"/>
                <a:gd name="T39" fmla="*/ 60 h 78"/>
                <a:gd name="T40" fmla="*/ 70 w 122"/>
                <a:gd name="T41" fmla="*/ 76 h 78"/>
                <a:gd name="T42" fmla="*/ 68 w 122"/>
                <a:gd name="T43" fmla="*/ 78 h 78"/>
                <a:gd name="T44" fmla="*/ 52 w 122"/>
                <a:gd name="T45" fmla="*/ 66 h 78"/>
                <a:gd name="T46" fmla="*/ 54 w 122"/>
                <a:gd name="T47" fmla="*/ 60 h 78"/>
                <a:gd name="T48" fmla="*/ 52 w 122"/>
                <a:gd name="T49" fmla="*/ 64 h 78"/>
                <a:gd name="T50" fmla="*/ 54 w 122"/>
                <a:gd name="T51" fmla="*/ 54 h 78"/>
                <a:gd name="T52" fmla="*/ 60 w 122"/>
                <a:gd name="T53" fmla="*/ 50 h 78"/>
                <a:gd name="T54" fmla="*/ 64 w 122"/>
                <a:gd name="T55" fmla="*/ 50 h 78"/>
                <a:gd name="T56" fmla="*/ 58 w 122"/>
                <a:gd name="T57" fmla="*/ 48 h 78"/>
                <a:gd name="T58" fmla="*/ 52 w 122"/>
                <a:gd name="T59" fmla="*/ 54 h 78"/>
                <a:gd name="T60" fmla="*/ 52 w 122"/>
                <a:gd name="T61" fmla="*/ 40 h 78"/>
                <a:gd name="T62" fmla="*/ 54 w 122"/>
                <a:gd name="T63" fmla="*/ 38 h 78"/>
                <a:gd name="T64" fmla="*/ 64 w 122"/>
                <a:gd name="T65" fmla="*/ 40 h 78"/>
                <a:gd name="T66" fmla="*/ 72 w 122"/>
                <a:gd name="T67" fmla="*/ 44 h 78"/>
                <a:gd name="T68" fmla="*/ 68 w 122"/>
                <a:gd name="T69" fmla="*/ 38 h 78"/>
                <a:gd name="T70" fmla="*/ 70 w 122"/>
                <a:gd name="T71" fmla="*/ 36 h 78"/>
                <a:gd name="T72" fmla="*/ 60 w 122"/>
                <a:gd name="T73" fmla="*/ 36 h 78"/>
                <a:gd name="T74" fmla="*/ 52 w 122"/>
                <a:gd name="T75" fmla="*/ 36 h 78"/>
                <a:gd name="T76" fmla="*/ 44 w 122"/>
                <a:gd name="T77" fmla="*/ 38 h 78"/>
                <a:gd name="T78" fmla="*/ 42 w 122"/>
                <a:gd name="T79" fmla="*/ 40 h 78"/>
                <a:gd name="T80" fmla="*/ 30 w 122"/>
                <a:gd name="T81" fmla="*/ 44 h 78"/>
                <a:gd name="T82" fmla="*/ 30 w 122"/>
                <a:gd name="T83" fmla="*/ 40 h 78"/>
                <a:gd name="T84" fmla="*/ 40 w 122"/>
                <a:gd name="T85" fmla="*/ 34 h 78"/>
                <a:gd name="T86" fmla="*/ 30 w 122"/>
                <a:gd name="T87" fmla="*/ 36 h 78"/>
                <a:gd name="T88" fmla="*/ 20 w 122"/>
                <a:gd name="T89" fmla="*/ 38 h 78"/>
                <a:gd name="T90" fmla="*/ 14 w 122"/>
                <a:gd name="T91" fmla="*/ 34 h 78"/>
                <a:gd name="T92" fmla="*/ 18 w 122"/>
                <a:gd name="T93" fmla="*/ 24 h 78"/>
                <a:gd name="T94" fmla="*/ 24 w 122"/>
                <a:gd name="T95" fmla="*/ 20 h 78"/>
                <a:gd name="T96" fmla="*/ 14 w 122"/>
                <a:gd name="T97" fmla="*/ 20 h 78"/>
                <a:gd name="T98" fmla="*/ 12 w 122"/>
                <a:gd name="T99" fmla="*/ 24 h 78"/>
                <a:gd name="T100" fmla="*/ 0 w 122"/>
                <a:gd name="T101"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2" h="78">
                  <a:moveTo>
                    <a:pt x="0" y="20"/>
                  </a:moveTo>
                  <a:lnTo>
                    <a:pt x="0" y="20"/>
                  </a:lnTo>
                  <a:lnTo>
                    <a:pt x="4" y="16"/>
                  </a:lnTo>
                  <a:lnTo>
                    <a:pt x="12" y="16"/>
                  </a:lnTo>
                  <a:lnTo>
                    <a:pt x="12" y="16"/>
                  </a:lnTo>
                  <a:lnTo>
                    <a:pt x="18" y="14"/>
                  </a:lnTo>
                  <a:lnTo>
                    <a:pt x="24" y="10"/>
                  </a:lnTo>
                  <a:lnTo>
                    <a:pt x="24" y="10"/>
                  </a:lnTo>
                  <a:lnTo>
                    <a:pt x="40" y="10"/>
                  </a:lnTo>
                  <a:lnTo>
                    <a:pt x="44" y="10"/>
                  </a:lnTo>
                  <a:lnTo>
                    <a:pt x="52" y="8"/>
                  </a:lnTo>
                  <a:lnTo>
                    <a:pt x="52" y="8"/>
                  </a:lnTo>
                  <a:lnTo>
                    <a:pt x="58" y="4"/>
                  </a:lnTo>
                  <a:lnTo>
                    <a:pt x="64" y="0"/>
                  </a:lnTo>
                  <a:lnTo>
                    <a:pt x="80" y="0"/>
                  </a:lnTo>
                  <a:lnTo>
                    <a:pt x="80" y="0"/>
                  </a:lnTo>
                  <a:lnTo>
                    <a:pt x="120" y="0"/>
                  </a:lnTo>
                  <a:lnTo>
                    <a:pt x="120" y="0"/>
                  </a:lnTo>
                  <a:lnTo>
                    <a:pt x="122" y="10"/>
                  </a:lnTo>
                  <a:lnTo>
                    <a:pt x="122" y="14"/>
                  </a:lnTo>
                  <a:lnTo>
                    <a:pt x="120" y="20"/>
                  </a:lnTo>
                  <a:lnTo>
                    <a:pt x="120" y="20"/>
                  </a:lnTo>
                  <a:lnTo>
                    <a:pt x="112" y="20"/>
                  </a:lnTo>
                  <a:lnTo>
                    <a:pt x="110" y="24"/>
                  </a:lnTo>
                  <a:lnTo>
                    <a:pt x="110" y="24"/>
                  </a:lnTo>
                  <a:lnTo>
                    <a:pt x="110" y="24"/>
                  </a:lnTo>
                  <a:lnTo>
                    <a:pt x="112" y="28"/>
                  </a:lnTo>
                  <a:lnTo>
                    <a:pt x="114" y="34"/>
                  </a:lnTo>
                  <a:lnTo>
                    <a:pt x="122" y="38"/>
                  </a:lnTo>
                  <a:lnTo>
                    <a:pt x="122" y="40"/>
                  </a:lnTo>
                  <a:lnTo>
                    <a:pt x="120" y="44"/>
                  </a:lnTo>
                  <a:lnTo>
                    <a:pt x="120" y="44"/>
                  </a:lnTo>
                  <a:lnTo>
                    <a:pt x="114" y="48"/>
                  </a:lnTo>
                  <a:lnTo>
                    <a:pt x="110" y="48"/>
                  </a:lnTo>
                  <a:lnTo>
                    <a:pt x="100" y="48"/>
                  </a:lnTo>
                  <a:lnTo>
                    <a:pt x="100" y="48"/>
                  </a:lnTo>
                  <a:lnTo>
                    <a:pt x="92" y="50"/>
                  </a:lnTo>
                  <a:lnTo>
                    <a:pt x="82" y="54"/>
                  </a:lnTo>
                  <a:lnTo>
                    <a:pt x="82" y="54"/>
                  </a:lnTo>
                  <a:lnTo>
                    <a:pt x="74" y="60"/>
                  </a:lnTo>
                  <a:lnTo>
                    <a:pt x="72" y="66"/>
                  </a:lnTo>
                  <a:lnTo>
                    <a:pt x="70" y="76"/>
                  </a:lnTo>
                  <a:lnTo>
                    <a:pt x="68" y="78"/>
                  </a:lnTo>
                  <a:lnTo>
                    <a:pt x="68" y="78"/>
                  </a:lnTo>
                  <a:lnTo>
                    <a:pt x="60" y="68"/>
                  </a:lnTo>
                  <a:lnTo>
                    <a:pt x="52" y="66"/>
                  </a:lnTo>
                  <a:lnTo>
                    <a:pt x="52" y="66"/>
                  </a:lnTo>
                  <a:lnTo>
                    <a:pt x="54" y="60"/>
                  </a:lnTo>
                  <a:lnTo>
                    <a:pt x="54" y="60"/>
                  </a:lnTo>
                  <a:lnTo>
                    <a:pt x="52" y="64"/>
                  </a:lnTo>
                  <a:lnTo>
                    <a:pt x="52" y="60"/>
                  </a:lnTo>
                  <a:lnTo>
                    <a:pt x="54" y="54"/>
                  </a:lnTo>
                  <a:lnTo>
                    <a:pt x="58" y="50"/>
                  </a:lnTo>
                  <a:lnTo>
                    <a:pt x="60" y="50"/>
                  </a:lnTo>
                  <a:lnTo>
                    <a:pt x="64" y="50"/>
                  </a:lnTo>
                  <a:lnTo>
                    <a:pt x="64" y="50"/>
                  </a:lnTo>
                  <a:lnTo>
                    <a:pt x="64" y="48"/>
                  </a:lnTo>
                  <a:lnTo>
                    <a:pt x="58" y="48"/>
                  </a:lnTo>
                  <a:lnTo>
                    <a:pt x="52" y="54"/>
                  </a:lnTo>
                  <a:lnTo>
                    <a:pt x="52" y="54"/>
                  </a:lnTo>
                  <a:lnTo>
                    <a:pt x="48" y="44"/>
                  </a:lnTo>
                  <a:lnTo>
                    <a:pt x="52" y="40"/>
                  </a:lnTo>
                  <a:lnTo>
                    <a:pt x="54" y="38"/>
                  </a:lnTo>
                  <a:lnTo>
                    <a:pt x="54" y="38"/>
                  </a:lnTo>
                  <a:lnTo>
                    <a:pt x="60" y="38"/>
                  </a:lnTo>
                  <a:lnTo>
                    <a:pt x="64" y="40"/>
                  </a:lnTo>
                  <a:lnTo>
                    <a:pt x="68" y="40"/>
                  </a:lnTo>
                  <a:lnTo>
                    <a:pt x="72" y="44"/>
                  </a:lnTo>
                  <a:lnTo>
                    <a:pt x="72" y="44"/>
                  </a:lnTo>
                  <a:lnTo>
                    <a:pt x="68" y="38"/>
                  </a:lnTo>
                  <a:lnTo>
                    <a:pt x="70" y="36"/>
                  </a:lnTo>
                  <a:lnTo>
                    <a:pt x="70" y="36"/>
                  </a:lnTo>
                  <a:lnTo>
                    <a:pt x="60" y="36"/>
                  </a:lnTo>
                  <a:lnTo>
                    <a:pt x="60" y="36"/>
                  </a:lnTo>
                  <a:lnTo>
                    <a:pt x="58" y="36"/>
                  </a:lnTo>
                  <a:lnTo>
                    <a:pt x="52" y="36"/>
                  </a:lnTo>
                  <a:lnTo>
                    <a:pt x="52" y="36"/>
                  </a:lnTo>
                  <a:lnTo>
                    <a:pt x="44" y="38"/>
                  </a:lnTo>
                  <a:lnTo>
                    <a:pt x="42" y="40"/>
                  </a:lnTo>
                  <a:lnTo>
                    <a:pt x="42" y="40"/>
                  </a:lnTo>
                  <a:lnTo>
                    <a:pt x="38" y="44"/>
                  </a:lnTo>
                  <a:lnTo>
                    <a:pt x="30" y="44"/>
                  </a:lnTo>
                  <a:lnTo>
                    <a:pt x="30" y="44"/>
                  </a:lnTo>
                  <a:lnTo>
                    <a:pt x="30" y="40"/>
                  </a:lnTo>
                  <a:lnTo>
                    <a:pt x="32" y="38"/>
                  </a:lnTo>
                  <a:lnTo>
                    <a:pt x="40" y="34"/>
                  </a:lnTo>
                  <a:lnTo>
                    <a:pt x="40" y="34"/>
                  </a:lnTo>
                  <a:lnTo>
                    <a:pt x="30" y="36"/>
                  </a:lnTo>
                  <a:lnTo>
                    <a:pt x="28" y="36"/>
                  </a:lnTo>
                  <a:lnTo>
                    <a:pt x="20" y="38"/>
                  </a:lnTo>
                  <a:lnTo>
                    <a:pt x="20" y="38"/>
                  </a:lnTo>
                  <a:lnTo>
                    <a:pt x="14" y="34"/>
                  </a:lnTo>
                  <a:lnTo>
                    <a:pt x="14" y="28"/>
                  </a:lnTo>
                  <a:lnTo>
                    <a:pt x="18" y="24"/>
                  </a:lnTo>
                  <a:lnTo>
                    <a:pt x="24" y="20"/>
                  </a:lnTo>
                  <a:lnTo>
                    <a:pt x="24" y="20"/>
                  </a:lnTo>
                  <a:lnTo>
                    <a:pt x="14" y="20"/>
                  </a:lnTo>
                  <a:lnTo>
                    <a:pt x="14" y="20"/>
                  </a:lnTo>
                  <a:lnTo>
                    <a:pt x="12" y="24"/>
                  </a:lnTo>
                  <a:lnTo>
                    <a:pt x="12" y="24"/>
                  </a:lnTo>
                  <a:lnTo>
                    <a:pt x="4" y="24"/>
                  </a:lnTo>
                  <a:lnTo>
                    <a:pt x="0" y="20"/>
                  </a:lnTo>
                  <a:lnTo>
                    <a:pt x="0" y="2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613" name="CAPE VERDE"/>
            <p:cNvGrpSpPr/>
            <p:nvPr/>
          </p:nvGrpSpPr>
          <p:grpSpPr>
            <a:xfrm>
              <a:off x="4588294" y="2314123"/>
              <a:ext cx="146702" cy="139849"/>
              <a:chOff x="3778077" y="2700698"/>
              <a:chExt cx="174625" cy="184150"/>
            </a:xfrm>
            <a:solidFill>
              <a:schemeClr val="bg1">
                <a:lumMod val="85000"/>
              </a:schemeClr>
            </a:solidFill>
          </p:grpSpPr>
          <p:sp>
            <p:nvSpPr>
              <p:cNvPr id="621" name="Freeform 432"/>
              <p:cNvSpPr>
                <a:spLocks/>
              </p:cNvSpPr>
              <p:nvPr/>
            </p:nvSpPr>
            <p:spPr bwMode="auto">
              <a:xfrm>
                <a:off x="3778077" y="2700698"/>
                <a:ext cx="19050" cy="22225"/>
              </a:xfrm>
              <a:custGeom>
                <a:avLst/>
                <a:gdLst>
                  <a:gd name="T0" fmla="*/ 0 w 12"/>
                  <a:gd name="T1" fmla="*/ 14 h 14"/>
                  <a:gd name="T2" fmla="*/ 0 w 12"/>
                  <a:gd name="T3" fmla="*/ 14 h 14"/>
                  <a:gd name="T4" fmla="*/ 6 w 12"/>
                  <a:gd name="T5" fmla="*/ 12 h 14"/>
                  <a:gd name="T6" fmla="*/ 8 w 12"/>
                  <a:gd name="T7" fmla="*/ 12 h 14"/>
                  <a:gd name="T8" fmla="*/ 10 w 12"/>
                  <a:gd name="T9" fmla="*/ 6 h 14"/>
                  <a:gd name="T10" fmla="*/ 12 w 12"/>
                  <a:gd name="T11" fmla="*/ 4 h 14"/>
                  <a:gd name="T12" fmla="*/ 12 w 12"/>
                  <a:gd name="T13" fmla="*/ 4 h 14"/>
                  <a:gd name="T14" fmla="*/ 10 w 12"/>
                  <a:gd name="T15" fmla="*/ 0 h 14"/>
                  <a:gd name="T16" fmla="*/ 8 w 12"/>
                  <a:gd name="T17" fmla="*/ 0 h 14"/>
                  <a:gd name="T18" fmla="*/ 6 w 12"/>
                  <a:gd name="T19" fmla="*/ 0 h 14"/>
                  <a:gd name="T20" fmla="*/ 4 w 12"/>
                  <a:gd name="T21" fmla="*/ 2 h 14"/>
                  <a:gd name="T22" fmla="*/ 0 w 12"/>
                  <a:gd name="T23" fmla="*/ 4 h 14"/>
                  <a:gd name="T24" fmla="*/ 0 w 12"/>
                  <a:gd name="T25" fmla="*/ 8 h 14"/>
                  <a:gd name="T26" fmla="*/ 0 w 12"/>
                  <a:gd name="T27" fmla="*/ 12 h 14"/>
                  <a:gd name="T28" fmla="*/ 0 w 12"/>
                  <a:gd name="T29" fmla="*/ 14 h 14"/>
                  <a:gd name="T30" fmla="*/ 0 w 12"/>
                  <a:gd name="T3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4">
                    <a:moveTo>
                      <a:pt x="0" y="14"/>
                    </a:moveTo>
                    <a:lnTo>
                      <a:pt x="0" y="14"/>
                    </a:lnTo>
                    <a:lnTo>
                      <a:pt x="6" y="12"/>
                    </a:lnTo>
                    <a:lnTo>
                      <a:pt x="8" y="12"/>
                    </a:lnTo>
                    <a:lnTo>
                      <a:pt x="10" y="6"/>
                    </a:lnTo>
                    <a:lnTo>
                      <a:pt x="12" y="4"/>
                    </a:lnTo>
                    <a:lnTo>
                      <a:pt x="12" y="4"/>
                    </a:lnTo>
                    <a:lnTo>
                      <a:pt x="10" y="0"/>
                    </a:lnTo>
                    <a:lnTo>
                      <a:pt x="8" y="0"/>
                    </a:lnTo>
                    <a:lnTo>
                      <a:pt x="6" y="0"/>
                    </a:lnTo>
                    <a:lnTo>
                      <a:pt x="4" y="2"/>
                    </a:lnTo>
                    <a:lnTo>
                      <a:pt x="0" y="4"/>
                    </a:lnTo>
                    <a:lnTo>
                      <a:pt x="0" y="8"/>
                    </a:lnTo>
                    <a:lnTo>
                      <a:pt x="0" y="12"/>
                    </a:lnTo>
                    <a:lnTo>
                      <a:pt x="0" y="14"/>
                    </a:lnTo>
                    <a:lnTo>
                      <a:pt x="0" y="1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22" name="Freeform 433"/>
              <p:cNvSpPr>
                <a:spLocks/>
              </p:cNvSpPr>
              <p:nvPr/>
            </p:nvSpPr>
            <p:spPr bwMode="auto">
              <a:xfrm>
                <a:off x="3825702" y="2868973"/>
                <a:ext cx="12700" cy="15875"/>
              </a:xfrm>
              <a:custGeom>
                <a:avLst/>
                <a:gdLst>
                  <a:gd name="T0" fmla="*/ 4 w 8"/>
                  <a:gd name="T1" fmla="*/ 10 h 10"/>
                  <a:gd name="T2" fmla="*/ 4 w 8"/>
                  <a:gd name="T3" fmla="*/ 10 h 10"/>
                  <a:gd name="T4" fmla="*/ 6 w 8"/>
                  <a:gd name="T5" fmla="*/ 8 h 10"/>
                  <a:gd name="T6" fmla="*/ 8 w 8"/>
                  <a:gd name="T7" fmla="*/ 6 h 10"/>
                  <a:gd name="T8" fmla="*/ 8 w 8"/>
                  <a:gd name="T9" fmla="*/ 2 h 10"/>
                  <a:gd name="T10" fmla="*/ 6 w 8"/>
                  <a:gd name="T11" fmla="*/ 0 h 10"/>
                  <a:gd name="T12" fmla="*/ 6 w 8"/>
                  <a:gd name="T13" fmla="*/ 0 h 10"/>
                  <a:gd name="T14" fmla="*/ 4 w 8"/>
                  <a:gd name="T15" fmla="*/ 0 h 10"/>
                  <a:gd name="T16" fmla="*/ 2 w 8"/>
                  <a:gd name="T17" fmla="*/ 0 h 10"/>
                  <a:gd name="T18" fmla="*/ 0 w 8"/>
                  <a:gd name="T19" fmla="*/ 2 h 10"/>
                  <a:gd name="T20" fmla="*/ 2 w 8"/>
                  <a:gd name="T21" fmla="*/ 6 h 10"/>
                  <a:gd name="T22" fmla="*/ 4 w 8"/>
                  <a:gd name="T23" fmla="*/ 10 h 10"/>
                  <a:gd name="T24" fmla="*/ 4 w 8"/>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4" y="10"/>
                    </a:moveTo>
                    <a:lnTo>
                      <a:pt x="4" y="10"/>
                    </a:lnTo>
                    <a:lnTo>
                      <a:pt x="6" y="8"/>
                    </a:lnTo>
                    <a:lnTo>
                      <a:pt x="8" y="6"/>
                    </a:lnTo>
                    <a:lnTo>
                      <a:pt x="8" y="2"/>
                    </a:lnTo>
                    <a:lnTo>
                      <a:pt x="6" y="0"/>
                    </a:lnTo>
                    <a:lnTo>
                      <a:pt x="6" y="0"/>
                    </a:lnTo>
                    <a:lnTo>
                      <a:pt x="4" y="0"/>
                    </a:lnTo>
                    <a:lnTo>
                      <a:pt x="2" y="0"/>
                    </a:lnTo>
                    <a:lnTo>
                      <a:pt x="0" y="2"/>
                    </a:lnTo>
                    <a:lnTo>
                      <a:pt x="2" y="6"/>
                    </a:lnTo>
                    <a:lnTo>
                      <a:pt x="4" y="10"/>
                    </a:lnTo>
                    <a:lnTo>
                      <a:pt x="4" y="10"/>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23" name="Freeform 434"/>
              <p:cNvSpPr>
                <a:spLocks/>
              </p:cNvSpPr>
              <p:nvPr/>
            </p:nvSpPr>
            <p:spPr bwMode="auto">
              <a:xfrm>
                <a:off x="3835227" y="2741973"/>
                <a:ext cx="28575" cy="12700"/>
              </a:xfrm>
              <a:custGeom>
                <a:avLst/>
                <a:gdLst>
                  <a:gd name="T0" fmla="*/ 4 w 18"/>
                  <a:gd name="T1" fmla="*/ 8 h 8"/>
                  <a:gd name="T2" fmla="*/ 4 w 18"/>
                  <a:gd name="T3" fmla="*/ 8 h 8"/>
                  <a:gd name="T4" fmla="*/ 4 w 18"/>
                  <a:gd name="T5" fmla="*/ 6 h 8"/>
                  <a:gd name="T6" fmla="*/ 6 w 18"/>
                  <a:gd name="T7" fmla="*/ 6 h 8"/>
                  <a:gd name="T8" fmla="*/ 10 w 18"/>
                  <a:gd name="T9" fmla="*/ 6 h 8"/>
                  <a:gd name="T10" fmla="*/ 14 w 18"/>
                  <a:gd name="T11" fmla="*/ 6 h 8"/>
                  <a:gd name="T12" fmla="*/ 16 w 18"/>
                  <a:gd name="T13" fmla="*/ 6 h 8"/>
                  <a:gd name="T14" fmla="*/ 18 w 18"/>
                  <a:gd name="T15" fmla="*/ 4 h 8"/>
                  <a:gd name="T16" fmla="*/ 18 w 18"/>
                  <a:gd name="T17" fmla="*/ 4 h 8"/>
                  <a:gd name="T18" fmla="*/ 10 w 18"/>
                  <a:gd name="T19" fmla="*/ 0 h 8"/>
                  <a:gd name="T20" fmla="*/ 4 w 18"/>
                  <a:gd name="T21" fmla="*/ 0 h 8"/>
                  <a:gd name="T22" fmla="*/ 0 w 18"/>
                  <a:gd name="T23" fmla="*/ 0 h 8"/>
                  <a:gd name="T24" fmla="*/ 0 w 18"/>
                  <a:gd name="T25" fmla="*/ 0 h 8"/>
                  <a:gd name="T26" fmla="*/ 4 w 18"/>
                  <a:gd name="T27" fmla="*/ 8 h 8"/>
                  <a:gd name="T28" fmla="*/ 4 w 18"/>
                  <a:gd name="T2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8">
                    <a:moveTo>
                      <a:pt x="4" y="8"/>
                    </a:moveTo>
                    <a:lnTo>
                      <a:pt x="4" y="8"/>
                    </a:lnTo>
                    <a:lnTo>
                      <a:pt x="4" y="6"/>
                    </a:lnTo>
                    <a:lnTo>
                      <a:pt x="6" y="6"/>
                    </a:lnTo>
                    <a:lnTo>
                      <a:pt x="10" y="6"/>
                    </a:lnTo>
                    <a:lnTo>
                      <a:pt x="14" y="6"/>
                    </a:lnTo>
                    <a:lnTo>
                      <a:pt x="16" y="6"/>
                    </a:lnTo>
                    <a:lnTo>
                      <a:pt x="18" y="4"/>
                    </a:lnTo>
                    <a:lnTo>
                      <a:pt x="18" y="4"/>
                    </a:lnTo>
                    <a:lnTo>
                      <a:pt x="10" y="0"/>
                    </a:lnTo>
                    <a:lnTo>
                      <a:pt x="4" y="0"/>
                    </a:lnTo>
                    <a:lnTo>
                      <a:pt x="0" y="0"/>
                    </a:lnTo>
                    <a:lnTo>
                      <a:pt x="0" y="0"/>
                    </a:lnTo>
                    <a:lnTo>
                      <a:pt x="4" y="8"/>
                    </a:lnTo>
                    <a:lnTo>
                      <a:pt x="4" y="8"/>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24" name="Freeform 435"/>
              <p:cNvSpPr>
                <a:spLocks/>
              </p:cNvSpPr>
              <p:nvPr/>
            </p:nvSpPr>
            <p:spPr bwMode="auto">
              <a:xfrm>
                <a:off x="3876502" y="2846748"/>
                <a:ext cx="19050" cy="31750"/>
              </a:xfrm>
              <a:custGeom>
                <a:avLst/>
                <a:gdLst>
                  <a:gd name="T0" fmla="*/ 10 w 12"/>
                  <a:gd name="T1" fmla="*/ 20 h 20"/>
                  <a:gd name="T2" fmla="*/ 10 w 12"/>
                  <a:gd name="T3" fmla="*/ 20 h 20"/>
                  <a:gd name="T4" fmla="*/ 12 w 12"/>
                  <a:gd name="T5" fmla="*/ 16 h 20"/>
                  <a:gd name="T6" fmla="*/ 12 w 12"/>
                  <a:gd name="T7" fmla="*/ 14 h 20"/>
                  <a:gd name="T8" fmla="*/ 10 w 12"/>
                  <a:gd name="T9" fmla="*/ 10 h 20"/>
                  <a:gd name="T10" fmla="*/ 2 w 12"/>
                  <a:gd name="T11" fmla="*/ 0 h 20"/>
                  <a:gd name="T12" fmla="*/ 2 w 12"/>
                  <a:gd name="T13" fmla="*/ 0 h 20"/>
                  <a:gd name="T14" fmla="*/ 0 w 12"/>
                  <a:gd name="T15" fmla="*/ 6 h 20"/>
                  <a:gd name="T16" fmla="*/ 0 w 12"/>
                  <a:gd name="T17" fmla="*/ 12 h 20"/>
                  <a:gd name="T18" fmla="*/ 0 w 12"/>
                  <a:gd name="T19" fmla="*/ 14 h 20"/>
                  <a:gd name="T20" fmla="*/ 2 w 12"/>
                  <a:gd name="T21" fmla="*/ 18 h 20"/>
                  <a:gd name="T22" fmla="*/ 6 w 12"/>
                  <a:gd name="T23" fmla="*/ 18 h 20"/>
                  <a:gd name="T24" fmla="*/ 10 w 12"/>
                  <a:gd name="T25" fmla="*/ 20 h 20"/>
                  <a:gd name="T26" fmla="*/ 10 w 12"/>
                  <a:gd name="T2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0">
                    <a:moveTo>
                      <a:pt x="10" y="20"/>
                    </a:moveTo>
                    <a:lnTo>
                      <a:pt x="10" y="20"/>
                    </a:lnTo>
                    <a:lnTo>
                      <a:pt x="12" y="16"/>
                    </a:lnTo>
                    <a:lnTo>
                      <a:pt x="12" y="14"/>
                    </a:lnTo>
                    <a:lnTo>
                      <a:pt x="10" y="10"/>
                    </a:lnTo>
                    <a:lnTo>
                      <a:pt x="2" y="0"/>
                    </a:lnTo>
                    <a:lnTo>
                      <a:pt x="2" y="0"/>
                    </a:lnTo>
                    <a:lnTo>
                      <a:pt x="0" y="6"/>
                    </a:lnTo>
                    <a:lnTo>
                      <a:pt x="0" y="12"/>
                    </a:lnTo>
                    <a:lnTo>
                      <a:pt x="0" y="14"/>
                    </a:lnTo>
                    <a:lnTo>
                      <a:pt x="2" y="18"/>
                    </a:lnTo>
                    <a:lnTo>
                      <a:pt x="6" y="18"/>
                    </a:lnTo>
                    <a:lnTo>
                      <a:pt x="10" y="20"/>
                    </a:lnTo>
                    <a:lnTo>
                      <a:pt x="10" y="20"/>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25" name="Freeform 436"/>
              <p:cNvSpPr>
                <a:spLocks/>
              </p:cNvSpPr>
              <p:nvPr/>
            </p:nvSpPr>
            <p:spPr bwMode="auto">
              <a:xfrm>
                <a:off x="3911427" y="2846748"/>
                <a:ext cx="12700" cy="15875"/>
              </a:xfrm>
              <a:custGeom>
                <a:avLst/>
                <a:gdLst>
                  <a:gd name="T0" fmla="*/ 4 w 8"/>
                  <a:gd name="T1" fmla="*/ 10 h 10"/>
                  <a:gd name="T2" fmla="*/ 4 w 8"/>
                  <a:gd name="T3" fmla="*/ 10 h 10"/>
                  <a:gd name="T4" fmla="*/ 6 w 8"/>
                  <a:gd name="T5" fmla="*/ 6 h 10"/>
                  <a:gd name="T6" fmla="*/ 8 w 8"/>
                  <a:gd name="T7" fmla="*/ 2 h 10"/>
                  <a:gd name="T8" fmla="*/ 6 w 8"/>
                  <a:gd name="T9" fmla="*/ 0 h 10"/>
                  <a:gd name="T10" fmla="*/ 4 w 8"/>
                  <a:gd name="T11" fmla="*/ 0 h 10"/>
                  <a:gd name="T12" fmla="*/ 0 w 8"/>
                  <a:gd name="T13" fmla="*/ 2 h 10"/>
                  <a:gd name="T14" fmla="*/ 0 w 8"/>
                  <a:gd name="T15" fmla="*/ 4 h 10"/>
                  <a:gd name="T16" fmla="*/ 0 w 8"/>
                  <a:gd name="T17" fmla="*/ 6 h 10"/>
                  <a:gd name="T18" fmla="*/ 4 w 8"/>
                  <a:gd name="T19" fmla="*/ 10 h 10"/>
                  <a:gd name="T20" fmla="*/ 4 w 8"/>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4" y="10"/>
                    </a:moveTo>
                    <a:lnTo>
                      <a:pt x="4" y="10"/>
                    </a:lnTo>
                    <a:lnTo>
                      <a:pt x="6" y="6"/>
                    </a:lnTo>
                    <a:lnTo>
                      <a:pt x="8" y="2"/>
                    </a:lnTo>
                    <a:lnTo>
                      <a:pt x="6" y="0"/>
                    </a:lnTo>
                    <a:lnTo>
                      <a:pt x="4" y="0"/>
                    </a:lnTo>
                    <a:lnTo>
                      <a:pt x="0" y="2"/>
                    </a:lnTo>
                    <a:lnTo>
                      <a:pt x="0" y="4"/>
                    </a:lnTo>
                    <a:lnTo>
                      <a:pt x="0" y="6"/>
                    </a:lnTo>
                    <a:lnTo>
                      <a:pt x="4" y="10"/>
                    </a:lnTo>
                    <a:lnTo>
                      <a:pt x="4" y="10"/>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26" name="Freeform 437"/>
              <p:cNvSpPr>
                <a:spLocks/>
              </p:cNvSpPr>
              <p:nvPr/>
            </p:nvSpPr>
            <p:spPr bwMode="auto">
              <a:xfrm>
                <a:off x="3936827" y="2773723"/>
                <a:ext cx="15875" cy="22225"/>
              </a:xfrm>
              <a:custGeom>
                <a:avLst/>
                <a:gdLst>
                  <a:gd name="T0" fmla="*/ 6 w 10"/>
                  <a:gd name="T1" fmla="*/ 14 h 14"/>
                  <a:gd name="T2" fmla="*/ 6 w 10"/>
                  <a:gd name="T3" fmla="*/ 14 h 14"/>
                  <a:gd name="T4" fmla="*/ 8 w 10"/>
                  <a:gd name="T5" fmla="*/ 12 h 14"/>
                  <a:gd name="T6" fmla="*/ 10 w 10"/>
                  <a:gd name="T7" fmla="*/ 10 h 14"/>
                  <a:gd name="T8" fmla="*/ 10 w 10"/>
                  <a:gd name="T9" fmla="*/ 6 h 14"/>
                  <a:gd name="T10" fmla="*/ 10 w 10"/>
                  <a:gd name="T11" fmla="*/ 6 h 14"/>
                  <a:gd name="T12" fmla="*/ 6 w 10"/>
                  <a:gd name="T13" fmla="*/ 2 h 14"/>
                  <a:gd name="T14" fmla="*/ 0 w 10"/>
                  <a:gd name="T15" fmla="*/ 0 h 14"/>
                  <a:gd name="T16" fmla="*/ 0 w 10"/>
                  <a:gd name="T17" fmla="*/ 0 h 14"/>
                  <a:gd name="T18" fmla="*/ 0 w 10"/>
                  <a:gd name="T19" fmla="*/ 8 h 14"/>
                  <a:gd name="T20" fmla="*/ 0 w 10"/>
                  <a:gd name="T21" fmla="*/ 12 h 14"/>
                  <a:gd name="T22" fmla="*/ 6 w 10"/>
                  <a:gd name="T23" fmla="*/ 14 h 14"/>
                  <a:gd name="T24" fmla="*/ 6 w 10"/>
                  <a:gd name="T2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4">
                    <a:moveTo>
                      <a:pt x="6" y="14"/>
                    </a:moveTo>
                    <a:lnTo>
                      <a:pt x="6" y="14"/>
                    </a:lnTo>
                    <a:lnTo>
                      <a:pt x="8" y="12"/>
                    </a:lnTo>
                    <a:lnTo>
                      <a:pt x="10" y="10"/>
                    </a:lnTo>
                    <a:lnTo>
                      <a:pt x="10" y="6"/>
                    </a:lnTo>
                    <a:lnTo>
                      <a:pt x="10" y="6"/>
                    </a:lnTo>
                    <a:lnTo>
                      <a:pt x="6" y="2"/>
                    </a:lnTo>
                    <a:lnTo>
                      <a:pt x="0" y="0"/>
                    </a:lnTo>
                    <a:lnTo>
                      <a:pt x="0" y="0"/>
                    </a:lnTo>
                    <a:lnTo>
                      <a:pt x="0" y="8"/>
                    </a:lnTo>
                    <a:lnTo>
                      <a:pt x="0" y="12"/>
                    </a:lnTo>
                    <a:lnTo>
                      <a:pt x="6" y="14"/>
                    </a:lnTo>
                    <a:lnTo>
                      <a:pt x="6" y="1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614" name="EGYPT"/>
            <p:cNvSpPr>
              <a:spLocks/>
            </p:cNvSpPr>
            <p:nvPr/>
          </p:nvSpPr>
          <p:spPr bwMode="auto">
            <a:xfrm>
              <a:off x="7191590" y="1528072"/>
              <a:ext cx="586807" cy="552164"/>
            </a:xfrm>
            <a:custGeom>
              <a:avLst/>
              <a:gdLst>
                <a:gd name="T0" fmla="*/ 4 w 440"/>
                <a:gd name="T1" fmla="*/ 56 h 458"/>
                <a:gd name="T2" fmla="*/ 6 w 440"/>
                <a:gd name="T3" fmla="*/ 16 h 458"/>
                <a:gd name="T4" fmla="*/ 18 w 440"/>
                <a:gd name="T5" fmla="*/ 6 h 458"/>
                <a:gd name="T6" fmla="*/ 44 w 440"/>
                <a:gd name="T7" fmla="*/ 2 h 458"/>
                <a:gd name="T8" fmla="*/ 100 w 440"/>
                <a:gd name="T9" fmla="*/ 14 h 458"/>
                <a:gd name="T10" fmla="*/ 110 w 440"/>
                <a:gd name="T11" fmla="*/ 22 h 458"/>
                <a:gd name="T12" fmla="*/ 126 w 440"/>
                <a:gd name="T13" fmla="*/ 24 h 458"/>
                <a:gd name="T14" fmla="*/ 140 w 440"/>
                <a:gd name="T15" fmla="*/ 26 h 458"/>
                <a:gd name="T16" fmla="*/ 170 w 440"/>
                <a:gd name="T17" fmla="*/ 38 h 458"/>
                <a:gd name="T18" fmla="*/ 204 w 440"/>
                <a:gd name="T19" fmla="*/ 26 h 458"/>
                <a:gd name="T20" fmla="*/ 224 w 440"/>
                <a:gd name="T21" fmla="*/ 22 h 458"/>
                <a:gd name="T22" fmla="*/ 224 w 440"/>
                <a:gd name="T23" fmla="*/ 14 h 458"/>
                <a:gd name="T24" fmla="*/ 236 w 440"/>
                <a:gd name="T25" fmla="*/ 10 h 458"/>
                <a:gd name="T26" fmla="*/ 234 w 440"/>
                <a:gd name="T27" fmla="*/ 12 h 458"/>
                <a:gd name="T28" fmla="*/ 250 w 440"/>
                <a:gd name="T29" fmla="*/ 2 h 458"/>
                <a:gd name="T30" fmla="*/ 270 w 440"/>
                <a:gd name="T31" fmla="*/ 10 h 458"/>
                <a:gd name="T32" fmla="*/ 288 w 440"/>
                <a:gd name="T33" fmla="*/ 6 h 458"/>
                <a:gd name="T34" fmla="*/ 298 w 440"/>
                <a:gd name="T35" fmla="*/ 16 h 458"/>
                <a:gd name="T36" fmla="*/ 286 w 440"/>
                <a:gd name="T37" fmla="*/ 14 h 458"/>
                <a:gd name="T38" fmla="*/ 290 w 440"/>
                <a:gd name="T39" fmla="*/ 24 h 458"/>
                <a:gd name="T40" fmla="*/ 304 w 440"/>
                <a:gd name="T41" fmla="*/ 22 h 458"/>
                <a:gd name="T42" fmla="*/ 310 w 440"/>
                <a:gd name="T43" fmla="*/ 24 h 458"/>
                <a:gd name="T44" fmla="*/ 330 w 440"/>
                <a:gd name="T45" fmla="*/ 24 h 458"/>
                <a:gd name="T46" fmla="*/ 344 w 440"/>
                <a:gd name="T47" fmla="*/ 26 h 458"/>
                <a:gd name="T48" fmla="*/ 368 w 440"/>
                <a:gd name="T49" fmla="*/ 22 h 458"/>
                <a:gd name="T50" fmla="*/ 396 w 440"/>
                <a:gd name="T51" fmla="*/ 66 h 458"/>
                <a:gd name="T52" fmla="*/ 406 w 440"/>
                <a:gd name="T53" fmla="*/ 104 h 458"/>
                <a:gd name="T54" fmla="*/ 394 w 440"/>
                <a:gd name="T55" fmla="*/ 146 h 458"/>
                <a:gd name="T56" fmla="*/ 390 w 440"/>
                <a:gd name="T57" fmla="*/ 164 h 458"/>
                <a:gd name="T58" fmla="*/ 380 w 440"/>
                <a:gd name="T59" fmla="*/ 184 h 458"/>
                <a:gd name="T60" fmla="*/ 364 w 440"/>
                <a:gd name="T61" fmla="*/ 168 h 458"/>
                <a:gd name="T62" fmla="*/ 340 w 440"/>
                <a:gd name="T63" fmla="*/ 146 h 458"/>
                <a:gd name="T64" fmla="*/ 336 w 440"/>
                <a:gd name="T65" fmla="*/ 124 h 458"/>
                <a:gd name="T66" fmla="*/ 314 w 440"/>
                <a:gd name="T67" fmla="*/ 78 h 458"/>
                <a:gd name="T68" fmla="*/ 306 w 440"/>
                <a:gd name="T69" fmla="*/ 102 h 458"/>
                <a:gd name="T70" fmla="*/ 316 w 440"/>
                <a:gd name="T71" fmla="*/ 124 h 458"/>
                <a:gd name="T72" fmla="*/ 340 w 440"/>
                <a:gd name="T73" fmla="*/ 160 h 458"/>
                <a:gd name="T74" fmla="*/ 354 w 440"/>
                <a:gd name="T75" fmla="*/ 178 h 458"/>
                <a:gd name="T76" fmla="*/ 354 w 440"/>
                <a:gd name="T77" fmla="*/ 184 h 458"/>
                <a:gd name="T78" fmla="*/ 354 w 440"/>
                <a:gd name="T79" fmla="*/ 196 h 458"/>
                <a:gd name="T80" fmla="*/ 370 w 440"/>
                <a:gd name="T81" fmla="*/ 224 h 458"/>
                <a:gd name="T82" fmla="*/ 368 w 440"/>
                <a:gd name="T83" fmla="*/ 230 h 458"/>
                <a:gd name="T84" fmla="*/ 384 w 440"/>
                <a:gd name="T85" fmla="*/ 264 h 458"/>
                <a:gd name="T86" fmla="*/ 420 w 440"/>
                <a:gd name="T87" fmla="*/ 332 h 458"/>
                <a:gd name="T88" fmla="*/ 440 w 440"/>
                <a:gd name="T89" fmla="*/ 360 h 458"/>
                <a:gd name="T90" fmla="*/ 430 w 440"/>
                <a:gd name="T91" fmla="*/ 366 h 458"/>
                <a:gd name="T92" fmla="*/ 434 w 440"/>
                <a:gd name="T93" fmla="*/ 398 h 458"/>
                <a:gd name="T94" fmla="*/ 418 w 440"/>
                <a:gd name="T95" fmla="*/ 410 h 458"/>
                <a:gd name="T96" fmla="*/ 408 w 440"/>
                <a:gd name="T97" fmla="*/ 412 h 458"/>
                <a:gd name="T98" fmla="*/ 394 w 440"/>
                <a:gd name="T99" fmla="*/ 438 h 458"/>
                <a:gd name="T100" fmla="*/ 378 w 440"/>
                <a:gd name="T101" fmla="*/ 440 h 458"/>
                <a:gd name="T102" fmla="*/ 364 w 440"/>
                <a:gd name="T103" fmla="*/ 458 h 458"/>
                <a:gd name="T104" fmla="*/ 340 w 440"/>
                <a:gd name="T105" fmla="*/ 450 h 458"/>
                <a:gd name="T106" fmla="*/ 304 w 440"/>
                <a:gd name="T107" fmla="*/ 444 h 458"/>
                <a:gd name="T108" fmla="*/ 270 w 440"/>
                <a:gd name="T109" fmla="*/ 442 h 458"/>
                <a:gd name="T110" fmla="*/ 268 w 440"/>
                <a:gd name="T111" fmla="*/ 440 h 458"/>
                <a:gd name="T112" fmla="*/ 246 w 440"/>
                <a:gd name="T113" fmla="*/ 450 h 458"/>
                <a:gd name="T114" fmla="*/ 138 w 440"/>
                <a:gd name="T115" fmla="*/ 444 h 458"/>
                <a:gd name="T116" fmla="*/ 14 w 440"/>
                <a:gd name="T117" fmla="*/ 444 h 458"/>
                <a:gd name="T118" fmla="*/ 8 w 440"/>
                <a:gd name="T119" fmla="*/ 414 h 458"/>
                <a:gd name="T120" fmla="*/ 14 w 440"/>
                <a:gd name="T121" fmla="*/ 158 h 458"/>
                <a:gd name="T122" fmla="*/ 8 w 440"/>
                <a:gd name="T123" fmla="*/ 96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0" h="458">
                  <a:moveTo>
                    <a:pt x="4" y="78"/>
                  </a:moveTo>
                  <a:lnTo>
                    <a:pt x="4" y="78"/>
                  </a:lnTo>
                  <a:lnTo>
                    <a:pt x="0" y="68"/>
                  </a:lnTo>
                  <a:lnTo>
                    <a:pt x="4" y="56"/>
                  </a:lnTo>
                  <a:lnTo>
                    <a:pt x="8" y="48"/>
                  </a:lnTo>
                  <a:lnTo>
                    <a:pt x="8" y="38"/>
                  </a:lnTo>
                  <a:lnTo>
                    <a:pt x="8" y="38"/>
                  </a:lnTo>
                  <a:lnTo>
                    <a:pt x="6" y="16"/>
                  </a:lnTo>
                  <a:lnTo>
                    <a:pt x="8" y="10"/>
                  </a:lnTo>
                  <a:lnTo>
                    <a:pt x="18" y="0"/>
                  </a:lnTo>
                  <a:lnTo>
                    <a:pt x="18" y="0"/>
                  </a:lnTo>
                  <a:lnTo>
                    <a:pt x="18" y="6"/>
                  </a:lnTo>
                  <a:lnTo>
                    <a:pt x="26" y="6"/>
                  </a:lnTo>
                  <a:lnTo>
                    <a:pt x="34" y="6"/>
                  </a:lnTo>
                  <a:lnTo>
                    <a:pt x="34" y="6"/>
                  </a:lnTo>
                  <a:lnTo>
                    <a:pt x="44" y="2"/>
                  </a:lnTo>
                  <a:lnTo>
                    <a:pt x="54" y="2"/>
                  </a:lnTo>
                  <a:lnTo>
                    <a:pt x="68" y="6"/>
                  </a:lnTo>
                  <a:lnTo>
                    <a:pt x="68" y="6"/>
                  </a:lnTo>
                  <a:lnTo>
                    <a:pt x="100" y="14"/>
                  </a:lnTo>
                  <a:lnTo>
                    <a:pt x="100" y="14"/>
                  </a:lnTo>
                  <a:lnTo>
                    <a:pt x="108" y="16"/>
                  </a:lnTo>
                  <a:lnTo>
                    <a:pt x="110" y="22"/>
                  </a:lnTo>
                  <a:lnTo>
                    <a:pt x="110" y="22"/>
                  </a:lnTo>
                  <a:lnTo>
                    <a:pt x="116" y="22"/>
                  </a:lnTo>
                  <a:lnTo>
                    <a:pt x="124" y="22"/>
                  </a:lnTo>
                  <a:lnTo>
                    <a:pt x="124" y="22"/>
                  </a:lnTo>
                  <a:lnTo>
                    <a:pt x="126" y="24"/>
                  </a:lnTo>
                  <a:lnTo>
                    <a:pt x="130" y="26"/>
                  </a:lnTo>
                  <a:lnTo>
                    <a:pt x="130" y="26"/>
                  </a:lnTo>
                  <a:lnTo>
                    <a:pt x="140" y="26"/>
                  </a:lnTo>
                  <a:lnTo>
                    <a:pt x="140" y="26"/>
                  </a:lnTo>
                  <a:lnTo>
                    <a:pt x="150" y="28"/>
                  </a:lnTo>
                  <a:lnTo>
                    <a:pt x="156" y="34"/>
                  </a:lnTo>
                  <a:lnTo>
                    <a:pt x="170" y="38"/>
                  </a:lnTo>
                  <a:lnTo>
                    <a:pt x="170" y="38"/>
                  </a:lnTo>
                  <a:lnTo>
                    <a:pt x="180" y="38"/>
                  </a:lnTo>
                  <a:lnTo>
                    <a:pt x="188" y="36"/>
                  </a:lnTo>
                  <a:lnTo>
                    <a:pt x="204" y="26"/>
                  </a:lnTo>
                  <a:lnTo>
                    <a:pt x="204" y="26"/>
                  </a:lnTo>
                  <a:lnTo>
                    <a:pt x="216" y="14"/>
                  </a:lnTo>
                  <a:lnTo>
                    <a:pt x="216" y="14"/>
                  </a:lnTo>
                  <a:lnTo>
                    <a:pt x="218" y="16"/>
                  </a:lnTo>
                  <a:lnTo>
                    <a:pt x="224" y="22"/>
                  </a:lnTo>
                  <a:lnTo>
                    <a:pt x="224" y="22"/>
                  </a:lnTo>
                  <a:lnTo>
                    <a:pt x="218" y="16"/>
                  </a:lnTo>
                  <a:lnTo>
                    <a:pt x="218" y="16"/>
                  </a:lnTo>
                  <a:lnTo>
                    <a:pt x="224" y="14"/>
                  </a:lnTo>
                  <a:lnTo>
                    <a:pt x="228" y="10"/>
                  </a:lnTo>
                  <a:lnTo>
                    <a:pt x="228" y="10"/>
                  </a:lnTo>
                  <a:lnTo>
                    <a:pt x="234" y="10"/>
                  </a:lnTo>
                  <a:lnTo>
                    <a:pt x="236" y="10"/>
                  </a:lnTo>
                  <a:lnTo>
                    <a:pt x="248" y="6"/>
                  </a:lnTo>
                  <a:lnTo>
                    <a:pt x="248" y="6"/>
                  </a:lnTo>
                  <a:lnTo>
                    <a:pt x="234" y="12"/>
                  </a:lnTo>
                  <a:lnTo>
                    <a:pt x="234" y="12"/>
                  </a:lnTo>
                  <a:lnTo>
                    <a:pt x="248" y="10"/>
                  </a:lnTo>
                  <a:lnTo>
                    <a:pt x="256" y="6"/>
                  </a:lnTo>
                  <a:lnTo>
                    <a:pt x="256" y="2"/>
                  </a:lnTo>
                  <a:lnTo>
                    <a:pt x="250" y="2"/>
                  </a:lnTo>
                  <a:lnTo>
                    <a:pt x="250" y="2"/>
                  </a:lnTo>
                  <a:lnTo>
                    <a:pt x="258" y="2"/>
                  </a:lnTo>
                  <a:lnTo>
                    <a:pt x="264" y="6"/>
                  </a:lnTo>
                  <a:lnTo>
                    <a:pt x="270" y="10"/>
                  </a:lnTo>
                  <a:lnTo>
                    <a:pt x="276" y="10"/>
                  </a:lnTo>
                  <a:lnTo>
                    <a:pt x="276" y="10"/>
                  </a:lnTo>
                  <a:lnTo>
                    <a:pt x="284" y="10"/>
                  </a:lnTo>
                  <a:lnTo>
                    <a:pt x="288" y="6"/>
                  </a:lnTo>
                  <a:lnTo>
                    <a:pt x="288" y="6"/>
                  </a:lnTo>
                  <a:lnTo>
                    <a:pt x="296" y="12"/>
                  </a:lnTo>
                  <a:lnTo>
                    <a:pt x="298" y="16"/>
                  </a:lnTo>
                  <a:lnTo>
                    <a:pt x="298" y="16"/>
                  </a:lnTo>
                  <a:lnTo>
                    <a:pt x="290" y="12"/>
                  </a:lnTo>
                  <a:lnTo>
                    <a:pt x="286" y="10"/>
                  </a:lnTo>
                  <a:lnTo>
                    <a:pt x="286" y="10"/>
                  </a:lnTo>
                  <a:lnTo>
                    <a:pt x="286" y="14"/>
                  </a:lnTo>
                  <a:lnTo>
                    <a:pt x="286" y="16"/>
                  </a:lnTo>
                  <a:lnTo>
                    <a:pt x="288" y="22"/>
                  </a:lnTo>
                  <a:lnTo>
                    <a:pt x="288" y="22"/>
                  </a:lnTo>
                  <a:lnTo>
                    <a:pt x="290" y="24"/>
                  </a:lnTo>
                  <a:lnTo>
                    <a:pt x="296" y="28"/>
                  </a:lnTo>
                  <a:lnTo>
                    <a:pt x="296" y="28"/>
                  </a:lnTo>
                  <a:lnTo>
                    <a:pt x="300" y="24"/>
                  </a:lnTo>
                  <a:lnTo>
                    <a:pt x="304" y="22"/>
                  </a:lnTo>
                  <a:lnTo>
                    <a:pt x="300" y="16"/>
                  </a:lnTo>
                  <a:lnTo>
                    <a:pt x="300" y="16"/>
                  </a:lnTo>
                  <a:lnTo>
                    <a:pt x="306" y="22"/>
                  </a:lnTo>
                  <a:lnTo>
                    <a:pt x="310" y="24"/>
                  </a:lnTo>
                  <a:lnTo>
                    <a:pt x="316" y="26"/>
                  </a:lnTo>
                  <a:lnTo>
                    <a:pt x="326" y="26"/>
                  </a:lnTo>
                  <a:lnTo>
                    <a:pt x="326" y="26"/>
                  </a:lnTo>
                  <a:lnTo>
                    <a:pt x="330" y="24"/>
                  </a:lnTo>
                  <a:lnTo>
                    <a:pt x="338" y="24"/>
                  </a:lnTo>
                  <a:lnTo>
                    <a:pt x="338" y="28"/>
                  </a:lnTo>
                  <a:lnTo>
                    <a:pt x="338" y="28"/>
                  </a:lnTo>
                  <a:lnTo>
                    <a:pt x="344" y="26"/>
                  </a:lnTo>
                  <a:lnTo>
                    <a:pt x="350" y="26"/>
                  </a:lnTo>
                  <a:lnTo>
                    <a:pt x="358" y="24"/>
                  </a:lnTo>
                  <a:lnTo>
                    <a:pt x="358" y="24"/>
                  </a:lnTo>
                  <a:lnTo>
                    <a:pt x="368" y="22"/>
                  </a:lnTo>
                  <a:lnTo>
                    <a:pt x="378" y="16"/>
                  </a:lnTo>
                  <a:lnTo>
                    <a:pt x="378" y="16"/>
                  </a:lnTo>
                  <a:lnTo>
                    <a:pt x="396" y="66"/>
                  </a:lnTo>
                  <a:lnTo>
                    <a:pt x="396" y="66"/>
                  </a:lnTo>
                  <a:lnTo>
                    <a:pt x="406" y="84"/>
                  </a:lnTo>
                  <a:lnTo>
                    <a:pt x="406" y="94"/>
                  </a:lnTo>
                  <a:lnTo>
                    <a:pt x="406" y="104"/>
                  </a:lnTo>
                  <a:lnTo>
                    <a:pt x="406" y="104"/>
                  </a:lnTo>
                  <a:lnTo>
                    <a:pt x="398" y="112"/>
                  </a:lnTo>
                  <a:lnTo>
                    <a:pt x="396" y="124"/>
                  </a:lnTo>
                  <a:lnTo>
                    <a:pt x="396" y="134"/>
                  </a:lnTo>
                  <a:lnTo>
                    <a:pt x="394" y="146"/>
                  </a:lnTo>
                  <a:lnTo>
                    <a:pt x="394" y="146"/>
                  </a:lnTo>
                  <a:lnTo>
                    <a:pt x="390" y="156"/>
                  </a:lnTo>
                  <a:lnTo>
                    <a:pt x="390" y="164"/>
                  </a:lnTo>
                  <a:lnTo>
                    <a:pt x="390" y="164"/>
                  </a:lnTo>
                  <a:lnTo>
                    <a:pt x="386" y="170"/>
                  </a:lnTo>
                  <a:lnTo>
                    <a:pt x="384" y="174"/>
                  </a:lnTo>
                  <a:lnTo>
                    <a:pt x="380" y="178"/>
                  </a:lnTo>
                  <a:lnTo>
                    <a:pt x="380" y="184"/>
                  </a:lnTo>
                  <a:lnTo>
                    <a:pt x="380" y="184"/>
                  </a:lnTo>
                  <a:lnTo>
                    <a:pt x="368" y="176"/>
                  </a:lnTo>
                  <a:lnTo>
                    <a:pt x="368" y="176"/>
                  </a:lnTo>
                  <a:lnTo>
                    <a:pt x="364" y="168"/>
                  </a:lnTo>
                  <a:lnTo>
                    <a:pt x="356" y="160"/>
                  </a:lnTo>
                  <a:lnTo>
                    <a:pt x="356" y="160"/>
                  </a:lnTo>
                  <a:lnTo>
                    <a:pt x="344" y="148"/>
                  </a:lnTo>
                  <a:lnTo>
                    <a:pt x="340" y="146"/>
                  </a:lnTo>
                  <a:lnTo>
                    <a:pt x="340" y="136"/>
                  </a:lnTo>
                  <a:lnTo>
                    <a:pt x="340" y="136"/>
                  </a:lnTo>
                  <a:lnTo>
                    <a:pt x="340" y="132"/>
                  </a:lnTo>
                  <a:lnTo>
                    <a:pt x="336" y="124"/>
                  </a:lnTo>
                  <a:lnTo>
                    <a:pt x="328" y="112"/>
                  </a:lnTo>
                  <a:lnTo>
                    <a:pt x="328" y="112"/>
                  </a:lnTo>
                  <a:lnTo>
                    <a:pt x="318" y="96"/>
                  </a:lnTo>
                  <a:lnTo>
                    <a:pt x="314" y="78"/>
                  </a:lnTo>
                  <a:lnTo>
                    <a:pt x="314" y="78"/>
                  </a:lnTo>
                  <a:lnTo>
                    <a:pt x="306" y="88"/>
                  </a:lnTo>
                  <a:lnTo>
                    <a:pt x="306" y="94"/>
                  </a:lnTo>
                  <a:lnTo>
                    <a:pt x="306" y="102"/>
                  </a:lnTo>
                  <a:lnTo>
                    <a:pt x="306" y="102"/>
                  </a:lnTo>
                  <a:lnTo>
                    <a:pt x="314" y="108"/>
                  </a:lnTo>
                  <a:lnTo>
                    <a:pt x="314" y="118"/>
                  </a:lnTo>
                  <a:lnTo>
                    <a:pt x="316" y="124"/>
                  </a:lnTo>
                  <a:lnTo>
                    <a:pt x="318" y="134"/>
                  </a:lnTo>
                  <a:lnTo>
                    <a:pt x="318" y="134"/>
                  </a:lnTo>
                  <a:lnTo>
                    <a:pt x="328" y="148"/>
                  </a:lnTo>
                  <a:lnTo>
                    <a:pt x="340" y="160"/>
                  </a:lnTo>
                  <a:lnTo>
                    <a:pt x="340" y="160"/>
                  </a:lnTo>
                  <a:lnTo>
                    <a:pt x="350" y="174"/>
                  </a:lnTo>
                  <a:lnTo>
                    <a:pt x="350" y="174"/>
                  </a:lnTo>
                  <a:lnTo>
                    <a:pt x="354" y="178"/>
                  </a:lnTo>
                  <a:lnTo>
                    <a:pt x="354" y="178"/>
                  </a:lnTo>
                  <a:lnTo>
                    <a:pt x="350" y="178"/>
                  </a:lnTo>
                  <a:lnTo>
                    <a:pt x="350" y="178"/>
                  </a:lnTo>
                  <a:lnTo>
                    <a:pt x="354" y="184"/>
                  </a:lnTo>
                  <a:lnTo>
                    <a:pt x="354" y="188"/>
                  </a:lnTo>
                  <a:lnTo>
                    <a:pt x="354" y="190"/>
                  </a:lnTo>
                  <a:lnTo>
                    <a:pt x="354" y="196"/>
                  </a:lnTo>
                  <a:lnTo>
                    <a:pt x="354" y="196"/>
                  </a:lnTo>
                  <a:lnTo>
                    <a:pt x="358" y="204"/>
                  </a:lnTo>
                  <a:lnTo>
                    <a:pt x="366" y="214"/>
                  </a:lnTo>
                  <a:lnTo>
                    <a:pt x="366" y="214"/>
                  </a:lnTo>
                  <a:lnTo>
                    <a:pt x="370" y="224"/>
                  </a:lnTo>
                  <a:lnTo>
                    <a:pt x="370" y="224"/>
                  </a:lnTo>
                  <a:lnTo>
                    <a:pt x="368" y="228"/>
                  </a:lnTo>
                  <a:lnTo>
                    <a:pt x="368" y="230"/>
                  </a:lnTo>
                  <a:lnTo>
                    <a:pt x="368" y="230"/>
                  </a:lnTo>
                  <a:lnTo>
                    <a:pt x="370" y="238"/>
                  </a:lnTo>
                  <a:lnTo>
                    <a:pt x="374" y="244"/>
                  </a:lnTo>
                  <a:lnTo>
                    <a:pt x="374" y="244"/>
                  </a:lnTo>
                  <a:lnTo>
                    <a:pt x="384" y="264"/>
                  </a:lnTo>
                  <a:lnTo>
                    <a:pt x="384" y="264"/>
                  </a:lnTo>
                  <a:lnTo>
                    <a:pt x="414" y="322"/>
                  </a:lnTo>
                  <a:lnTo>
                    <a:pt x="414" y="322"/>
                  </a:lnTo>
                  <a:lnTo>
                    <a:pt x="420" y="332"/>
                  </a:lnTo>
                  <a:lnTo>
                    <a:pt x="426" y="346"/>
                  </a:lnTo>
                  <a:lnTo>
                    <a:pt x="426" y="346"/>
                  </a:lnTo>
                  <a:lnTo>
                    <a:pt x="436" y="350"/>
                  </a:lnTo>
                  <a:lnTo>
                    <a:pt x="440" y="360"/>
                  </a:lnTo>
                  <a:lnTo>
                    <a:pt x="440" y="360"/>
                  </a:lnTo>
                  <a:lnTo>
                    <a:pt x="434" y="358"/>
                  </a:lnTo>
                  <a:lnTo>
                    <a:pt x="434" y="358"/>
                  </a:lnTo>
                  <a:lnTo>
                    <a:pt x="430" y="366"/>
                  </a:lnTo>
                  <a:lnTo>
                    <a:pt x="430" y="376"/>
                  </a:lnTo>
                  <a:lnTo>
                    <a:pt x="436" y="390"/>
                  </a:lnTo>
                  <a:lnTo>
                    <a:pt x="436" y="390"/>
                  </a:lnTo>
                  <a:lnTo>
                    <a:pt x="434" y="398"/>
                  </a:lnTo>
                  <a:lnTo>
                    <a:pt x="430" y="402"/>
                  </a:lnTo>
                  <a:lnTo>
                    <a:pt x="424" y="410"/>
                  </a:lnTo>
                  <a:lnTo>
                    <a:pt x="418" y="410"/>
                  </a:lnTo>
                  <a:lnTo>
                    <a:pt x="418" y="410"/>
                  </a:lnTo>
                  <a:lnTo>
                    <a:pt x="410" y="410"/>
                  </a:lnTo>
                  <a:lnTo>
                    <a:pt x="410" y="410"/>
                  </a:lnTo>
                  <a:lnTo>
                    <a:pt x="408" y="412"/>
                  </a:lnTo>
                  <a:lnTo>
                    <a:pt x="408" y="412"/>
                  </a:lnTo>
                  <a:lnTo>
                    <a:pt x="404" y="424"/>
                  </a:lnTo>
                  <a:lnTo>
                    <a:pt x="404" y="424"/>
                  </a:lnTo>
                  <a:lnTo>
                    <a:pt x="398" y="430"/>
                  </a:lnTo>
                  <a:lnTo>
                    <a:pt x="394" y="438"/>
                  </a:lnTo>
                  <a:lnTo>
                    <a:pt x="394" y="438"/>
                  </a:lnTo>
                  <a:lnTo>
                    <a:pt x="384" y="438"/>
                  </a:lnTo>
                  <a:lnTo>
                    <a:pt x="380" y="438"/>
                  </a:lnTo>
                  <a:lnTo>
                    <a:pt x="378" y="440"/>
                  </a:lnTo>
                  <a:lnTo>
                    <a:pt x="378" y="440"/>
                  </a:lnTo>
                  <a:lnTo>
                    <a:pt x="370" y="452"/>
                  </a:lnTo>
                  <a:lnTo>
                    <a:pt x="368" y="454"/>
                  </a:lnTo>
                  <a:lnTo>
                    <a:pt x="364" y="458"/>
                  </a:lnTo>
                  <a:lnTo>
                    <a:pt x="364" y="458"/>
                  </a:lnTo>
                  <a:lnTo>
                    <a:pt x="354" y="458"/>
                  </a:lnTo>
                  <a:lnTo>
                    <a:pt x="346" y="454"/>
                  </a:lnTo>
                  <a:lnTo>
                    <a:pt x="340" y="450"/>
                  </a:lnTo>
                  <a:lnTo>
                    <a:pt x="336" y="444"/>
                  </a:lnTo>
                  <a:lnTo>
                    <a:pt x="336" y="444"/>
                  </a:lnTo>
                  <a:lnTo>
                    <a:pt x="318" y="444"/>
                  </a:lnTo>
                  <a:lnTo>
                    <a:pt x="304" y="444"/>
                  </a:lnTo>
                  <a:lnTo>
                    <a:pt x="286" y="444"/>
                  </a:lnTo>
                  <a:lnTo>
                    <a:pt x="270" y="444"/>
                  </a:lnTo>
                  <a:lnTo>
                    <a:pt x="270" y="444"/>
                  </a:lnTo>
                  <a:lnTo>
                    <a:pt x="270" y="442"/>
                  </a:lnTo>
                  <a:lnTo>
                    <a:pt x="270" y="438"/>
                  </a:lnTo>
                  <a:lnTo>
                    <a:pt x="270" y="438"/>
                  </a:lnTo>
                  <a:lnTo>
                    <a:pt x="270" y="438"/>
                  </a:lnTo>
                  <a:lnTo>
                    <a:pt x="268" y="440"/>
                  </a:lnTo>
                  <a:lnTo>
                    <a:pt x="264" y="442"/>
                  </a:lnTo>
                  <a:lnTo>
                    <a:pt x="264" y="442"/>
                  </a:lnTo>
                  <a:lnTo>
                    <a:pt x="256" y="444"/>
                  </a:lnTo>
                  <a:lnTo>
                    <a:pt x="246" y="450"/>
                  </a:lnTo>
                  <a:lnTo>
                    <a:pt x="224" y="444"/>
                  </a:lnTo>
                  <a:lnTo>
                    <a:pt x="224" y="444"/>
                  </a:lnTo>
                  <a:lnTo>
                    <a:pt x="138" y="444"/>
                  </a:lnTo>
                  <a:lnTo>
                    <a:pt x="138" y="444"/>
                  </a:lnTo>
                  <a:lnTo>
                    <a:pt x="54" y="444"/>
                  </a:lnTo>
                  <a:lnTo>
                    <a:pt x="54" y="444"/>
                  </a:lnTo>
                  <a:lnTo>
                    <a:pt x="34" y="450"/>
                  </a:lnTo>
                  <a:lnTo>
                    <a:pt x="14" y="444"/>
                  </a:lnTo>
                  <a:lnTo>
                    <a:pt x="14" y="444"/>
                  </a:lnTo>
                  <a:lnTo>
                    <a:pt x="8" y="442"/>
                  </a:lnTo>
                  <a:lnTo>
                    <a:pt x="8" y="430"/>
                  </a:lnTo>
                  <a:lnTo>
                    <a:pt x="8" y="414"/>
                  </a:lnTo>
                  <a:lnTo>
                    <a:pt x="8" y="414"/>
                  </a:lnTo>
                  <a:lnTo>
                    <a:pt x="8" y="244"/>
                  </a:lnTo>
                  <a:lnTo>
                    <a:pt x="8" y="244"/>
                  </a:lnTo>
                  <a:lnTo>
                    <a:pt x="14" y="158"/>
                  </a:lnTo>
                  <a:lnTo>
                    <a:pt x="14" y="158"/>
                  </a:lnTo>
                  <a:lnTo>
                    <a:pt x="14" y="118"/>
                  </a:lnTo>
                  <a:lnTo>
                    <a:pt x="14" y="118"/>
                  </a:lnTo>
                  <a:lnTo>
                    <a:pt x="8" y="96"/>
                  </a:lnTo>
                  <a:lnTo>
                    <a:pt x="4" y="78"/>
                  </a:lnTo>
                  <a:lnTo>
                    <a:pt x="4" y="7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15" name="LIBYA"/>
            <p:cNvSpPr>
              <a:spLocks/>
            </p:cNvSpPr>
            <p:nvPr/>
          </p:nvSpPr>
          <p:spPr bwMode="auto">
            <a:xfrm>
              <a:off x="6372725" y="1443679"/>
              <a:ext cx="840203" cy="759528"/>
            </a:xfrm>
            <a:custGeom>
              <a:avLst/>
              <a:gdLst>
                <a:gd name="T0" fmla="*/ 4 w 630"/>
                <a:gd name="T1" fmla="*/ 140 h 630"/>
                <a:gd name="T2" fmla="*/ 28 w 630"/>
                <a:gd name="T3" fmla="*/ 122 h 630"/>
                <a:gd name="T4" fmla="*/ 38 w 630"/>
                <a:gd name="T5" fmla="*/ 100 h 630"/>
                <a:gd name="T6" fmla="*/ 30 w 630"/>
                <a:gd name="T7" fmla="*/ 80 h 630"/>
                <a:gd name="T8" fmla="*/ 50 w 630"/>
                <a:gd name="T9" fmla="*/ 64 h 630"/>
                <a:gd name="T10" fmla="*/ 66 w 630"/>
                <a:gd name="T11" fmla="*/ 44 h 630"/>
                <a:gd name="T12" fmla="*/ 90 w 630"/>
                <a:gd name="T13" fmla="*/ 30 h 630"/>
                <a:gd name="T14" fmla="*/ 88 w 630"/>
                <a:gd name="T15" fmla="*/ 0 h 630"/>
                <a:gd name="T16" fmla="*/ 110 w 630"/>
                <a:gd name="T17" fmla="*/ 12 h 630"/>
                <a:gd name="T18" fmla="*/ 150 w 630"/>
                <a:gd name="T19" fmla="*/ 12 h 630"/>
                <a:gd name="T20" fmla="*/ 176 w 630"/>
                <a:gd name="T21" fmla="*/ 14 h 630"/>
                <a:gd name="T22" fmla="*/ 210 w 630"/>
                <a:gd name="T23" fmla="*/ 30 h 630"/>
                <a:gd name="T24" fmla="*/ 230 w 630"/>
                <a:gd name="T25" fmla="*/ 38 h 630"/>
                <a:gd name="T26" fmla="*/ 240 w 630"/>
                <a:gd name="T27" fmla="*/ 54 h 630"/>
                <a:gd name="T28" fmla="*/ 266 w 630"/>
                <a:gd name="T29" fmla="*/ 88 h 630"/>
                <a:gd name="T30" fmla="*/ 330 w 630"/>
                <a:gd name="T31" fmla="*/ 100 h 630"/>
                <a:gd name="T32" fmla="*/ 374 w 630"/>
                <a:gd name="T33" fmla="*/ 128 h 630"/>
                <a:gd name="T34" fmla="*/ 402 w 630"/>
                <a:gd name="T35" fmla="*/ 132 h 630"/>
                <a:gd name="T36" fmla="*/ 430 w 630"/>
                <a:gd name="T37" fmla="*/ 100 h 630"/>
                <a:gd name="T38" fmla="*/ 428 w 630"/>
                <a:gd name="T39" fmla="*/ 80 h 630"/>
                <a:gd name="T40" fmla="*/ 432 w 630"/>
                <a:gd name="T41" fmla="*/ 42 h 630"/>
                <a:gd name="T42" fmla="*/ 472 w 630"/>
                <a:gd name="T43" fmla="*/ 18 h 630"/>
                <a:gd name="T44" fmla="*/ 508 w 630"/>
                <a:gd name="T45" fmla="*/ 12 h 630"/>
                <a:gd name="T46" fmla="*/ 542 w 630"/>
                <a:gd name="T47" fmla="*/ 20 h 630"/>
                <a:gd name="T48" fmla="*/ 550 w 630"/>
                <a:gd name="T49" fmla="*/ 38 h 630"/>
                <a:gd name="T50" fmla="*/ 568 w 630"/>
                <a:gd name="T51" fmla="*/ 44 h 630"/>
                <a:gd name="T52" fmla="*/ 592 w 630"/>
                <a:gd name="T53" fmla="*/ 54 h 630"/>
                <a:gd name="T54" fmla="*/ 622 w 630"/>
                <a:gd name="T55" fmla="*/ 58 h 630"/>
                <a:gd name="T56" fmla="*/ 630 w 630"/>
                <a:gd name="T57" fmla="*/ 72 h 630"/>
                <a:gd name="T58" fmla="*/ 620 w 630"/>
                <a:gd name="T59" fmla="*/ 84 h 630"/>
                <a:gd name="T60" fmla="*/ 628 w 630"/>
                <a:gd name="T61" fmla="*/ 110 h 630"/>
                <a:gd name="T62" fmla="*/ 616 w 630"/>
                <a:gd name="T63" fmla="*/ 134 h 630"/>
                <a:gd name="T64" fmla="*/ 620 w 630"/>
                <a:gd name="T65" fmla="*/ 164 h 630"/>
                <a:gd name="T66" fmla="*/ 628 w 630"/>
                <a:gd name="T67" fmla="*/ 266 h 630"/>
                <a:gd name="T68" fmla="*/ 628 w 630"/>
                <a:gd name="T69" fmla="*/ 608 h 630"/>
                <a:gd name="T70" fmla="*/ 588 w 630"/>
                <a:gd name="T71" fmla="*/ 630 h 630"/>
                <a:gd name="T72" fmla="*/ 336 w 630"/>
                <a:gd name="T73" fmla="*/ 488 h 630"/>
                <a:gd name="T74" fmla="*/ 264 w 630"/>
                <a:gd name="T75" fmla="*/ 456 h 630"/>
                <a:gd name="T76" fmla="*/ 214 w 630"/>
                <a:gd name="T77" fmla="*/ 480 h 630"/>
                <a:gd name="T78" fmla="*/ 188 w 630"/>
                <a:gd name="T79" fmla="*/ 484 h 630"/>
                <a:gd name="T80" fmla="*/ 158 w 630"/>
                <a:gd name="T81" fmla="*/ 460 h 630"/>
                <a:gd name="T82" fmla="*/ 108 w 630"/>
                <a:gd name="T83" fmla="*/ 446 h 630"/>
                <a:gd name="T84" fmla="*/ 98 w 630"/>
                <a:gd name="T85" fmla="*/ 430 h 630"/>
                <a:gd name="T86" fmla="*/ 70 w 630"/>
                <a:gd name="T87" fmla="*/ 406 h 630"/>
                <a:gd name="T88" fmla="*/ 54 w 630"/>
                <a:gd name="T89" fmla="*/ 400 h 630"/>
                <a:gd name="T90" fmla="*/ 38 w 630"/>
                <a:gd name="T91" fmla="*/ 400 h 630"/>
                <a:gd name="T92" fmla="*/ 26 w 630"/>
                <a:gd name="T93" fmla="*/ 366 h 630"/>
                <a:gd name="T94" fmla="*/ 4 w 630"/>
                <a:gd name="T95" fmla="*/ 328 h 630"/>
                <a:gd name="T96" fmla="*/ 12 w 630"/>
                <a:gd name="T97" fmla="*/ 314 h 630"/>
                <a:gd name="T98" fmla="*/ 22 w 630"/>
                <a:gd name="T99" fmla="*/ 294 h 630"/>
                <a:gd name="T100" fmla="*/ 24 w 630"/>
                <a:gd name="T101" fmla="*/ 250 h 630"/>
                <a:gd name="T102" fmla="*/ 22 w 630"/>
                <a:gd name="T103" fmla="*/ 206 h 630"/>
                <a:gd name="T104" fmla="*/ 16 w 630"/>
                <a:gd name="T105" fmla="*/ 174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0" h="630">
                  <a:moveTo>
                    <a:pt x="0" y="146"/>
                  </a:moveTo>
                  <a:lnTo>
                    <a:pt x="0" y="146"/>
                  </a:lnTo>
                  <a:lnTo>
                    <a:pt x="0" y="144"/>
                  </a:lnTo>
                  <a:lnTo>
                    <a:pt x="4" y="140"/>
                  </a:lnTo>
                  <a:lnTo>
                    <a:pt x="12" y="134"/>
                  </a:lnTo>
                  <a:lnTo>
                    <a:pt x="12" y="134"/>
                  </a:lnTo>
                  <a:lnTo>
                    <a:pt x="24" y="132"/>
                  </a:lnTo>
                  <a:lnTo>
                    <a:pt x="28" y="122"/>
                  </a:lnTo>
                  <a:lnTo>
                    <a:pt x="28" y="122"/>
                  </a:lnTo>
                  <a:lnTo>
                    <a:pt x="36" y="112"/>
                  </a:lnTo>
                  <a:lnTo>
                    <a:pt x="38" y="108"/>
                  </a:lnTo>
                  <a:lnTo>
                    <a:pt x="38" y="100"/>
                  </a:lnTo>
                  <a:lnTo>
                    <a:pt x="38" y="100"/>
                  </a:lnTo>
                  <a:lnTo>
                    <a:pt x="36" y="92"/>
                  </a:lnTo>
                  <a:lnTo>
                    <a:pt x="30" y="80"/>
                  </a:lnTo>
                  <a:lnTo>
                    <a:pt x="30" y="80"/>
                  </a:lnTo>
                  <a:lnTo>
                    <a:pt x="36" y="72"/>
                  </a:lnTo>
                  <a:lnTo>
                    <a:pt x="38" y="70"/>
                  </a:lnTo>
                  <a:lnTo>
                    <a:pt x="44" y="68"/>
                  </a:lnTo>
                  <a:lnTo>
                    <a:pt x="50" y="64"/>
                  </a:lnTo>
                  <a:lnTo>
                    <a:pt x="50" y="64"/>
                  </a:lnTo>
                  <a:lnTo>
                    <a:pt x="56" y="54"/>
                  </a:lnTo>
                  <a:lnTo>
                    <a:pt x="66" y="44"/>
                  </a:lnTo>
                  <a:lnTo>
                    <a:pt x="66" y="44"/>
                  </a:lnTo>
                  <a:lnTo>
                    <a:pt x="78" y="40"/>
                  </a:lnTo>
                  <a:lnTo>
                    <a:pt x="88" y="38"/>
                  </a:lnTo>
                  <a:lnTo>
                    <a:pt x="90" y="30"/>
                  </a:lnTo>
                  <a:lnTo>
                    <a:pt x="90" y="30"/>
                  </a:lnTo>
                  <a:lnTo>
                    <a:pt x="88" y="24"/>
                  </a:lnTo>
                  <a:lnTo>
                    <a:pt x="88" y="20"/>
                  </a:lnTo>
                  <a:lnTo>
                    <a:pt x="88" y="20"/>
                  </a:lnTo>
                  <a:lnTo>
                    <a:pt x="88" y="0"/>
                  </a:lnTo>
                  <a:lnTo>
                    <a:pt x="88" y="0"/>
                  </a:lnTo>
                  <a:lnTo>
                    <a:pt x="98" y="6"/>
                  </a:lnTo>
                  <a:lnTo>
                    <a:pt x="110" y="12"/>
                  </a:lnTo>
                  <a:lnTo>
                    <a:pt x="110" y="12"/>
                  </a:lnTo>
                  <a:lnTo>
                    <a:pt x="124" y="14"/>
                  </a:lnTo>
                  <a:lnTo>
                    <a:pt x="138" y="14"/>
                  </a:lnTo>
                  <a:lnTo>
                    <a:pt x="138" y="14"/>
                  </a:lnTo>
                  <a:lnTo>
                    <a:pt x="150" y="12"/>
                  </a:lnTo>
                  <a:lnTo>
                    <a:pt x="158" y="12"/>
                  </a:lnTo>
                  <a:lnTo>
                    <a:pt x="164" y="12"/>
                  </a:lnTo>
                  <a:lnTo>
                    <a:pt x="164" y="12"/>
                  </a:lnTo>
                  <a:lnTo>
                    <a:pt x="176" y="14"/>
                  </a:lnTo>
                  <a:lnTo>
                    <a:pt x="190" y="20"/>
                  </a:lnTo>
                  <a:lnTo>
                    <a:pt x="190" y="20"/>
                  </a:lnTo>
                  <a:lnTo>
                    <a:pt x="210" y="30"/>
                  </a:lnTo>
                  <a:lnTo>
                    <a:pt x="210" y="30"/>
                  </a:lnTo>
                  <a:lnTo>
                    <a:pt x="224" y="32"/>
                  </a:lnTo>
                  <a:lnTo>
                    <a:pt x="228" y="32"/>
                  </a:lnTo>
                  <a:lnTo>
                    <a:pt x="230" y="38"/>
                  </a:lnTo>
                  <a:lnTo>
                    <a:pt x="230" y="38"/>
                  </a:lnTo>
                  <a:lnTo>
                    <a:pt x="238" y="40"/>
                  </a:lnTo>
                  <a:lnTo>
                    <a:pt x="240" y="44"/>
                  </a:lnTo>
                  <a:lnTo>
                    <a:pt x="240" y="54"/>
                  </a:lnTo>
                  <a:lnTo>
                    <a:pt x="240" y="54"/>
                  </a:lnTo>
                  <a:lnTo>
                    <a:pt x="246" y="70"/>
                  </a:lnTo>
                  <a:lnTo>
                    <a:pt x="256" y="80"/>
                  </a:lnTo>
                  <a:lnTo>
                    <a:pt x="256" y="80"/>
                  </a:lnTo>
                  <a:lnTo>
                    <a:pt x="266" y="88"/>
                  </a:lnTo>
                  <a:lnTo>
                    <a:pt x="278" y="88"/>
                  </a:lnTo>
                  <a:lnTo>
                    <a:pt x="300" y="92"/>
                  </a:lnTo>
                  <a:lnTo>
                    <a:pt x="300" y="92"/>
                  </a:lnTo>
                  <a:lnTo>
                    <a:pt x="330" y="100"/>
                  </a:lnTo>
                  <a:lnTo>
                    <a:pt x="346" y="108"/>
                  </a:lnTo>
                  <a:lnTo>
                    <a:pt x="352" y="112"/>
                  </a:lnTo>
                  <a:lnTo>
                    <a:pt x="352" y="112"/>
                  </a:lnTo>
                  <a:lnTo>
                    <a:pt x="374" y="128"/>
                  </a:lnTo>
                  <a:lnTo>
                    <a:pt x="378" y="134"/>
                  </a:lnTo>
                  <a:lnTo>
                    <a:pt x="390" y="134"/>
                  </a:lnTo>
                  <a:lnTo>
                    <a:pt x="390" y="134"/>
                  </a:lnTo>
                  <a:lnTo>
                    <a:pt x="402" y="132"/>
                  </a:lnTo>
                  <a:lnTo>
                    <a:pt x="416" y="124"/>
                  </a:lnTo>
                  <a:lnTo>
                    <a:pt x="426" y="112"/>
                  </a:lnTo>
                  <a:lnTo>
                    <a:pt x="430" y="100"/>
                  </a:lnTo>
                  <a:lnTo>
                    <a:pt x="430" y="100"/>
                  </a:lnTo>
                  <a:lnTo>
                    <a:pt x="430" y="94"/>
                  </a:lnTo>
                  <a:lnTo>
                    <a:pt x="430" y="88"/>
                  </a:lnTo>
                  <a:lnTo>
                    <a:pt x="428" y="80"/>
                  </a:lnTo>
                  <a:lnTo>
                    <a:pt x="428" y="80"/>
                  </a:lnTo>
                  <a:lnTo>
                    <a:pt x="426" y="68"/>
                  </a:lnTo>
                  <a:lnTo>
                    <a:pt x="426" y="54"/>
                  </a:lnTo>
                  <a:lnTo>
                    <a:pt x="426" y="54"/>
                  </a:lnTo>
                  <a:lnTo>
                    <a:pt x="432" y="42"/>
                  </a:lnTo>
                  <a:lnTo>
                    <a:pt x="446" y="30"/>
                  </a:lnTo>
                  <a:lnTo>
                    <a:pt x="458" y="20"/>
                  </a:lnTo>
                  <a:lnTo>
                    <a:pt x="472" y="18"/>
                  </a:lnTo>
                  <a:lnTo>
                    <a:pt x="472" y="18"/>
                  </a:lnTo>
                  <a:lnTo>
                    <a:pt x="482" y="14"/>
                  </a:lnTo>
                  <a:lnTo>
                    <a:pt x="496" y="12"/>
                  </a:lnTo>
                  <a:lnTo>
                    <a:pt x="496" y="12"/>
                  </a:lnTo>
                  <a:lnTo>
                    <a:pt x="508" y="12"/>
                  </a:lnTo>
                  <a:lnTo>
                    <a:pt x="516" y="12"/>
                  </a:lnTo>
                  <a:lnTo>
                    <a:pt x="516" y="12"/>
                  </a:lnTo>
                  <a:lnTo>
                    <a:pt x="532" y="18"/>
                  </a:lnTo>
                  <a:lnTo>
                    <a:pt x="542" y="20"/>
                  </a:lnTo>
                  <a:lnTo>
                    <a:pt x="542" y="20"/>
                  </a:lnTo>
                  <a:lnTo>
                    <a:pt x="548" y="24"/>
                  </a:lnTo>
                  <a:lnTo>
                    <a:pt x="550" y="28"/>
                  </a:lnTo>
                  <a:lnTo>
                    <a:pt x="550" y="38"/>
                  </a:lnTo>
                  <a:lnTo>
                    <a:pt x="550" y="38"/>
                  </a:lnTo>
                  <a:lnTo>
                    <a:pt x="552" y="40"/>
                  </a:lnTo>
                  <a:lnTo>
                    <a:pt x="556" y="42"/>
                  </a:lnTo>
                  <a:lnTo>
                    <a:pt x="568" y="44"/>
                  </a:lnTo>
                  <a:lnTo>
                    <a:pt x="568" y="44"/>
                  </a:lnTo>
                  <a:lnTo>
                    <a:pt x="580" y="48"/>
                  </a:lnTo>
                  <a:lnTo>
                    <a:pt x="592" y="54"/>
                  </a:lnTo>
                  <a:lnTo>
                    <a:pt x="592" y="54"/>
                  </a:lnTo>
                  <a:lnTo>
                    <a:pt x="606" y="54"/>
                  </a:lnTo>
                  <a:lnTo>
                    <a:pt x="620" y="54"/>
                  </a:lnTo>
                  <a:lnTo>
                    <a:pt x="620" y="54"/>
                  </a:lnTo>
                  <a:lnTo>
                    <a:pt x="622" y="58"/>
                  </a:lnTo>
                  <a:lnTo>
                    <a:pt x="630" y="60"/>
                  </a:lnTo>
                  <a:lnTo>
                    <a:pt x="630" y="68"/>
                  </a:lnTo>
                  <a:lnTo>
                    <a:pt x="630" y="72"/>
                  </a:lnTo>
                  <a:lnTo>
                    <a:pt x="630" y="72"/>
                  </a:lnTo>
                  <a:lnTo>
                    <a:pt x="628" y="80"/>
                  </a:lnTo>
                  <a:lnTo>
                    <a:pt x="622" y="82"/>
                  </a:lnTo>
                  <a:lnTo>
                    <a:pt x="620" y="84"/>
                  </a:lnTo>
                  <a:lnTo>
                    <a:pt x="620" y="84"/>
                  </a:lnTo>
                  <a:lnTo>
                    <a:pt x="620" y="92"/>
                  </a:lnTo>
                  <a:lnTo>
                    <a:pt x="620" y="98"/>
                  </a:lnTo>
                  <a:lnTo>
                    <a:pt x="628" y="110"/>
                  </a:lnTo>
                  <a:lnTo>
                    <a:pt x="628" y="110"/>
                  </a:lnTo>
                  <a:lnTo>
                    <a:pt x="622" y="114"/>
                  </a:lnTo>
                  <a:lnTo>
                    <a:pt x="622" y="122"/>
                  </a:lnTo>
                  <a:lnTo>
                    <a:pt x="616" y="134"/>
                  </a:lnTo>
                  <a:lnTo>
                    <a:pt x="616" y="134"/>
                  </a:lnTo>
                  <a:lnTo>
                    <a:pt x="616" y="140"/>
                  </a:lnTo>
                  <a:lnTo>
                    <a:pt x="618" y="150"/>
                  </a:lnTo>
                  <a:lnTo>
                    <a:pt x="620" y="164"/>
                  </a:lnTo>
                  <a:lnTo>
                    <a:pt x="620" y="164"/>
                  </a:lnTo>
                  <a:lnTo>
                    <a:pt x="622" y="186"/>
                  </a:lnTo>
                  <a:lnTo>
                    <a:pt x="628" y="212"/>
                  </a:lnTo>
                  <a:lnTo>
                    <a:pt x="628" y="212"/>
                  </a:lnTo>
                  <a:lnTo>
                    <a:pt x="628" y="266"/>
                  </a:lnTo>
                  <a:lnTo>
                    <a:pt x="628" y="266"/>
                  </a:lnTo>
                  <a:lnTo>
                    <a:pt x="628" y="380"/>
                  </a:lnTo>
                  <a:lnTo>
                    <a:pt x="628" y="380"/>
                  </a:lnTo>
                  <a:lnTo>
                    <a:pt x="628" y="608"/>
                  </a:lnTo>
                  <a:lnTo>
                    <a:pt x="628" y="608"/>
                  </a:lnTo>
                  <a:lnTo>
                    <a:pt x="588" y="608"/>
                  </a:lnTo>
                  <a:lnTo>
                    <a:pt x="588" y="608"/>
                  </a:lnTo>
                  <a:lnTo>
                    <a:pt x="588" y="630"/>
                  </a:lnTo>
                  <a:lnTo>
                    <a:pt x="588" y="630"/>
                  </a:lnTo>
                  <a:lnTo>
                    <a:pt x="460" y="558"/>
                  </a:lnTo>
                  <a:lnTo>
                    <a:pt x="336" y="488"/>
                  </a:lnTo>
                  <a:lnTo>
                    <a:pt x="336" y="488"/>
                  </a:lnTo>
                  <a:lnTo>
                    <a:pt x="274" y="456"/>
                  </a:lnTo>
                  <a:lnTo>
                    <a:pt x="274" y="456"/>
                  </a:lnTo>
                  <a:lnTo>
                    <a:pt x="268" y="456"/>
                  </a:lnTo>
                  <a:lnTo>
                    <a:pt x="264" y="456"/>
                  </a:lnTo>
                  <a:lnTo>
                    <a:pt x="250" y="458"/>
                  </a:lnTo>
                  <a:lnTo>
                    <a:pt x="226" y="474"/>
                  </a:lnTo>
                  <a:lnTo>
                    <a:pt x="226" y="474"/>
                  </a:lnTo>
                  <a:lnTo>
                    <a:pt x="214" y="480"/>
                  </a:lnTo>
                  <a:lnTo>
                    <a:pt x="198" y="488"/>
                  </a:lnTo>
                  <a:lnTo>
                    <a:pt x="198" y="488"/>
                  </a:lnTo>
                  <a:lnTo>
                    <a:pt x="196" y="486"/>
                  </a:lnTo>
                  <a:lnTo>
                    <a:pt x="188" y="484"/>
                  </a:lnTo>
                  <a:lnTo>
                    <a:pt x="184" y="476"/>
                  </a:lnTo>
                  <a:lnTo>
                    <a:pt x="184" y="476"/>
                  </a:lnTo>
                  <a:lnTo>
                    <a:pt x="170" y="468"/>
                  </a:lnTo>
                  <a:lnTo>
                    <a:pt x="158" y="460"/>
                  </a:lnTo>
                  <a:lnTo>
                    <a:pt x="130" y="454"/>
                  </a:lnTo>
                  <a:lnTo>
                    <a:pt x="130" y="454"/>
                  </a:lnTo>
                  <a:lnTo>
                    <a:pt x="118" y="454"/>
                  </a:lnTo>
                  <a:lnTo>
                    <a:pt x="108" y="446"/>
                  </a:lnTo>
                  <a:lnTo>
                    <a:pt x="108" y="446"/>
                  </a:lnTo>
                  <a:lnTo>
                    <a:pt x="104" y="440"/>
                  </a:lnTo>
                  <a:lnTo>
                    <a:pt x="98" y="430"/>
                  </a:lnTo>
                  <a:lnTo>
                    <a:pt x="98" y="430"/>
                  </a:lnTo>
                  <a:lnTo>
                    <a:pt x="94" y="420"/>
                  </a:lnTo>
                  <a:lnTo>
                    <a:pt x="88" y="416"/>
                  </a:lnTo>
                  <a:lnTo>
                    <a:pt x="80" y="408"/>
                  </a:lnTo>
                  <a:lnTo>
                    <a:pt x="70" y="406"/>
                  </a:lnTo>
                  <a:lnTo>
                    <a:pt x="70" y="406"/>
                  </a:lnTo>
                  <a:lnTo>
                    <a:pt x="64" y="404"/>
                  </a:lnTo>
                  <a:lnTo>
                    <a:pt x="54" y="400"/>
                  </a:lnTo>
                  <a:lnTo>
                    <a:pt x="54" y="400"/>
                  </a:lnTo>
                  <a:lnTo>
                    <a:pt x="48" y="404"/>
                  </a:lnTo>
                  <a:lnTo>
                    <a:pt x="44" y="404"/>
                  </a:lnTo>
                  <a:lnTo>
                    <a:pt x="38" y="400"/>
                  </a:lnTo>
                  <a:lnTo>
                    <a:pt x="38" y="400"/>
                  </a:lnTo>
                  <a:lnTo>
                    <a:pt x="30" y="390"/>
                  </a:lnTo>
                  <a:lnTo>
                    <a:pt x="28" y="380"/>
                  </a:lnTo>
                  <a:lnTo>
                    <a:pt x="28" y="380"/>
                  </a:lnTo>
                  <a:lnTo>
                    <a:pt x="26" y="366"/>
                  </a:lnTo>
                  <a:lnTo>
                    <a:pt x="22" y="354"/>
                  </a:lnTo>
                  <a:lnTo>
                    <a:pt x="22" y="354"/>
                  </a:lnTo>
                  <a:lnTo>
                    <a:pt x="8" y="338"/>
                  </a:lnTo>
                  <a:lnTo>
                    <a:pt x="4" y="328"/>
                  </a:lnTo>
                  <a:lnTo>
                    <a:pt x="4" y="324"/>
                  </a:lnTo>
                  <a:lnTo>
                    <a:pt x="4" y="322"/>
                  </a:lnTo>
                  <a:lnTo>
                    <a:pt x="4" y="322"/>
                  </a:lnTo>
                  <a:lnTo>
                    <a:pt x="12" y="314"/>
                  </a:lnTo>
                  <a:lnTo>
                    <a:pt x="22" y="308"/>
                  </a:lnTo>
                  <a:lnTo>
                    <a:pt x="24" y="302"/>
                  </a:lnTo>
                  <a:lnTo>
                    <a:pt x="22" y="294"/>
                  </a:lnTo>
                  <a:lnTo>
                    <a:pt x="22" y="294"/>
                  </a:lnTo>
                  <a:lnTo>
                    <a:pt x="16" y="278"/>
                  </a:lnTo>
                  <a:lnTo>
                    <a:pt x="22" y="262"/>
                  </a:lnTo>
                  <a:lnTo>
                    <a:pt x="22" y="262"/>
                  </a:lnTo>
                  <a:lnTo>
                    <a:pt x="24" y="250"/>
                  </a:lnTo>
                  <a:lnTo>
                    <a:pt x="22" y="240"/>
                  </a:lnTo>
                  <a:lnTo>
                    <a:pt x="22" y="240"/>
                  </a:lnTo>
                  <a:lnTo>
                    <a:pt x="22" y="222"/>
                  </a:lnTo>
                  <a:lnTo>
                    <a:pt x="22" y="206"/>
                  </a:lnTo>
                  <a:lnTo>
                    <a:pt x="22" y="206"/>
                  </a:lnTo>
                  <a:lnTo>
                    <a:pt x="22" y="192"/>
                  </a:lnTo>
                  <a:lnTo>
                    <a:pt x="16" y="174"/>
                  </a:lnTo>
                  <a:lnTo>
                    <a:pt x="16" y="174"/>
                  </a:lnTo>
                  <a:lnTo>
                    <a:pt x="12" y="160"/>
                  </a:lnTo>
                  <a:lnTo>
                    <a:pt x="0" y="146"/>
                  </a:lnTo>
                  <a:lnTo>
                    <a:pt x="0" y="146"/>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16" name="ALGERIA"/>
            <p:cNvSpPr>
              <a:spLocks/>
            </p:cNvSpPr>
            <p:nvPr/>
          </p:nvSpPr>
          <p:spPr bwMode="auto">
            <a:xfrm>
              <a:off x="5415159" y="1214616"/>
              <a:ext cx="1098932" cy="1012704"/>
            </a:xfrm>
            <a:custGeom>
              <a:avLst/>
              <a:gdLst>
                <a:gd name="T0" fmla="*/ 2 w 824"/>
                <a:gd name="T1" fmla="*/ 396 h 840"/>
                <a:gd name="T2" fmla="*/ 44 w 824"/>
                <a:gd name="T3" fmla="*/ 366 h 840"/>
                <a:gd name="T4" fmla="*/ 70 w 824"/>
                <a:gd name="T5" fmla="*/ 354 h 840"/>
                <a:gd name="T6" fmla="*/ 86 w 824"/>
                <a:gd name="T7" fmla="*/ 350 h 840"/>
                <a:gd name="T8" fmla="*/ 134 w 824"/>
                <a:gd name="T9" fmla="*/ 336 h 840"/>
                <a:gd name="T10" fmla="*/ 170 w 824"/>
                <a:gd name="T11" fmla="*/ 304 h 840"/>
                <a:gd name="T12" fmla="*/ 202 w 824"/>
                <a:gd name="T13" fmla="*/ 286 h 840"/>
                <a:gd name="T14" fmla="*/ 192 w 824"/>
                <a:gd name="T15" fmla="*/ 270 h 840"/>
                <a:gd name="T16" fmla="*/ 216 w 824"/>
                <a:gd name="T17" fmla="*/ 256 h 840"/>
                <a:gd name="T18" fmla="*/ 260 w 824"/>
                <a:gd name="T19" fmla="*/ 234 h 840"/>
                <a:gd name="T20" fmla="*/ 296 w 824"/>
                <a:gd name="T21" fmla="*/ 230 h 840"/>
                <a:gd name="T22" fmla="*/ 286 w 824"/>
                <a:gd name="T23" fmla="*/ 204 h 840"/>
                <a:gd name="T24" fmla="*/ 282 w 824"/>
                <a:gd name="T25" fmla="*/ 170 h 840"/>
                <a:gd name="T26" fmla="*/ 276 w 824"/>
                <a:gd name="T27" fmla="*/ 160 h 840"/>
                <a:gd name="T28" fmla="*/ 276 w 824"/>
                <a:gd name="T29" fmla="*/ 124 h 840"/>
                <a:gd name="T30" fmla="*/ 264 w 824"/>
                <a:gd name="T31" fmla="*/ 102 h 840"/>
                <a:gd name="T32" fmla="*/ 284 w 824"/>
                <a:gd name="T33" fmla="*/ 84 h 840"/>
                <a:gd name="T34" fmla="*/ 304 w 824"/>
                <a:gd name="T35" fmla="*/ 68 h 840"/>
                <a:gd name="T36" fmla="*/ 322 w 824"/>
                <a:gd name="T37" fmla="*/ 66 h 840"/>
                <a:gd name="T38" fmla="*/ 350 w 824"/>
                <a:gd name="T39" fmla="*/ 56 h 840"/>
                <a:gd name="T40" fmla="*/ 406 w 824"/>
                <a:gd name="T41" fmla="*/ 28 h 840"/>
                <a:gd name="T42" fmla="*/ 456 w 824"/>
                <a:gd name="T43" fmla="*/ 16 h 840"/>
                <a:gd name="T44" fmla="*/ 474 w 824"/>
                <a:gd name="T45" fmla="*/ 12 h 840"/>
                <a:gd name="T46" fmla="*/ 530 w 824"/>
                <a:gd name="T47" fmla="*/ 8 h 840"/>
                <a:gd name="T48" fmla="*/ 568 w 824"/>
                <a:gd name="T49" fmla="*/ 16 h 840"/>
                <a:gd name="T50" fmla="*/ 594 w 824"/>
                <a:gd name="T51" fmla="*/ 6 h 840"/>
                <a:gd name="T52" fmla="*/ 626 w 824"/>
                <a:gd name="T53" fmla="*/ 8 h 840"/>
                <a:gd name="T54" fmla="*/ 642 w 824"/>
                <a:gd name="T55" fmla="*/ 0 h 840"/>
                <a:gd name="T56" fmla="*/ 666 w 824"/>
                <a:gd name="T57" fmla="*/ 8 h 840"/>
                <a:gd name="T58" fmla="*/ 682 w 824"/>
                <a:gd name="T59" fmla="*/ 18 h 840"/>
                <a:gd name="T60" fmla="*/ 676 w 824"/>
                <a:gd name="T61" fmla="*/ 52 h 840"/>
                <a:gd name="T62" fmla="*/ 676 w 824"/>
                <a:gd name="T63" fmla="*/ 108 h 840"/>
                <a:gd name="T64" fmla="*/ 646 w 824"/>
                <a:gd name="T65" fmla="*/ 152 h 840"/>
                <a:gd name="T66" fmla="*/ 664 w 824"/>
                <a:gd name="T67" fmla="*/ 190 h 840"/>
                <a:gd name="T68" fmla="*/ 686 w 824"/>
                <a:gd name="T69" fmla="*/ 226 h 840"/>
                <a:gd name="T70" fmla="*/ 714 w 824"/>
                <a:gd name="T71" fmla="*/ 266 h 840"/>
                <a:gd name="T72" fmla="*/ 726 w 824"/>
                <a:gd name="T73" fmla="*/ 330 h 840"/>
                <a:gd name="T74" fmla="*/ 738 w 824"/>
                <a:gd name="T75" fmla="*/ 370 h 840"/>
                <a:gd name="T76" fmla="*/ 738 w 824"/>
                <a:gd name="T77" fmla="*/ 428 h 840"/>
                <a:gd name="T78" fmla="*/ 734 w 824"/>
                <a:gd name="T79" fmla="*/ 468 h 840"/>
                <a:gd name="T80" fmla="*/ 726 w 824"/>
                <a:gd name="T81" fmla="*/ 508 h 840"/>
                <a:gd name="T82" fmla="*/ 744 w 824"/>
                <a:gd name="T83" fmla="*/ 556 h 840"/>
                <a:gd name="T84" fmla="*/ 766 w 824"/>
                <a:gd name="T85" fmla="*/ 594 h 840"/>
                <a:gd name="T86" fmla="*/ 806 w 824"/>
                <a:gd name="T87" fmla="*/ 606 h 840"/>
                <a:gd name="T88" fmla="*/ 816 w 824"/>
                <a:gd name="T89" fmla="*/ 644 h 840"/>
                <a:gd name="T90" fmla="*/ 648 w 824"/>
                <a:gd name="T91" fmla="*/ 756 h 840"/>
                <a:gd name="T92" fmla="*/ 578 w 824"/>
                <a:gd name="T93" fmla="*/ 822 h 840"/>
                <a:gd name="T94" fmla="*/ 520 w 824"/>
                <a:gd name="T95" fmla="*/ 834 h 840"/>
                <a:gd name="T96" fmla="*/ 474 w 824"/>
                <a:gd name="T97" fmla="*/ 828 h 840"/>
                <a:gd name="T98" fmla="*/ 462 w 824"/>
                <a:gd name="T99" fmla="*/ 800 h 840"/>
                <a:gd name="T100" fmla="*/ 432 w 824"/>
                <a:gd name="T101" fmla="*/ 786 h 840"/>
                <a:gd name="T102" fmla="*/ 406 w 824"/>
                <a:gd name="T103" fmla="*/ 770 h 840"/>
                <a:gd name="T104" fmla="*/ 392 w 824"/>
                <a:gd name="T105" fmla="*/ 748 h 840"/>
                <a:gd name="T106" fmla="*/ 352 w 824"/>
                <a:gd name="T107" fmla="*/ 718 h 840"/>
                <a:gd name="T108" fmla="*/ 0 w 824"/>
                <a:gd name="T109" fmla="*/ 464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4" h="840">
                  <a:moveTo>
                    <a:pt x="0" y="464"/>
                  </a:moveTo>
                  <a:lnTo>
                    <a:pt x="0" y="464"/>
                  </a:lnTo>
                  <a:lnTo>
                    <a:pt x="0" y="406"/>
                  </a:lnTo>
                  <a:lnTo>
                    <a:pt x="0" y="406"/>
                  </a:lnTo>
                  <a:lnTo>
                    <a:pt x="0" y="402"/>
                  </a:lnTo>
                  <a:lnTo>
                    <a:pt x="2" y="396"/>
                  </a:lnTo>
                  <a:lnTo>
                    <a:pt x="12" y="388"/>
                  </a:lnTo>
                  <a:lnTo>
                    <a:pt x="30" y="376"/>
                  </a:lnTo>
                  <a:lnTo>
                    <a:pt x="30" y="376"/>
                  </a:lnTo>
                  <a:lnTo>
                    <a:pt x="34" y="370"/>
                  </a:lnTo>
                  <a:lnTo>
                    <a:pt x="40" y="366"/>
                  </a:lnTo>
                  <a:lnTo>
                    <a:pt x="44" y="366"/>
                  </a:lnTo>
                  <a:lnTo>
                    <a:pt x="44" y="366"/>
                  </a:lnTo>
                  <a:lnTo>
                    <a:pt x="48" y="366"/>
                  </a:lnTo>
                  <a:lnTo>
                    <a:pt x="54" y="364"/>
                  </a:lnTo>
                  <a:lnTo>
                    <a:pt x="60" y="354"/>
                  </a:lnTo>
                  <a:lnTo>
                    <a:pt x="60" y="354"/>
                  </a:lnTo>
                  <a:lnTo>
                    <a:pt x="70" y="354"/>
                  </a:lnTo>
                  <a:lnTo>
                    <a:pt x="74" y="356"/>
                  </a:lnTo>
                  <a:lnTo>
                    <a:pt x="82" y="356"/>
                  </a:lnTo>
                  <a:lnTo>
                    <a:pt x="84" y="354"/>
                  </a:lnTo>
                  <a:lnTo>
                    <a:pt x="86" y="352"/>
                  </a:lnTo>
                  <a:lnTo>
                    <a:pt x="86" y="352"/>
                  </a:lnTo>
                  <a:lnTo>
                    <a:pt x="86" y="350"/>
                  </a:lnTo>
                  <a:lnTo>
                    <a:pt x="94" y="350"/>
                  </a:lnTo>
                  <a:lnTo>
                    <a:pt x="100" y="350"/>
                  </a:lnTo>
                  <a:lnTo>
                    <a:pt x="100" y="350"/>
                  </a:lnTo>
                  <a:lnTo>
                    <a:pt x="124" y="340"/>
                  </a:lnTo>
                  <a:lnTo>
                    <a:pt x="124" y="340"/>
                  </a:lnTo>
                  <a:lnTo>
                    <a:pt x="134" y="336"/>
                  </a:lnTo>
                  <a:lnTo>
                    <a:pt x="140" y="326"/>
                  </a:lnTo>
                  <a:lnTo>
                    <a:pt x="146" y="316"/>
                  </a:lnTo>
                  <a:lnTo>
                    <a:pt x="152" y="312"/>
                  </a:lnTo>
                  <a:lnTo>
                    <a:pt x="152" y="312"/>
                  </a:lnTo>
                  <a:lnTo>
                    <a:pt x="170" y="304"/>
                  </a:lnTo>
                  <a:lnTo>
                    <a:pt x="170" y="304"/>
                  </a:lnTo>
                  <a:lnTo>
                    <a:pt x="180" y="300"/>
                  </a:lnTo>
                  <a:lnTo>
                    <a:pt x="190" y="294"/>
                  </a:lnTo>
                  <a:lnTo>
                    <a:pt x="190" y="294"/>
                  </a:lnTo>
                  <a:lnTo>
                    <a:pt x="196" y="294"/>
                  </a:lnTo>
                  <a:lnTo>
                    <a:pt x="202" y="290"/>
                  </a:lnTo>
                  <a:lnTo>
                    <a:pt x="202" y="286"/>
                  </a:lnTo>
                  <a:lnTo>
                    <a:pt x="202" y="286"/>
                  </a:lnTo>
                  <a:lnTo>
                    <a:pt x="194" y="282"/>
                  </a:lnTo>
                  <a:lnTo>
                    <a:pt x="192" y="274"/>
                  </a:lnTo>
                  <a:lnTo>
                    <a:pt x="194" y="272"/>
                  </a:lnTo>
                  <a:lnTo>
                    <a:pt x="194" y="272"/>
                  </a:lnTo>
                  <a:lnTo>
                    <a:pt x="192" y="270"/>
                  </a:lnTo>
                  <a:lnTo>
                    <a:pt x="192" y="262"/>
                  </a:lnTo>
                  <a:lnTo>
                    <a:pt x="196" y="260"/>
                  </a:lnTo>
                  <a:lnTo>
                    <a:pt x="204" y="256"/>
                  </a:lnTo>
                  <a:lnTo>
                    <a:pt x="204" y="256"/>
                  </a:lnTo>
                  <a:lnTo>
                    <a:pt x="210" y="256"/>
                  </a:lnTo>
                  <a:lnTo>
                    <a:pt x="216" y="256"/>
                  </a:lnTo>
                  <a:lnTo>
                    <a:pt x="222" y="250"/>
                  </a:lnTo>
                  <a:lnTo>
                    <a:pt x="226" y="244"/>
                  </a:lnTo>
                  <a:lnTo>
                    <a:pt x="226" y="244"/>
                  </a:lnTo>
                  <a:lnTo>
                    <a:pt x="232" y="236"/>
                  </a:lnTo>
                  <a:lnTo>
                    <a:pt x="236" y="234"/>
                  </a:lnTo>
                  <a:lnTo>
                    <a:pt x="260" y="234"/>
                  </a:lnTo>
                  <a:lnTo>
                    <a:pt x="282" y="236"/>
                  </a:lnTo>
                  <a:lnTo>
                    <a:pt x="296" y="236"/>
                  </a:lnTo>
                  <a:lnTo>
                    <a:pt x="296" y="236"/>
                  </a:lnTo>
                  <a:lnTo>
                    <a:pt x="294" y="236"/>
                  </a:lnTo>
                  <a:lnTo>
                    <a:pt x="294" y="234"/>
                  </a:lnTo>
                  <a:lnTo>
                    <a:pt x="296" y="230"/>
                  </a:lnTo>
                  <a:lnTo>
                    <a:pt x="302" y="222"/>
                  </a:lnTo>
                  <a:lnTo>
                    <a:pt x="302" y="220"/>
                  </a:lnTo>
                  <a:lnTo>
                    <a:pt x="300" y="218"/>
                  </a:lnTo>
                  <a:lnTo>
                    <a:pt x="300" y="218"/>
                  </a:lnTo>
                  <a:lnTo>
                    <a:pt x="286" y="204"/>
                  </a:lnTo>
                  <a:lnTo>
                    <a:pt x="286" y="204"/>
                  </a:lnTo>
                  <a:lnTo>
                    <a:pt x="284" y="200"/>
                  </a:lnTo>
                  <a:lnTo>
                    <a:pt x="282" y="190"/>
                  </a:lnTo>
                  <a:lnTo>
                    <a:pt x="282" y="190"/>
                  </a:lnTo>
                  <a:lnTo>
                    <a:pt x="276" y="182"/>
                  </a:lnTo>
                  <a:lnTo>
                    <a:pt x="276" y="180"/>
                  </a:lnTo>
                  <a:lnTo>
                    <a:pt x="282" y="170"/>
                  </a:lnTo>
                  <a:lnTo>
                    <a:pt x="282" y="170"/>
                  </a:lnTo>
                  <a:lnTo>
                    <a:pt x="282" y="168"/>
                  </a:lnTo>
                  <a:lnTo>
                    <a:pt x="276" y="164"/>
                  </a:lnTo>
                  <a:lnTo>
                    <a:pt x="276" y="162"/>
                  </a:lnTo>
                  <a:lnTo>
                    <a:pt x="276" y="160"/>
                  </a:lnTo>
                  <a:lnTo>
                    <a:pt x="276" y="160"/>
                  </a:lnTo>
                  <a:lnTo>
                    <a:pt x="276" y="142"/>
                  </a:lnTo>
                  <a:lnTo>
                    <a:pt x="276" y="142"/>
                  </a:lnTo>
                  <a:lnTo>
                    <a:pt x="274" y="134"/>
                  </a:lnTo>
                  <a:lnTo>
                    <a:pt x="274" y="128"/>
                  </a:lnTo>
                  <a:lnTo>
                    <a:pt x="276" y="124"/>
                  </a:lnTo>
                  <a:lnTo>
                    <a:pt x="276" y="124"/>
                  </a:lnTo>
                  <a:lnTo>
                    <a:pt x="274" y="122"/>
                  </a:lnTo>
                  <a:lnTo>
                    <a:pt x="274" y="120"/>
                  </a:lnTo>
                  <a:lnTo>
                    <a:pt x="274" y="112"/>
                  </a:lnTo>
                  <a:lnTo>
                    <a:pt x="274" y="112"/>
                  </a:lnTo>
                  <a:lnTo>
                    <a:pt x="272" y="108"/>
                  </a:lnTo>
                  <a:lnTo>
                    <a:pt x="264" y="102"/>
                  </a:lnTo>
                  <a:lnTo>
                    <a:pt x="260" y="100"/>
                  </a:lnTo>
                  <a:lnTo>
                    <a:pt x="256" y="94"/>
                  </a:lnTo>
                  <a:lnTo>
                    <a:pt x="256" y="94"/>
                  </a:lnTo>
                  <a:lnTo>
                    <a:pt x="272" y="94"/>
                  </a:lnTo>
                  <a:lnTo>
                    <a:pt x="284" y="84"/>
                  </a:lnTo>
                  <a:lnTo>
                    <a:pt x="284" y="84"/>
                  </a:lnTo>
                  <a:lnTo>
                    <a:pt x="290" y="82"/>
                  </a:lnTo>
                  <a:lnTo>
                    <a:pt x="296" y="80"/>
                  </a:lnTo>
                  <a:lnTo>
                    <a:pt x="296" y="80"/>
                  </a:lnTo>
                  <a:lnTo>
                    <a:pt x="300" y="72"/>
                  </a:lnTo>
                  <a:lnTo>
                    <a:pt x="304" y="68"/>
                  </a:lnTo>
                  <a:lnTo>
                    <a:pt x="304" y="68"/>
                  </a:lnTo>
                  <a:lnTo>
                    <a:pt x="310" y="66"/>
                  </a:lnTo>
                  <a:lnTo>
                    <a:pt x="312" y="66"/>
                  </a:lnTo>
                  <a:lnTo>
                    <a:pt x="314" y="66"/>
                  </a:lnTo>
                  <a:lnTo>
                    <a:pt x="314" y="66"/>
                  </a:lnTo>
                  <a:lnTo>
                    <a:pt x="316" y="66"/>
                  </a:lnTo>
                  <a:lnTo>
                    <a:pt x="322" y="66"/>
                  </a:lnTo>
                  <a:lnTo>
                    <a:pt x="326" y="58"/>
                  </a:lnTo>
                  <a:lnTo>
                    <a:pt x="326" y="58"/>
                  </a:lnTo>
                  <a:lnTo>
                    <a:pt x="332" y="58"/>
                  </a:lnTo>
                  <a:lnTo>
                    <a:pt x="336" y="60"/>
                  </a:lnTo>
                  <a:lnTo>
                    <a:pt x="342" y="60"/>
                  </a:lnTo>
                  <a:lnTo>
                    <a:pt x="350" y="56"/>
                  </a:lnTo>
                  <a:lnTo>
                    <a:pt x="350" y="56"/>
                  </a:lnTo>
                  <a:lnTo>
                    <a:pt x="352" y="48"/>
                  </a:lnTo>
                  <a:lnTo>
                    <a:pt x="356" y="42"/>
                  </a:lnTo>
                  <a:lnTo>
                    <a:pt x="372" y="32"/>
                  </a:lnTo>
                  <a:lnTo>
                    <a:pt x="392" y="28"/>
                  </a:lnTo>
                  <a:lnTo>
                    <a:pt x="406" y="28"/>
                  </a:lnTo>
                  <a:lnTo>
                    <a:pt x="406" y="28"/>
                  </a:lnTo>
                  <a:lnTo>
                    <a:pt x="424" y="26"/>
                  </a:lnTo>
                  <a:lnTo>
                    <a:pt x="444" y="20"/>
                  </a:lnTo>
                  <a:lnTo>
                    <a:pt x="444" y="20"/>
                  </a:lnTo>
                  <a:lnTo>
                    <a:pt x="452" y="20"/>
                  </a:lnTo>
                  <a:lnTo>
                    <a:pt x="456" y="16"/>
                  </a:lnTo>
                  <a:lnTo>
                    <a:pt x="462" y="16"/>
                  </a:lnTo>
                  <a:lnTo>
                    <a:pt x="470" y="16"/>
                  </a:lnTo>
                  <a:lnTo>
                    <a:pt x="470" y="16"/>
                  </a:lnTo>
                  <a:lnTo>
                    <a:pt x="472" y="16"/>
                  </a:lnTo>
                  <a:lnTo>
                    <a:pt x="474" y="12"/>
                  </a:lnTo>
                  <a:lnTo>
                    <a:pt x="474" y="12"/>
                  </a:lnTo>
                  <a:lnTo>
                    <a:pt x="490" y="12"/>
                  </a:lnTo>
                  <a:lnTo>
                    <a:pt x="490" y="12"/>
                  </a:lnTo>
                  <a:lnTo>
                    <a:pt x="500" y="8"/>
                  </a:lnTo>
                  <a:lnTo>
                    <a:pt x="506" y="8"/>
                  </a:lnTo>
                  <a:lnTo>
                    <a:pt x="530" y="8"/>
                  </a:lnTo>
                  <a:lnTo>
                    <a:pt x="530" y="8"/>
                  </a:lnTo>
                  <a:lnTo>
                    <a:pt x="542" y="8"/>
                  </a:lnTo>
                  <a:lnTo>
                    <a:pt x="552" y="18"/>
                  </a:lnTo>
                  <a:lnTo>
                    <a:pt x="552" y="18"/>
                  </a:lnTo>
                  <a:lnTo>
                    <a:pt x="556" y="20"/>
                  </a:lnTo>
                  <a:lnTo>
                    <a:pt x="564" y="18"/>
                  </a:lnTo>
                  <a:lnTo>
                    <a:pt x="568" y="16"/>
                  </a:lnTo>
                  <a:lnTo>
                    <a:pt x="574" y="12"/>
                  </a:lnTo>
                  <a:lnTo>
                    <a:pt x="574" y="12"/>
                  </a:lnTo>
                  <a:lnTo>
                    <a:pt x="586" y="8"/>
                  </a:lnTo>
                  <a:lnTo>
                    <a:pt x="594" y="8"/>
                  </a:lnTo>
                  <a:lnTo>
                    <a:pt x="594" y="6"/>
                  </a:lnTo>
                  <a:lnTo>
                    <a:pt x="594" y="6"/>
                  </a:lnTo>
                  <a:lnTo>
                    <a:pt x="596" y="0"/>
                  </a:lnTo>
                  <a:lnTo>
                    <a:pt x="598" y="0"/>
                  </a:lnTo>
                  <a:lnTo>
                    <a:pt x="608" y="2"/>
                  </a:lnTo>
                  <a:lnTo>
                    <a:pt x="608" y="2"/>
                  </a:lnTo>
                  <a:lnTo>
                    <a:pt x="622" y="8"/>
                  </a:lnTo>
                  <a:lnTo>
                    <a:pt x="626" y="8"/>
                  </a:lnTo>
                  <a:lnTo>
                    <a:pt x="634" y="6"/>
                  </a:lnTo>
                  <a:lnTo>
                    <a:pt x="634" y="6"/>
                  </a:lnTo>
                  <a:lnTo>
                    <a:pt x="636" y="0"/>
                  </a:lnTo>
                  <a:lnTo>
                    <a:pt x="638" y="0"/>
                  </a:lnTo>
                  <a:lnTo>
                    <a:pt x="642" y="0"/>
                  </a:lnTo>
                  <a:lnTo>
                    <a:pt x="642" y="0"/>
                  </a:lnTo>
                  <a:lnTo>
                    <a:pt x="648" y="2"/>
                  </a:lnTo>
                  <a:lnTo>
                    <a:pt x="658" y="2"/>
                  </a:lnTo>
                  <a:lnTo>
                    <a:pt x="658" y="2"/>
                  </a:lnTo>
                  <a:lnTo>
                    <a:pt x="654" y="8"/>
                  </a:lnTo>
                  <a:lnTo>
                    <a:pt x="658" y="8"/>
                  </a:lnTo>
                  <a:lnTo>
                    <a:pt x="666" y="8"/>
                  </a:lnTo>
                  <a:lnTo>
                    <a:pt x="666" y="8"/>
                  </a:lnTo>
                  <a:lnTo>
                    <a:pt x="678" y="6"/>
                  </a:lnTo>
                  <a:lnTo>
                    <a:pt x="688" y="6"/>
                  </a:lnTo>
                  <a:lnTo>
                    <a:pt x="688" y="6"/>
                  </a:lnTo>
                  <a:lnTo>
                    <a:pt x="688" y="12"/>
                  </a:lnTo>
                  <a:lnTo>
                    <a:pt x="682" y="18"/>
                  </a:lnTo>
                  <a:lnTo>
                    <a:pt x="674" y="28"/>
                  </a:lnTo>
                  <a:lnTo>
                    <a:pt x="674" y="28"/>
                  </a:lnTo>
                  <a:lnTo>
                    <a:pt x="676" y="30"/>
                  </a:lnTo>
                  <a:lnTo>
                    <a:pt x="678" y="32"/>
                  </a:lnTo>
                  <a:lnTo>
                    <a:pt x="678" y="42"/>
                  </a:lnTo>
                  <a:lnTo>
                    <a:pt x="676" y="52"/>
                  </a:lnTo>
                  <a:lnTo>
                    <a:pt x="676" y="60"/>
                  </a:lnTo>
                  <a:lnTo>
                    <a:pt x="676" y="60"/>
                  </a:lnTo>
                  <a:lnTo>
                    <a:pt x="678" y="72"/>
                  </a:lnTo>
                  <a:lnTo>
                    <a:pt x="678" y="84"/>
                  </a:lnTo>
                  <a:lnTo>
                    <a:pt x="676" y="108"/>
                  </a:lnTo>
                  <a:lnTo>
                    <a:pt x="676" y="108"/>
                  </a:lnTo>
                  <a:lnTo>
                    <a:pt x="672" y="120"/>
                  </a:lnTo>
                  <a:lnTo>
                    <a:pt x="664" y="128"/>
                  </a:lnTo>
                  <a:lnTo>
                    <a:pt x="648" y="140"/>
                  </a:lnTo>
                  <a:lnTo>
                    <a:pt x="648" y="140"/>
                  </a:lnTo>
                  <a:lnTo>
                    <a:pt x="646" y="148"/>
                  </a:lnTo>
                  <a:lnTo>
                    <a:pt x="646" y="152"/>
                  </a:lnTo>
                  <a:lnTo>
                    <a:pt x="648" y="164"/>
                  </a:lnTo>
                  <a:lnTo>
                    <a:pt x="648" y="164"/>
                  </a:lnTo>
                  <a:lnTo>
                    <a:pt x="654" y="180"/>
                  </a:lnTo>
                  <a:lnTo>
                    <a:pt x="658" y="188"/>
                  </a:lnTo>
                  <a:lnTo>
                    <a:pt x="664" y="190"/>
                  </a:lnTo>
                  <a:lnTo>
                    <a:pt x="664" y="190"/>
                  </a:lnTo>
                  <a:lnTo>
                    <a:pt x="666" y="192"/>
                  </a:lnTo>
                  <a:lnTo>
                    <a:pt x="672" y="194"/>
                  </a:lnTo>
                  <a:lnTo>
                    <a:pt x="676" y="208"/>
                  </a:lnTo>
                  <a:lnTo>
                    <a:pt x="678" y="218"/>
                  </a:lnTo>
                  <a:lnTo>
                    <a:pt x="686" y="226"/>
                  </a:lnTo>
                  <a:lnTo>
                    <a:pt x="686" y="226"/>
                  </a:lnTo>
                  <a:lnTo>
                    <a:pt x="694" y="232"/>
                  </a:lnTo>
                  <a:lnTo>
                    <a:pt x="704" y="236"/>
                  </a:lnTo>
                  <a:lnTo>
                    <a:pt x="704" y="236"/>
                  </a:lnTo>
                  <a:lnTo>
                    <a:pt x="706" y="244"/>
                  </a:lnTo>
                  <a:lnTo>
                    <a:pt x="708" y="250"/>
                  </a:lnTo>
                  <a:lnTo>
                    <a:pt x="714" y="266"/>
                  </a:lnTo>
                  <a:lnTo>
                    <a:pt x="714" y="266"/>
                  </a:lnTo>
                  <a:lnTo>
                    <a:pt x="722" y="296"/>
                  </a:lnTo>
                  <a:lnTo>
                    <a:pt x="726" y="312"/>
                  </a:lnTo>
                  <a:lnTo>
                    <a:pt x="726" y="326"/>
                  </a:lnTo>
                  <a:lnTo>
                    <a:pt x="726" y="326"/>
                  </a:lnTo>
                  <a:lnTo>
                    <a:pt x="726" y="330"/>
                  </a:lnTo>
                  <a:lnTo>
                    <a:pt x="722" y="334"/>
                  </a:lnTo>
                  <a:lnTo>
                    <a:pt x="718" y="336"/>
                  </a:lnTo>
                  <a:lnTo>
                    <a:pt x="722" y="340"/>
                  </a:lnTo>
                  <a:lnTo>
                    <a:pt x="722" y="340"/>
                  </a:lnTo>
                  <a:lnTo>
                    <a:pt x="732" y="354"/>
                  </a:lnTo>
                  <a:lnTo>
                    <a:pt x="738" y="370"/>
                  </a:lnTo>
                  <a:lnTo>
                    <a:pt x="738" y="370"/>
                  </a:lnTo>
                  <a:lnTo>
                    <a:pt x="738" y="384"/>
                  </a:lnTo>
                  <a:lnTo>
                    <a:pt x="738" y="402"/>
                  </a:lnTo>
                  <a:lnTo>
                    <a:pt x="734" y="416"/>
                  </a:lnTo>
                  <a:lnTo>
                    <a:pt x="738" y="428"/>
                  </a:lnTo>
                  <a:lnTo>
                    <a:pt x="738" y="428"/>
                  </a:lnTo>
                  <a:lnTo>
                    <a:pt x="742" y="434"/>
                  </a:lnTo>
                  <a:lnTo>
                    <a:pt x="742" y="438"/>
                  </a:lnTo>
                  <a:lnTo>
                    <a:pt x="738" y="452"/>
                  </a:lnTo>
                  <a:lnTo>
                    <a:pt x="738" y="452"/>
                  </a:lnTo>
                  <a:lnTo>
                    <a:pt x="734" y="458"/>
                  </a:lnTo>
                  <a:lnTo>
                    <a:pt x="734" y="468"/>
                  </a:lnTo>
                  <a:lnTo>
                    <a:pt x="742" y="484"/>
                  </a:lnTo>
                  <a:lnTo>
                    <a:pt x="742" y="484"/>
                  </a:lnTo>
                  <a:lnTo>
                    <a:pt x="742" y="492"/>
                  </a:lnTo>
                  <a:lnTo>
                    <a:pt x="738" y="498"/>
                  </a:lnTo>
                  <a:lnTo>
                    <a:pt x="726" y="508"/>
                  </a:lnTo>
                  <a:lnTo>
                    <a:pt x="726" y="508"/>
                  </a:lnTo>
                  <a:lnTo>
                    <a:pt x="722" y="514"/>
                  </a:lnTo>
                  <a:lnTo>
                    <a:pt x="722" y="516"/>
                  </a:lnTo>
                  <a:lnTo>
                    <a:pt x="726" y="526"/>
                  </a:lnTo>
                  <a:lnTo>
                    <a:pt x="742" y="544"/>
                  </a:lnTo>
                  <a:lnTo>
                    <a:pt x="742" y="544"/>
                  </a:lnTo>
                  <a:lnTo>
                    <a:pt x="744" y="556"/>
                  </a:lnTo>
                  <a:lnTo>
                    <a:pt x="746" y="568"/>
                  </a:lnTo>
                  <a:lnTo>
                    <a:pt x="748" y="580"/>
                  </a:lnTo>
                  <a:lnTo>
                    <a:pt x="756" y="590"/>
                  </a:lnTo>
                  <a:lnTo>
                    <a:pt x="756" y="590"/>
                  </a:lnTo>
                  <a:lnTo>
                    <a:pt x="762" y="594"/>
                  </a:lnTo>
                  <a:lnTo>
                    <a:pt x="766" y="594"/>
                  </a:lnTo>
                  <a:lnTo>
                    <a:pt x="774" y="590"/>
                  </a:lnTo>
                  <a:lnTo>
                    <a:pt x="774" y="590"/>
                  </a:lnTo>
                  <a:lnTo>
                    <a:pt x="784" y="594"/>
                  </a:lnTo>
                  <a:lnTo>
                    <a:pt x="796" y="598"/>
                  </a:lnTo>
                  <a:lnTo>
                    <a:pt x="796" y="598"/>
                  </a:lnTo>
                  <a:lnTo>
                    <a:pt x="806" y="606"/>
                  </a:lnTo>
                  <a:lnTo>
                    <a:pt x="812" y="610"/>
                  </a:lnTo>
                  <a:lnTo>
                    <a:pt x="822" y="630"/>
                  </a:lnTo>
                  <a:lnTo>
                    <a:pt x="822" y="630"/>
                  </a:lnTo>
                  <a:lnTo>
                    <a:pt x="824" y="636"/>
                  </a:lnTo>
                  <a:lnTo>
                    <a:pt x="816" y="644"/>
                  </a:lnTo>
                  <a:lnTo>
                    <a:pt x="816" y="644"/>
                  </a:lnTo>
                  <a:lnTo>
                    <a:pt x="788" y="660"/>
                  </a:lnTo>
                  <a:lnTo>
                    <a:pt x="788" y="660"/>
                  </a:lnTo>
                  <a:lnTo>
                    <a:pt x="732" y="698"/>
                  </a:lnTo>
                  <a:lnTo>
                    <a:pt x="674" y="738"/>
                  </a:lnTo>
                  <a:lnTo>
                    <a:pt x="674" y="738"/>
                  </a:lnTo>
                  <a:lnTo>
                    <a:pt x="648" y="756"/>
                  </a:lnTo>
                  <a:lnTo>
                    <a:pt x="624" y="778"/>
                  </a:lnTo>
                  <a:lnTo>
                    <a:pt x="624" y="778"/>
                  </a:lnTo>
                  <a:lnTo>
                    <a:pt x="604" y="798"/>
                  </a:lnTo>
                  <a:lnTo>
                    <a:pt x="604" y="798"/>
                  </a:lnTo>
                  <a:lnTo>
                    <a:pt x="592" y="810"/>
                  </a:lnTo>
                  <a:lnTo>
                    <a:pt x="578" y="822"/>
                  </a:lnTo>
                  <a:lnTo>
                    <a:pt x="578" y="822"/>
                  </a:lnTo>
                  <a:lnTo>
                    <a:pt x="566" y="826"/>
                  </a:lnTo>
                  <a:lnTo>
                    <a:pt x="552" y="828"/>
                  </a:lnTo>
                  <a:lnTo>
                    <a:pt x="552" y="828"/>
                  </a:lnTo>
                  <a:lnTo>
                    <a:pt x="520" y="834"/>
                  </a:lnTo>
                  <a:lnTo>
                    <a:pt x="520" y="834"/>
                  </a:lnTo>
                  <a:lnTo>
                    <a:pt x="492" y="840"/>
                  </a:lnTo>
                  <a:lnTo>
                    <a:pt x="476" y="840"/>
                  </a:lnTo>
                  <a:lnTo>
                    <a:pt x="472" y="838"/>
                  </a:lnTo>
                  <a:lnTo>
                    <a:pt x="472" y="834"/>
                  </a:lnTo>
                  <a:lnTo>
                    <a:pt x="472" y="834"/>
                  </a:lnTo>
                  <a:lnTo>
                    <a:pt x="474" y="828"/>
                  </a:lnTo>
                  <a:lnTo>
                    <a:pt x="474" y="820"/>
                  </a:lnTo>
                  <a:lnTo>
                    <a:pt x="474" y="820"/>
                  </a:lnTo>
                  <a:lnTo>
                    <a:pt x="474" y="812"/>
                  </a:lnTo>
                  <a:lnTo>
                    <a:pt x="474" y="806"/>
                  </a:lnTo>
                  <a:lnTo>
                    <a:pt x="474" y="806"/>
                  </a:lnTo>
                  <a:lnTo>
                    <a:pt x="462" y="800"/>
                  </a:lnTo>
                  <a:lnTo>
                    <a:pt x="450" y="796"/>
                  </a:lnTo>
                  <a:lnTo>
                    <a:pt x="450" y="796"/>
                  </a:lnTo>
                  <a:lnTo>
                    <a:pt x="440" y="788"/>
                  </a:lnTo>
                  <a:lnTo>
                    <a:pt x="434" y="786"/>
                  </a:lnTo>
                  <a:lnTo>
                    <a:pt x="432" y="786"/>
                  </a:lnTo>
                  <a:lnTo>
                    <a:pt x="432" y="786"/>
                  </a:lnTo>
                  <a:lnTo>
                    <a:pt x="430" y="788"/>
                  </a:lnTo>
                  <a:lnTo>
                    <a:pt x="422" y="788"/>
                  </a:lnTo>
                  <a:lnTo>
                    <a:pt x="420" y="782"/>
                  </a:lnTo>
                  <a:lnTo>
                    <a:pt x="412" y="778"/>
                  </a:lnTo>
                  <a:lnTo>
                    <a:pt x="406" y="770"/>
                  </a:lnTo>
                  <a:lnTo>
                    <a:pt x="406" y="770"/>
                  </a:lnTo>
                  <a:lnTo>
                    <a:pt x="394" y="766"/>
                  </a:lnTo>
                  <a:lnTo>
                    <a:pt x="394" y="766"/>
                  </a:lnTo>
                  <a:lnTo>
                    <a:pt x="392" y="760"/>
                  </a:lnTo>
                  <a:lnTo>
                    <a:pt x="392" y="756"/>
                  </a:lnTo>
                  <a:lnTo>
                    <a:pt x="392" y="752"/>
                  </a:lnTo>
                  <a:lnTo>
                    <a:pt x="392" y="748"/>
                  </a:lnTo>
                  <a:lnTo>
                    <a:pt x="392" y="748"/>
                  </a:lnTo>
                  <a:lnTo>
                    <a:pt x="384" y="740"/>
                  </a:lnTo>
                  <a:lnTo>
                    <a:pt x="376" y="738"/>
                  </a:lnTo>
                  <a:lnTo>
                    <a:pt x="376" y="738"/>
                  </a:lnTo>
                  <a:lnTo>
                    <a:pt x="352" y="718"/>
                  </a:lnTo>
                  <a:lnTo>
                    <a:pt x="352" y="718"/>
                  </a:lnTo>
                  <a:lnTo>
                    <a:pt x="294" y="676"/>
                  </a:lnTo>
                  <a:lnTo>
                    <a:pt x="294" y="676"/>
                  </a:lnTo>
                  <a:lnTo>
                    <a:pt x="176" y="586"/>
                  </a:lnTo>
                  <a:lnTo>
                    <a:pt x="58" y="504"/>
                  </a:lnTo>
                  <a:lnTo>
                    <a:pt x="58" y="504"/>
                  </a:lnTo>
                  <a:lnTo>
                    <a:pt x="0" y="464"/>
                  </a:lnTo>
                  <a:lnTo>
                    <a:pt x="0" y="46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17" name="MOROCCO"/>
            <p:cNvSpPr>
              <a:spLocks/>
            </p:cNvSpPr>
            <p:nvPr/>
          </p:nvSpPr>
          <p:spPr bwMode="auto">
            <a:xfrm>
              <a:off x="5172435" y="1284541"/>
              <a:ext cx="645490" cy="470184"/>
            </a:xfrm>
            <a:custGeom>
              <a:avLst/>
              <a:gdLst>
                <a:gd name="T0" fmla="*/ 10 w 484"/>
                <a:gd name="T1" fmla="*/ 376 h 390"/>
                <a:gd name="T2" fmla="*/ 64 w 484"/>
                <a:gd name="T3" fmla="*/ 360 h 390"/>
                <a:gd name="T4" fmla="*/ 108 w 484"/>
                <a:gd name="T5" fmla="*/ 324 h 390"/>
                <a:gd name="T6" fmla="*/ 140 w 484"/>
                <a:gd name="T7" fmla="*/ 284 h 390"/>
                <a:gd name="T8" fmla="*/ 140 w 484"/>
                <a:gd name="T9" fmla="*/ 254 h 390"/>
                <a:gd name="T10" fmla="*/ 134 w 484"/>
                <a:gd name="T11" fmla="*/ 244 h 390"/>
                <a:gd name="T12" fmla="*/ 134 w 484"/>
                <a:gd name="T13" fmla="*/ 226 h 390"/>
                <a:gd name="T14" fmla="*/ 150 w 484"/>
                <a:gd name="T15" fmla="*/ 186 h 390"/>
                <a:gd name="T16" fmla="*/ 158 w 484"/>
                <a:gd name="T17" fmla="*/ 162 h 390"/>
                <a:gd name="T18" fmla="*/ 182 w 484"/>
                <a:gd name="T19" fmla="*/ 132 h 390"/>
                <a:gd name="T20" fmla="*/ 222 w 484"/>
                <a:gd name="T21" fmla="*/ 110 h 390"/>
                <a:gd name="T22" fmla="*/ 258 w 484"/>
                <a:gd name="T23" fmla="*/ 84 h 390"/>
                <a:gd name="T24" fmla="*/ 284 w 484"/>
                <a:gd name="T25" fmla="*/ 18 h 390"/>
                <a:gd name="T26" fmla="*/ 294 w 484"/>
                <a:gd name="T27" fmla="*/ 2 h 390"/>
                <a:gd name="T28" fmla="*/ 310 w 484"/>
                <a:gd name="T29" fmla="*/ 0 h 390"/>
                <a:gd name="T30" fmla="*/ 322 w 484"/>
                <a:gd name="T31" fmla="*/ 18 h 390"/>
                <a:gd name="T32" fmla="*/ 350 w 484"/>
                <a:gd name="T33" fmla="*/ 34 h 390"/>
                <a:gd name="T34" fmla="*/ 402 w 484"/>
                <a:gd name="T35" fmla="*/ 30 h 390"/>
                <a:gd name="T36" fmla="*/ 412 w 484"/>
                <a:gd name="T37" fmla="*/ 30 h 390"/>
                <a:gd name="T38" fmla="*/ 414 w 484"/>
                <a:gd name="T39" fmla="*/ 30 h 390"/>
                <a:gd name="T40" fmla="*/ 430 w 484"/>
                <a:gd name="T41" fmla="*/ 38 h 390"/>
                <a:gd name="T42" fmla="*/ 442 w 484"/>
                <a:gd name="T43" fmla="*/ 42 h 390"/>
                <a:gd name="T44" fmla="*/ 456 w 484"/>
                <a:gd name="T45" fmla="*/ 62 h 390"/>
                <a:gd name="T46" fmla="*/ 456 w 484"/>
                <a:gd name="T47" fmla="*/ 70 h 390"/>
                <a:gd name="T48" fmla="*/ 460 w 484"/>
                <a:gd name="T49" fmla="*/ 92 h 390"/>
                <a:gd name="T50" fmla="*/ 464 w 484"/>
                <a:gd name="T51" fmla="*/ 116 h 390"/>
                <a:gd name="T52" fmla="*/ 466 w 484"/>
                <a:gd name="T53" fmla="*/ 134 h 390"/>
                <a:gd name="T54" fmla="*/ 476 w 484"/>
                <a:gd name="T55" fmla="*/ 152 h 390"/>
                <a:gd name="T56" fmla="*/ 484 w 484"/>
                <a:gd name="T57" fmla="*/ 164 h 390"/>
                <a:gd name="T58" fmla="*/ 480 w 484"/>
                <a:gd name="T59" fmla="*/ 180 h 390"/>
                <a:gd name="T60" fmla="*/ 420 w 484"/>
                <a:gd name="T61" fmla="*/ 176 h 390"/>
                <a:gd name="T62" fmla="*/ 404 w 484"/>
                <a:gd name="T63" fmla="*/ 192 h 390"/>
                <a:gd name="T64" fmla="*/ 386 w 484"/>
                <a:gd name="T65" fmla="*/ 200 h 390"/>
                <a:gd name="T66" fmla="*/ 376 w 484"/>
                <a:gd name="T67" fmla="*/ 214 h 390"/>
                <a:gd name="T68" fmla="*/ 380 w 484"/>
                <a:gd name="T69" fmla="*/ 226 h 390"/>
                <a:gd name="T70" fmla="*/ 380 w 484"/>
                <a:gd name="T71" fmla="*/ 236 h 390"/>
                <a:gd name="T72" fmla="*/ 360 w 484"/>
                <a:gd name="T73" fmla="*/ 244 h 390"/>
                <a:gd name="T74" fmla="*/ 334 w 484"/>
                <a:gd name="T75" fmla="*/ 254 h 390"/>
                <a:gd name="T76" fmla="*/ 316 w 484"/>
                <a:gd name="T77" fmla="*/ 278 h 390"/>
                <a:gd name="T78" fmla="*/ 284 w 484"/>
                <a:gd name="T79" fmla="*/ 286 h 390"/>
                <a:gd name="T80" fmla="*/ 268 w 484"/>
                <a:gd name="T81" fmla="*/ 294 h 390"/>
                <a:gd name="T82" fmla="*/ 244 w 484"/>
                <a:gd name="T83" fmla="*/ 296 h 390"/>
                <a:gd name="T84" fmla="*/ 234 w 484"/>
                <a:gd name="T85" fmla="*/ 306 h 390"/>
                <a:gd name="T86" fmla="*/ 214 w 484"/>
                <a:gd name="T87" fmla="*/ 314 h 390"/>
                <a:gd name="T88" fmla="*/ 198 w 484"/>
                <a:gd name="T89" fmla="*/ 332 h 390"/>
                <a:gd name="T90" fmla="*/ 182 w 484"/>
                <a:gd name="T91" fmla="*/ 350 h 390"/>
                <a:gd name="T92" fmla="*/ 174 w 484"/>
                <a:gd name="T93" fmla="*/ 388 h 390"/>
                <a:gd name="T94" fmla="*/ 0 w 484"/>
                <a:gd name="T95" fmla="*/ 38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390">
                  <a:moveTo>
                    <a:pt x="0" y="388"/>
                  </a:moveTo>
                  <a:lnTo>
                    <a:pt x="0" y="388"/>
                  </a:lnTo>
                  <a:lnTo>
                    <a:pt x="10" y="376"/>
                  </a:lnTo>
                  <a:lnTo>
                    <a:pt x="10" y="376"/>
                  </a:lnTo>
                  <a:lnTo>
                    <a:pt x="36" y="374"/>
                  </a:lnTo>
                  <a:lnTo>
                    <a:pt x="36" y="374"/>
                  </a:lnTo>
                  <a:lnTo>
                    <a:pt x="54" y="366"/>
                  </a:lnTo>
                  <a:lnTo>
                    <a:pt x="64" y="360"/>
                  </a:lnTo>
                  <a:lnTo>
                    <a:pt x="74" y="354"/>
                  </a:lnTo>
                  <a:lnTo>
                    <a:pt x="74" y="354"/>
                  </a:lnTo>
                  <a:lnTo>
                    <a:pt x="108" y="324"/>
                  </a:lnTo>
                  <a:lnTo>
                    <a:pt x="108" y="324"/>
                  </a:lnTo>
                  <a:lnTo>
                    <a:pt x="120" y="308"/>
                  </a:lnTo>
                  <a:lnTo>
                    <a:pt x="132" y="294"/>
                  </a:lnTo>
                  <a:lnTo>
                    <a:pt x="132" y="294"/>
                  </a:lnTo>
                  <a:lnTo>
                    <a:pt x="140" y="284"/>
                  </a:lnTo>
                  <a:lnTo>
                    <a:pt x="142" y="276"/>
                  </a:lnTo>
                  <a:lnTo>
                    <a:pt x="144" y="264"/>
                  </a:lnTo>
                  <a:lnTo>
                    <a:pt x="142" y="258"/>
                  </a:lnTo>
                  <a:lnTo>
                    <a:pt x="140" y="254"/>
                  </a:lnTo>
                  <a:lnTo>
                    <a:pt x="140" y="254"/>
                  </a:lnTo>
                  <a:lnTo>
                    <a:pt x="134" y="252"/>
                  </a:lnTo>
                  <a:lnTo>
                    <a:pt x="132" y="246"/>
                  </a:lnTo>
                  <a:lnTo>
                    <a:pt x="134" y="244"/>
                  </a:lnTo>
                  <a:lnTo>
                    <a:pt x="134" y="244"/>
                  </a:lnTo>
                  <a:lnTo>
                    <a:pt x="134" y="236"/>
                  </a:lnTo>
                  <a:lnTo>
                    <a:pt x="134" y="226"/>
                  </a:lnTo>
                  <a:lnTo>
                    <a:pt x="134" y="226"/>
                  </a:lnTo>
                  <a:lnTo>
                    <a:pt x="134" y="214"/>
                  </a:lnTo>
                  <a:lnTo>
                    <a:pt x="140" y="204"/>
                  </a:lnTo>
                  <a:lnTo>
                    <a:pt x="150" y="186"/>
                  </a:lnTo>
                  <a:lnTo>
                    <a:pt x="150" y="186"/>
                  </a:lnTo>
                  <a:lnTo>
                    <a:pt x="154" y="180"/>
                  </a:lnTo>
                  <a:lnTo>
                    <a:pt x="158" y="174"/>
                  </a:lnTo>
                  <a:lnTo>
                    <a:pt x="158" y="162"/>
                  </a:lnTo>
                  <a:lnTo>
                    <a:pt x="158" y="162"/>
                  </a:lnTo>
                  <a:lnTo>
                    <a:pt x="162" y="152"/>
                  </a:lnTo>
                  <a:lnTo>
                    <a:pt x="170" y="146"/>
                  </a:lnTo>
                  <a:lnTo>
                    <a:pt x="170" y="146"/>
                  </a:lnTo>
                  <a:lnTo>
                    <a:pt x="182" y="132"/>
                  </a:lnTo>
                  <a:lnTo>
                    <a:pt x="190" y="124"/>
                  </a:lnTo>
                  <a:lnTo>
                    <a:pt x="200" y="120"/>
                  </a:lnTo>
                  <a:lnTo>
                    <a:pt x="200" y="120"/>
                  </a:lnTo>
                  <a:lnTo>
                    <a:pt x="222" y="110"/>
                  </a:lnTo>
                  <a:lnTo>
                    <a:pt x="240" y="102"/>
                  </a:lnTo>
                  <a:lnTo>
                    <a:pt x="240" y="102"/>
                  </a:lnTo>
                  <a:lnTo>
                    <a:pt x="250" y="94"/>
                  </a:lnTo>
                  <a:lnTo>
                    <a:pt x="258" y="84"/>
                  </a:lnTo>
                  <a:lnTo>
                    <a:pt x="270" y="64"/>
                  </a:lnTo>
                  <a:lnTo>
                    <a:pt x="280" y="42"/>
                  </a:lnTo>
                  <a:lnTo>
                    <a:pt x="284" y="18"/>
                  </a:lnTo>
                  <a:lnTo>
                    <a:pt x="284" y="18"/>
                  </a:lnTo>
                  <a:lnTo>
                    <a:pt x="290" y="10"/>
                  </a:lnTo>
                  <a:lnTo>
                    <a:pt x="292" y="8"/>
                  </a:lnTo>
                  <a:lnTo>
                    <a:pt x="294" y="2"/>
                  </a:lnTo>
                  <a:lnTo>
                    <a:pt x="294" y="2"/>
                  </a:lnTo>
                  <a:lnTo>
                    <a:pt x="302" y="2"/>
                  </a:lnTo>
                  <a:lnTo>
                    <a:pt x="306" y="0"/>
                  </a:lnTo>
                  <a:lnTo>
                    <a:pt x="306" y="0"/>
                  </a:lnTo>
                  <a:lnTo>
                    <a:pt x="310" y="0"/>
                  </a:lnTo>
                  <a:lnTo>
                    <a:pt x="312" y="0"/>
                  </a:lnTo>
                  <a:lnTo>
                    <a:pt x="316" y="10"/>
                  </a:lnTo>
                  <a:lnTo>
                    <a:pt x="316" y="10"/>
                  </a:lnTo>
                  <a:lnTo>
                    <a:pt x="322" y="18"/>
                  </a:lnTo>
                  <a:lnTo>
                    <a:pt x="332" y="24"/>
                  </a:lnTo>
                  <a:lnTo>
                    <a:pt x="332" y="24"/>
                  </a:lnTo>
                  <a:lnTo>
                    <a:pt x="342" y="30"/>
                  </a:lnTo>
                  <a:lnTo>
                    <a:pt x="350" y="34"/>
                  </a:lnTo>
                  <a:lnTo>
                    <a:pt x="372" y="30"/>
                  </a:lnTo>
                  <a:lnTo>
                    <a:pt x="372" y="30"/>
                  </a:lnTo>
                  <a:lnTo>
                    <a:pt x="392" y="30"/>
                  </a:lnTo>
                  <a:lnTo>
                    <a:pt x="402" y="30"/>
                  </a:lnTo>
                  <a:lnTo>
                    <a:pt x="404" y="28"/>
                  </a:lnTo>
                  <a:lnTo>
                    <a:pt x="410" y="22"/>
                  </a:lnTo>
                  <a:lnTo>
                    <a:pt x="410" y="22"/>
                  </a:lnTo>
                  <a:lnTo>
                    <a:pt x="412" y="30"/>
                  </a:lnTo>
                  <a:lnTo>
                    <a:pt x="412" y="30"/>
                  </a:lnTo>
                  <a:lnTo>
                    <a:pt x="414" y="38"/>
                  </a:lnTo>
                  <a:lnTo>
                    <a:pt x="416" y="34"/>
                  </a:lnTo>
                  <a:lnTo>
                    <a:pt x="414" y="30"/>
                  </a:lnTo>
                  <a:lnTo>
                    <a:pt x="414" y="30"/>
                  </a:lnTo>
                  <a:lnTo>
                    <a:pt x="420" y="38"/>
                  </a:lnTo>
                  <a:lnTo>
                    <a:pt x="430" y="38"/>
                  </a:lnTo>
                  <a:lnTo>
                    <a:pt x="430" y="38"/>
                  </a:lnTo>
                  <a:lnTo>
                    <a:pt x="432" y="38"/>
                  </a:lnTo>
                  <a:lnTo>
                    <a:pt x="436" y="38"/>
                  </a:lnTo>
                  <a:lnTo>
                    <a:pt x="442" y="42"/>
                  </a:lnTo>
                  <a:lnTo>
                    <a:pt x="442" y="42"/>
                  </a:lnTo>
                  <a:lnTo>
                    <a:pt x="446" y="44"/>
                  </a:lnTo>
                  <a:lnTo>
                    <a:pt x="454" y="52"/>
                  </a:lnTo>
                  <a:lnTo>
                    <a:pt x="454" y="52"/>
                  </a:lnTo>
                  <a:lnTo>
                    <a:pt x="456" y="62"/>
                  </a:lnTo>
                  <a:lnTo>
                    <a:pt x="456" y="64"/>
                  </a:lnTo>
                  <a:lnTo>
                    <a:pt x="460" y="66"/>
                  </a:lnTo>
                  <a:lnTo>
                    <a:pt x="460" y="66"/>
                  </a:lnTo>
                  <a:lnTo>
                    <a:pt x="456" y="70"/>
                  </a:lnTo>
                  <a:lnTo>
                    <a:pt x="456" y="74"/>
                  </a:lnTo>
                  <a:lnTo>
                    <a:pt x="460" y="80"/>
                  </a:lnTo>
                  <a:lnTo>
                    <a:pt x="460" y="80"/>
                  </a:lnTo>
                  <a:lnTo>
                    <a:pt x="460" y="92"/>
                  </a:lnTo>
                  <a:lnTo>
                    <a:pt x="460" y="102"/>
                  </a:lnTo>
                  <a:lnTo>
                    <a:pt x="460" y="102"/>
                  </a:lnTo>
                  <a:lnTo>
                    <a:pt x="464" y="106"/>
                  </a:lnTo>
                  <a:lnTo>
                    <a:pt x="464" y="116"/>
                  </a:lnTo>
                  <a:lnTo>
                    <a:pt x="464" y="116"/>
                  </a:lnTo>
                  <a:lnTo>
                    <a:pt x="464" y="124"/>
                  </a:lnTo>
                  <a:lnTo>
                    <a:pt x="466" y="134"/>
                  </a:lnTo>
                  <a:lnTo>
                    <a:pt x="466" y="134"/>
                  </a:lnTo>
                  <a:lnTo>
                    <a:pt x="470" y="142"/>
                  </a:lnTo>
                  <a:lnTo>
                    <a:pt x="470" y="146"/>
                  </a:lnTo>
                  <a:lnTo>
                    <a:pt x="470" y="146"/>
                  </a:lnTo>
                  <a:lnTo>
                    <a:pt x="476" y="152"/>
                  </a:lnTo>
                  <a:lnTo>
                    <a:pt x="482" y="160"/>
                  </a:lnTo>
                  <a:lnTo>
                    <a:pt x="482" y="160"/>
                  </a:lnTo>
                  <a:lnTo>
                    <a:pt x="484" y="162"/>
                  </a:lnTo>
                  <a:lnTo>
                    <a:pt x="484" y="164"/>
                  </a:lnTo>
                  <a:lnTo>
                    <a:pt x="480" y="172"/>
                  </a:lnTo>
                  <a:lnTo>
                    <a:pt x="476" y="176"/>
                  </a:lnTo>
                  <a:lnTo>
                    <a:pt x="476" y="180"/>
                  </a:lnTo>
                  <a:lnTo>
                    <a:pt x="480" y="180"/>
                  </a:lnTo>
                  <a:lnTo>
                    <a:pt x="480" y="180"/>
                  </a:lnTo>
                  <a:lnTo>
                    <a:pt x="464" y="180"/>
                  </a:lnTo>
                  <a:lnTo>
                    <a:pt x="442" y="176"/>
                  </a:lnTo>
                  <a:lnTo>
                    <a:pt x="420" y="176"/>
                  </a:lnTo>
                  <a:lnTo>
                    <a:pt x="414" y="180"/>
                  </a:lnTo>
                  <a:lnTo>
                    <a:pt x="410" y="186"/>
                  </a:lnTo>
                  <a:lnTo>
                    <a:pt x="410" y="186"/>
                  </a:lnTo>
                  <a:lnTo>
                    <a:pt x="404" y="192"/>
                  </a:lnTo>
                  <a:lnTo>
                    <a:pt x="400" y="200"/>
                  </a:lnTo>
                  <a:lnTo>
                    <a:pt x="392" y="200"/>
                  </a:lnTo>
                  <a:lnTo>
                    <a:pt x="386" y="200"/>
                  </a:lnTo>
                  <a:lnTo>
                    <a:pt x="386" y="200"/>
                  </a:lnTo>
                  <a:lnTo>
                    <a:pt x="380" y="202"/>
                  </a:lnTo>
                  <a:lnTo>
                    <a:pt x="374" y="204"/>
                  </a:lnTo>
                  <a:lnTo>
                    <a:pt x="374" y="212"/>
                  </a:lnTo>
                  <a:lnTo>
                    <a:pt x="376" y="214"/>
                  </a:lnTo>
                  <a:lnTo>
                    <a:pt x="376" y="214"/>
                  </a:lnTo>
                  <a:lnTo>
                    <a:pt x="376" y="216"/>
                  </a:lnTo>
                  <a:lnTo>
                    <a:pt x="376" y="218"/>
                  </a:lnTo>
                  <a:lnTo>
                    <a:pt x="380" y="226"/>
                  </a:lnTo>
                  <a:lnTo>
                    <a:pt x="384" y="228"/>
                  </a:lnTo>
                  <a:lnTo>
                    <a:pt x="384" y="232"/>
                  </a:lnTo>
                  <a:lnTo>
                    <a:pt x="384" y="232"/>
                  </a:lnTo>
                  <a:lnTo>
                    <a:pt x="380" y="236"/>
                  </a:lnTo>
                  <a:lnTo>
                    <a:pt x="374" y="236"/>
                  </a:lnTo>
                  <a:lnTo>
                    <a:pt x="364" y="238"/>
                  </a:lnTo>
                  <a:lnTo>
                    <a:pt x="364" y="238"/>
                  </a:lnTo>
                  <a:lnTo>
                    <a:pt x="360" y="244"/>
                  </a:lnTo>
                  <a:lnTo>
                    <a:pt x="350" y="252"/>
                  </a:lnTo>
                  <a:lnTo>
                    <a:pt x="350" y="252"/>
                  </a:lnTo>
                  <a:lnTo>
                    <a:pt x="342" y="254"/>
                  </a:lnTo>
                  <a:lnTo>
                    <a:pt x="334" y="254"/>
                  </a:lnTo>
                  <a:lnTo>
                    <a:pt x="334" y="254"/>
                  </a:lnTo>
                  <a:lnTo>
                    <a:pt x="330" y="258"/>
                  </a:lnTo>
                  <a:lnTo>
                    <a:pt x="324" y="266"/>
                  </a:lnTo>
                  <a:lnTo>
                    <a:pt x="316" y="278"/>
                  </a:lnTo>
                  <a:lnTo>
                    <a:pt x="316" y="278"/>
                  </a:lnTo>
                  <a:lnTo>
                    <a:pt x="310" y="282"/>
                  </a:lnTo>
                  <a:lnTo>
                    <a:pt x="304" y="284"/>
                  </a:lnTo>
                  <a:lnTo>
                    <a:pt x="284" y="286"/>
                  </a:lnTo>
                  <a:lnTo>
                    <a:pt x="284" y="286"/>
                  </a:lnTo>
                  <a:lnTo>
                    <a:pt x="278" y="286"/>
                  </a:lnTo>
                  <a:lnTo>
                    <a:pt x="270" y="292"/>
                  </a:lnTo>
                  <a:lnTo>
                    <a:pt x="268" y="294"/>
                  </a:lnTo>
                  <a:lnTo>
                    <a:pt x="268" y="294"/>
                  </a:lnTo>
                  <a:lnTo>
                    <a:pt x="264" y="298"/>
                  </a:lnTo>
                  <a:lnTo>
                    <a:pt x="258" y="298"/>
                  </a:lnTo>
                  <a:lnTo>
                    <a:pt x="244" y="296"/>
                  </a:lnTo>
                  <a:lnTo>
                    <a:pt x="244" y="296"/>
                  </a:lnTo>
                  <a:lnTo>
                    <a:pt x="240" y="298"/>
                  </a:lnTo>
                  <a:lnTo>
                    <a:pt x="234" y="306"/>
                  </a:lnTo>
                  <a:lnTo>
                    <a:pt x="234" y="306"/>
                  </a:lnTo>
                  <a:lnTo>
                    <a:pt x="228" y="308"/>
                  </a:lnTo>
                  <a:lnTo>
                    <a:pt x="222" y="308"/>
                  </a:lnTo>
                  <a:lnTo>
                    <a:pt x="222" y="308"/>
                  </a:lnTo>
                  <a:lnTo>
                    <a:pt x="214" y="314"/>
                  </a:lnTo>
                  <a:lnTo>
                    <a:pt x="210" y="322"/>
                  </a:lnTo>
                  <a:lnTo>
                    <a:pt x="210" y="322"/>
                  </a:lnTo>
                  <a:lnTo>
                    <a:pt x="198" y="332"/>
                  </a:lnTo>
                  <a:lnTo>
                    <a:pt x="198" y="332"/>
                  </a:lnTo>
                  <a:lnTo>
                    <a:pt x="184" y="338"/>
                  </a:lnTo>
                  <a:lnTo>
                    <a:pt x="182" y="344"/>
                  </a:lnTo>
                  <a:lnTo>
                    <a:pt x="182" y="350"/>
                  </a:lnTo>
                  <a:lnTo>
                    <a:pt x="182" y="350"/>
                  </a:lnTo>
                  <a:lnTo>
                    <a:pt x="182" y="370"/>
                  </a:lnTo>
                  <a:lnTo>
                    <a:pt x="182" y="388"/>
                  </a:lnTo>
                  <a:lnTo>
                    <a:pt x="182" y="388"/>
                  </a:lnTo>
                  <a:lnTo>
                    <a:pt x="174" y="388"/>
                  </a:lnTo>
                  <a:lnTo>
                    <a:pt x="158" y="390"/>
                  </a:lnTo>
                  <a:lnTo>
                    <a:pt x="100" y="390"/>
                  </a:lnTo>
                  <a:lnTo>
                    <a:pt x="0" y="388"/>
                  </a:lnTo>
                  <a:lnTo>
                    <a:pt x="0" y="38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18" name="WESTERN SAHARA"/>
            <p:cNvSpPr>
              <a:spLocks/>
            </p:cNvSpPr>
            <p:nvPr/>
          </p:nvSpPr>
          <p:spPr bwMode="auto">
            <a:xfrm>
              <a:off x="4967053" y="1752313"/>
              <a:ext cx="448109" cy="378558"/>
            </a:xfrm>
            <a:custGeom>
              <a:avLst/>
              <a:gdLst>
                <a:gd name="T0" fmla="*/ 2 w 336"/>
                <a:gd name="T1" fmla="*/ 314 h 314"/>
                <a:gd name="T2" fmla="*/ 0 w 336"/>
                <a:gd name="T3" fmla="*/ 296 h 314"/>
                <a:gd name="T4" fmla="*/ 4 w 336"/>
                <a:gd name="T5" fmla="*/ 274 h 314"/>
                <a:gd name="T6" fmla="*/ 12 w 336"/>
                <a:gd name="T7" fmla="*/ 254 h 314"/>
                <a:gd name="T8" fmla="*/ 14 w 336"/>
                <a:gd name="T9" fmla="*/ 248 h 314"/>
                <a:gd name="T10" fmla="*/ 26 w 336"/>
                <a:gd name="T11" fmla="*/ 242 h 314"/>
                <a:gd name="T12" fmla="*/ 30 w 336"/>
                <a:gd name="T13" fmla="*/ 234 h 314"/>
                <a:gd name="T14" fmla="*/ 32 w 336"/>
                <a:gd name="T15" fmla="*/ 224 h 314"/>
                <a:gd name="T16" fmla="*/ 34 w 336"/>
                <a:gd name="T17" fmla="*/ 220 h 314"/>
                <a:gd name="T18" fmla="*/ 40 w 336"/>
                <a:gd name="T19" fmla="*/ 208 h 314"/>
                <a:gd name="T20" fmla="*/ 46 w 336"/>
                <a:gd name="T21" fmla="*/ 192 h 314"/>
                <a:gd name="T22" fmla="*/ 52 w 336"/>
                <a:gd name="T23" fmla="*/ 178 h 314"/>
                <a:gd name="T24" fmla="*/ 44 w 336"/>
                <a:gd name="T25" fmla="*/ 184 h 314"/>
                <a:gd name="T26" fmla="*/ 52 w 336"/>
                <a:gd name="T27" fmla="*/ 174 h 314"/>
                <a:gd name="T28" fmla="*/ 80 w 336"/>
                <a:gd name="T29" fmla="*/ 148 h 314"/>
                <a:gd name="T30" fmla="*/ 84 w 336"/>
                <a:gd name="T31" fmla="*/ 138 h 314"/>
                <a:gd name="T32" fmla="*/ 94 w 336"/>
                <a:gd name="T33" fmla="*/ 98 h 314"/>
                <a:gd name="T34" fmla="*/ 102 w 336"/>
                <a:gd name="T35" fmla="*/ 78 h 314"/>
                <a:gd name="T36" fmla="*/ 120 w 336"/>
                <a:gd name="T37" fmla="*/ 58 h 314"/>
                <a:gd name="T38" fmla="*/ 126 w 336"/>
                <a:gd name="T39" fmla="*/ 52 h 314"/>
                <a:gd name="T40" fmla="*/ 142 w 336"/>
                <a:gd name="T41" fmla="*/ 38 h 314"/>
                <a:gd name="T42" fmla="*/ 146 w 336"/>
                <a:gd name="T43" fmla="*/ 24 h 314"/>
                <a:gd name="T44" fmla="*/ 156 w 336"/>
                <a:gd name="T45" fmla="*/ 2 h 314"/>
                <a:gd name="T46" fmla="*/ 166 w 336"/>
                <a:gd name="T47" fmla="*/ 0 h 314"/>
                <a:gd name="T48" fmla="*/ 218 w 336"/>
                <a:gd name="T49" fmla="*/ 0 h 314"/>
                <a:gd name="T50" fmla="*/ 288 w 336"/>
                <a:gd name="T51" fmla="*/ 0 h 314"/>
                <a:gd name="T52" fmla="*/ 324 w 336"/>
                <a:gd name="T53" fmla="*/ 0 h 314"/>
                <a:gd name="T54" fmla="*/ 336 w 336"/>
                <a:gd name="T55" fmla="*/ 2 h 314"/>
                <a:gd name="T56" fmla="*/ 336 w 336"/>
                <a:gd name="T57" fmla="*/ 10 h 314"/>
                <a:gd name="T58" fmla="*/ 336 w 336"/>
                <a:gd name="T59" fmla="*/ 58 h 314"/>
                <a:gd name="T60" fmla="*/ 336 w 336"/>
                <a:gd name="T61" fmla="*/ 78 h 314"/>
                <a:gd name="T62" fmla="*/ 330 w 336"/>
                <a:gd name="T63" fmla="*/ 80 h 314"/>
                <a:gd name="T64" fmla="*/ 298 w 336"/>
                <a:gd name="T65" fmla="*/ 80 h 314"/>
                <a:gd name="T66" fmla="*/ 232 w 336"/>
                <a:gd name="T67" fmla="*/ 80 h 314"/>
                <a:gd name="T68" fmla="*/ 216 w 336"/>
                <a:gd name="T69" fmla="*/ 78 h 314"/>
                <a:gd name="T70" fmla="*/ 204 w 336"/>
                <a:gd name="T71" fmla="*/ 80 h 314"/>
                <a:gd name="T72" fmla="*/ 202 w 336"/>
                <a:gd name="T73" fmla="*/ 84 h 314"/>
                <a:gd name="T74" fmla="*/ 204 w 336"/>
                <a:gd name="T75" fmla="*/ 110 h 314"/>
                <a:gd name="T76" fmla="*/ 204 w 336"/>
                <a:gd name="T77" fmla="*/ 174 h 314"/>
                <a:gd name="T78" fmla="*/ 204 w 336"/>
                <a:gd name="T79" fmla="*/ 188 h 314"/>
                <a:gd name="T80" fmla="*/ 202 w 336"/>
                <a:gd name="T81" fmla="*/ 198 h 314"/>
                <a:gd name="T82" fmla="*/ 188 w 336"/>
                <a:gd name="T83" fmla="*/ 202 h 314"/>
                <a:gd name="T84" fmla="*/ 174 w 336"/>
                <a:gd name="T85" fmla="*/ 204 h 314"/>
                <a:gd name="T86" fmla="*/ 162 w 336"/>
                <a:gd name="T87" fmla="*/ 218 h 314"/>
                <a:gd name="T88" fmla="*/ 156 w 336"/>
                <a:gd name="T89" fmla="*/ 234 h 314"/>
                <a:gd name="T90" fmla="*/ 164 w 336"/>
                <a:gd name="T91" fmla="*/ 266 h 314"/>
                <a:gd name="T92" fmla="*/ 162 w 336"/>
                <a:gd name="T93" fmla="*/ 286 h 314"/>
                <a:gd name="T94" fmla="*/ 156 w 336"/>
                <a:gd name="T95" fmla="*/ 292 h 314"/>
                <a:gd name="T96" fmla="*/ 134 w 336"/>
                <a:gd name="T97" fmla="*/ 292 h 314"/>
                <a:gd name="T98" fmla="*/ 70 w 336"/>
                <a:gd name="T99" fmla="*/ 292 h 314"/>
                <a:gd name="T100" fmla="*/ 12 w 336"/>
                <a:gd name="T101" fmla="*/ 292 h 314"/>
                <a:gd name="T102" fmla="*/ 4 w 336"/>
                <a:gd name="T103" fmla="*/ 294 h 314"/>
                <a:gd name="T104" fmla="*/ 2 w 336"/>
                <a:gd name="T105" fmla="*/ 310 h 314"/>
                <a:gd name="T106" fmla="*/ 2 w 336"/>
                <a:gd name="T107"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6" h="314">
                  <a:moveTo>
                    <a:pt x="2" y="314"/>
                  </a:moveTo>
                  <a:lnTo>
                    <a:pt x="2" y="314"/>
                  </a:lnTo>
                  <a:lnTo>
                    <a:pt x="0" y="306"/>
                  </a:lnTo>
                  <a:lnTo>
                    <a:pt x="0" y="296"/>
                  </a:lnTo>
                  <a:lnTo>
                    <a:pt x="4" y="274"/>
                  </a:lnTo>
                  <a:lnTo>
                    <a:pt x="4" y="274"/>
                  </a:lnTo>
                  <a:lnTo>
                    <a:pt x="6" y="266"/>
                  </a:lnTo>
                  <a:lnTo>
                    <a:pt x="12" y="254"/>
                  </a:lnTo>
                  <a:lnTo>
                    <a:pt x="12" y="254"/>
                  </a:lnTo>
                  <a:lnTo>
                    <a:pt x="14" y="248"/>
                  </a:lnTo>
                  <a:lnTo>
                    <a:pt x="20" y="244"/>
                  </a:lnTo>
                  <a:lnTo>
                    <a:pt x="26" y="242"/>
                  </a:lnTo>
                  <a:lnTo>
                    <a:pt x="30" y="234"/>
                  </a:lnTo>
                  <a:lnTo>
                    <a:pt x="30" y="234"/>
                  </a:lnTo>
                  <a:lnTo>
                    <a:pt x="30" y="228"/>
                  </a:lnTo>
                  <a:lnTo>
                    <a:pt x="32" y="224"/>
                  </a:lnTo>
                  <a:lnTo>
                    <a:pt x="34" y="220"/>
                  </a:lnTo>
                  <a:lnTo>
                    <a:pt x="34" y="220"/>
                  </a:lnTo>
                  <a:lnTo>
                    <a:pt x="34" y="214"/>
                  </a:lnTo>
                  <a:lnTo>
                    <a:pt x="40" y="208"/>
                  </a:lnTo>
                  <a:lnTo>
                    <a:pt x="40" y="208"/>
                  </a:lnTo>
                  <a:lnTo>
                    <a:pt x="46" y="192"/>
                  </a:lnTo>
                  <a:lnTo>
                    <a:pt x="52" y="184"/>
                  </a:lnTo>
                  <a:lnTo>
                    <a:pt x="52" y="178"/>
                  </a:lnTo>
                  <a:lnTo>
                    <a:pt x="52" y="178"/>
                  </a:lnTo>
                  <a:lnTo>
                    <a:pt x="44" y="184"/>
                  </a:lnTo>
                  <a:lnTo>
                    <a:pt x="44" y="184"/>
                  </a:lnTo>
                  <a:lnTo>
                    <a:pt x="52" y="174"/>
                  </a:lnTo>
                  <a:lnTo>
                    <a:pt x="60" y="164"/>
                  </a:lnTo>
                  <a:lnTo>
                    <a:pt x="80" y="148"/>
                  </a:lnTo>
                  <a:lnTo>
                    <a:pt x="80" y="148"/>
                  </a:lnTo>
                  <a:lnTo>
                    <a:pt x="84" y="138"/>
                  </a:lnTo>
                  <a:lnTo>
                    <a:pt x="86" y="124"/>
                  </a:lnTo>
                  <a:lnTo>
                    <a:pt x="94" y="98"/>
                  </a:lnTo>
                  <a:lnTo>
                    <a:pt x="94" y="98"/>
                  </a:lnTo>
                  <a:lnTo>
                    <a:pt x="102" y="78"/>
                  </a:lnTo>
                  <a:lnTo>
                    <a:pt x="110" y="68"/>
                  </a:lnTo>
                  <a:lnTo>
                    <a:pt x="120" y="58"/>
                  </a:lnTo>
                  <a:lnTo>
                    <a:pt x="120" y="58"/>
                  </a:lnTo>
                  <a:lnTo>
                    <a:pt x="126" y="52"/>
                  </a:lnTo>
                  <a:lnTo>
                    <a:pt x="136" y="44"/>
                  </a:lnTo>
                  <a:lnTo>
                    <a:pt x="142" y="38"/>
                  </a:lnTo>
                  <a:lnTo>
                    <a:pt x="146" y="24"/>
                  </a:lnTo>
                  <a:lnTo>
                    <a:pt x="146" y="24"/>
                  </a:lnTo>
                  <a:lnTo>
                    <a:pt x="152" y="10"/>
                  </a:lnTo>
                  <a:lnTo>
                    <a:pt x="156" y="2"/>
                  </a:lnTo>
                  <a:lnTo>
                    <a:pt x="166" y="0"/>
                  </a:lnTo>
                  <a:lnTo>
                    <a:pt x="166" y="0"/>
                  </a:lnTo>
                  <a:lnTo>
                    <a:pt x="218" y="0"/>
                  </a:lnTo>
                  <a:lnTo>
                    <a:pt x="218" y="0"/>
                  </a:lnTo>
                  <a:lnTo>
                    <a:pt x="288" y="0"/>
                  </a:lnTo>
                  <a:lnTo>
                    <a:pt x="288" y="0"/>
                  </a:lnTo>
                  <a:lnTo>
                    <a:pt x="324" y="0"/>
                  </a:lnTo>
                  <a:lnTo>
                    <a:pt x="324" y="0"/>
                  </a:lnTo>
                  <a:lnTo>
                    <a:pt x="330" y="0"/>
                  </a:lnTo>
                  <a:lnTo>
                    <a:pt x="336" y="2"/>
                  </a:lnTo>
                  <a:lnTo>
                    <a:pt x="336" y="10"/>
                  </a:lnTo>
                  <a:lnTo>
                    <a:pt x="336" y="10"/>
                  </a:lnTo>
                  <a:lnTo>
                    <a:pt x="336" y="58"/>
                  </a:lnTo>
                  <a:lnTo>
                    <a:pt x="336" y="58"/>
                  </a:lnTo>
                  <a:lnTo>
                    <a:pt x="336" y="70"/>
                  </a:lnTo>
                  <a:lnTo>
                    <a:pt x="336" y="78"/>
                  </a:lnTo>
                  <a:lnTo>
                    <a:pt x="330" y="80"/>
                  </a:lnTo>
                  <a:lnTo>
                    <a:pt x="330" y="80"/>
                  </a:lnTo>
                  <a:lnTo>
                    <a:pt x="316" y="80"/>
                  </a:lnTo>
                  <a:lnTo>
                    <a:pt x="298" y="80"/>
                  </a:lnTo>
                  <a:lnTo>
                    <a:pt x="298" y="80"/>
                  </a:lnTo>
                  <a:lnTo>
                    <a:pt x="232" y="80"/>
                  </a:lnTo>
                  <a:lnTo>
                    <a:pt x="232" y="80"/>
                  </a:lnTo>
                  <a:lnTo>
                    <a:pt x="216" y="78"/>
                  </a:lnTo>
                  <a:lnTo>
                    <a:pt x="206" y="78"/>
                  </a:lnTo>
                  <a:lnTo>
                    <a:pt x="204" y="80"/>
                  </a:lnTo>
                  <a:lnTo>
                    <a:pt x="204" y="80"/>
                  </a:lnTo>
                  <a:lnTo>
                    <a:pt x="202" y="84"/>
                  </a:lnTo>
                  <a:lnTo>
                    <a:pt x="202" y="94"/>
                  </a:lnTo>
                  <a:lnTo>
                    <a:pt x="204" y="110"/>
                  </a:lnTo>
                  <a:lnTo>
                    <a:pt x="204" y="110"/>
                  </a:lnTo>
                  <a:lnTo>
                    <a:pt x="204" y="174"/>
                  </a:lnTo>
                  <a:lnTo>
                    <a:pt x="204" y="174"/>
                  </a:lnTo>
                  <a:lnTo>
                    <a:pt x="204" y="188"/>
                  </a:lnTo>
                  <a:lnTo>
                    <a:pt x="204" y="190"/>
                  </a:lnTo>
                  <a:lnTo>
                    <a:pt x="202" y="198"/>
                  </a:lnTo>
                  <a:lnTo>
                    <a:pt x="202" y="198"/>
                  </a:lnTo>
                  <a:lnTo>
                    <a:pt x="188" y="202"/>
                  </a:lnTo>
                  <a:lnTo>
                    <a:pt x="174" y="204"/>
                  </a:lnTo>
                  <a:lnTo>
                    <a:pt x="174" y="204"/>
                  </a:lnTo>
                  <a:lnTo>
                    <a:pt x="166" y="212"/>
                  </a:lnTo>
                  <a:lnTo>
                    <a:pt x="162" y="218"/>
                  </a:lnTo>
                  <a:lnTo>
                    <a:pt x="156" y="228"/>
                  </a:lnTo>
                  <a:lnTo>
                    <a:pt x="156" y="234"/>
                  </a:lnTo>
                  <a:lnTo>
                    <a:pt x="156" y="234"/>
                  </a:lnTo>
                  <a:lnTo>
                    <a:pt x="164" y="266"/>
                  </a:lnTo>
                  <a:lnTo>
                    <a:pt x="164" y="282"/>
                  </a:lnTo>
                  <a:lnTo>
                    <a:pt x="162" y="286"/>
                  </a:lnTo>
                  <a:lnTo>
                    <a:pt x="156" y="292"/>
                  </a:lnTo>
                  <a:lnTo>
                    <a:pt x="156" y="292"/>
                  </a:lnTo>
                  <a:lnTo>
                    <a:pt x="146" y="292"/>
                  </a:lnTo>
                  <a:lnTo>
                    <a:pt x="134" y="292"/>
                  </a:lnTo>
                  <a:lnTo>
                    <a:pt x="134" y="292"/>
                  </a:lnTo>
                  <a:lnTo>
                    <a:pt x="70" y="292"/>
                  </a:lnTo>
                  <a:lnTo>
                    <a:pt x="70" y="292"/>
                  </a:lnTo>
                  <a:lnTo>
                    <a:pt x="12" y="292"/>
                  </a:lnTo>
                  <a:lnTo>
                    <a:pt x="12" y="292"/>
                  </a:lnTo>
                  <a:lnTo>
                    <a:pt x="4" y="294"/>
                  </a:lnTo>
                  <a:lnTo>
                    <a:pt x="2" y="300"/>
                  </a:lnTo>
                  <a:lnTo>
                    <a:pt x="2" y="310"/>
                  </a:lnTo>
                  <a:lnTo>
                    <a:pt x="2" y="314"/>
                  </a:lnTo>
                  <a:lnTo>
                    <a:pt x="2" y="31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19" name="TUNISIA"/>
            <p:cNvSpPr>
              <a:spLocks/>
            </p:cNvSpPr>
            <p:nvPr/>
          </p:nvSpPr>
          <p:spPr bwMode="auto">
            <a:xfrm>
              <a:off x="6276705" y="1200150"/>
              <a:ext cx="213385" cy="409904"/>
            </a:xfrm>
            <a:custGeom>
              <a:avLst/>
              <a:gdLst>
                <a:gd name="T0" fmla="*/ 4 w 160"/>
                <a:gd name="T1" fmla="*/ 152 h 340"/>
                <a:gd name="T2" fmla="*/ 14 w 160"/>
                <a:gd name="T3" fmla="*/ 144 h 340"/>
                <a:gd name="T4" fmla="*/ 28 w 160"/>
                <a:gd name="T5" fmla="*/ 132 h 340"/>
                <a:gd name="T6" fmla="*/ 34 w 160"/>
                <a:gd name="T7" fmla="*/ 110 h 340"/>
                <a:gd name="T8" fmla="*/ 36 w 160"/>
                <a:gd name="T9" fmla="*/ 100 h 340"/>
                <a:gd name="T10" fmla="*/ 34 w 160"/>
                <a:gd name="T11" fmla="*/ 88 h 340"/>
                <a:gd name="T12" fmla="*/ 30 w 160"/>
                <a:gd name="T13" fmla="*/ 68 h 340"/>
                <a:gd name="T14" fmla="*/ 34 w 160"/>
                <a:gd name="T15" fmla="*/ 42 h 340"/>
                <a:gd name="T16" fmla="*/ 28 w 160"/>
                <a:gd name="T17" fmla="*/ 40 h 340"/>
                <a:gd name="T18" fmla="*/ 44 w 160"/>
                <a:gd name="T19" fmla="*/ 24 h 340"/>
                <a:gd name="T20" fmla="*/ 46 w 160"/>
                <a:gd name="T21" fmla="*/ 18 h 340"/>
                <a:gd name="T22" fmla="*/ 56 w 160"/>
                <a:gd name="T23" fmla="*/ 14 h 340"/>
                <a:gd name="T24" fmla="*/ 76 w 160"/>
                <a:gd name="T25" fmla="*/ 2 h 340"/>
                <a:gd name="T26" fmla="*/ 94 w 160"/>
                <a:gd name="T27" fmla="*/ 0 h 340"/>
                <a:gd name="T28" fmla="*/ 94 w 160"/>
                <a:gd name="T29" fmla="*/ 8 h 340"/>
                <a:gd name="T30" fmla="*/ 96 w 160"/>
                <a:gd name="T31" fmla="*/ 2 h 340"/>
                <a:gd name="T32" fmla="*/ 108 w 160"/>
                <a:gd name="T33" fmla="*/ 8 h 340"/>
                <a:gd name="T34" fmla="*/ 108 w 160"/>
                <a:gd name="T35" fmla="*/ 14 h 340"/>
                <a:gd name="T36" fmla="*/ 110 w 160"/>
                <a:gd name="T37" fmla="*/ 24 h 340"/>
                <a:gd name="T38" fmla="*/ 116 w 160"/>
                <a:gd name="T39" fmla="*/ 28 h 340"/>
                <a:gd name="T40" fmla="*/ 128 w 160"/>
                <a:gd name="T41" fmla="*/ 18 h 340"/>
                <a:gd name="T42" fmla="*/ 138 w 160"/>
                <a:gd name="T43" fmla="*/ 12 h 340"/>
                <a:gd name="T44" fmla="*/ 140 w 160"/>
                <a:gd name="T45" fmla="*/ 28 h 340"/>
                <a:gd name="T46" fmla="*/ 126 w 160"/>
                <a:gd name="T47" fmla="*/ 40 h 340"/>
                <a:gd name="T48" fmla="*/ 116 w 160"/>
                <a:gd name="T49" fmla="*/ 54 h 340"/>
                <a:gd name="T50" fmla="*/ 128 w 160"/>
                <a:gd name="T51" fmla="*/ 78 h 340"/>
                <a:gd name="T52" fmla="*/ 140 w 160"/>
                <a:gd name="T53" fmla="*/ 94 h 340"/>
                <a:gd name="T54" fmla="*/ 138 w 160"/>
                <a:gd name="T55" fmla="*/ 114 h 340"/>
                <a:gd name="T56" fmla="*/ 124 w 160"/>
                <a:gd name="T57" fmla="*/ 134 h 340"/>
                <a:gd name="T58" fmla="*/ 100 w 160"/>
                <a:gd name="T59" fmla="*/ 160 h 340"/>
                <a:gd name="T60" fmla="*/ 108 w 160"/>
                <a:gd name="T61" fmla="*/ 172 h 340"/>
                <a:gd name="T62" fmla="*/ 120 w 160"/>
                <a:gd name="T63" fmla="*/ 176 h 340"/>
                <a:gd name="T64" fmla="*/ 126 w 160"/>
                <a:gd name="T65" fmla="*/ 180 h 340"/>
                <a:gd name="T66" fmla="*/ 132 w 160"/>
                <a:gd name="T67" fmla="*/ 186 h 340"/>
                <a:gd name="T68" fmla="*/ 140 w 160"/>
                <a:gd name="T69" fmla="*/ 176 h 340"/>
                <a:gd name="T70" fmla="*/ 140 w 160"/>
                <a:gd name="T71" fmla="*/ 182 h 340"/>
                <a:gd name="T72" fmla="*/ 148 w 160"/>
                <a:gd name="T73" fmla="*/ 192 h 340"/>
                <a:gd name="T74" fmla="*/ 142 w 160"/>
                <a:gd name="T75" fmla="*/ 194 h 340"/>
                <a:gd name="T76" fmla="*/ 156 w 160"/>
                <a:gd name="T77" fmla="*/ 200 h 340"/>
                <a:gd name="T78" fmla="*/ 160 w 160"/>
                <a:gd name="T79" fmla="*/ 204 h 340"/>
                <a:gd name="T80" fmla="*/ 160 w 160"/>
                <a:gd name="T81" fmla="*/ 222 h 340"/>
                <a:gd name="T82" fmla="*/ 152 w 160"/>
                <a:gd name="T83" fmla="*/ 242 h 340"/>
                <a:gd name="T84" fmla="*/ 138 w 160"/>
                <a:gd name="T85" fmla="*/ 246 h 340"/>
                <a:gd name="T86" fmla="*/ 128 w 160"/>
                <a:gd name="T87" fmla="*/ 256 h 340"/>
                <a:gd name="T88" fmla="*/ 124 w 160"/>
                <a:gd name="T89" fmla="*/ 262 h 340"/>
                <a:gd name="T90" fmla="*/ 108 w 160"/>
                <a:gd name="T91" fmla="*/ 274 h 340"/>
                <a:gd name="T92" fmla="*/ 104 w 160"/>
                <a:gd name="T93" fmla="*/ 286 h 340"/>
                <a:gd name="T94" fmla="*/ 108 w 160"/>
                <a:gd name="T95" fmla="*/ 316 h 340"/>
                <a:gd name="T96" fmla="*/ 80 w 160"/>
                <a:gd name="T97" fmla="*/ 340 h 340"/>
                <a:gd name="T98" fmla="*/ 68 w 160"/>
                <a:gd name="T99" fmla="*/ 282 h 340"/>
                <a:gd name="T100" fmla="*/ 46 w 160"/>
                <a:gd name="T101" fmla="*/ 240 h 340"/>
                <a:gd name="T102" fmla="*/ 30 w 160"/>
                <a:gd name="T103" fmla="*/ 220 h 340"/>
                <a:gd name="T104" fmla="*/ 18 w 160"/>
                <a:gd name="T105" fmla="*/ 202 h 340"/>
                <a:gd name="T106" fmla="*/ 8 w 160"/>
                <a:gd name="T107" fmla="*/ 194 h 340"/>
                <a:gd name="T108" fmla="*/ 6 w 160"/>
                <a:gd name="T109" fmla="*/ 182 h 340"/>
                <a:gd name="T110" fmla="*/ 0 w 160"/>
                <a:gd name="T111"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 h="340">
                  <a:moveTo>
                    <a:pt x="0" y="160"/>
                  </a:moveTo>
                  <a:lnTo>
                    <a:pt x="0" y="160"/>
                  </a:lnTo>
                  <a:lnTo>
                    <a:pt x="4" y="152"/>
                  </a:lnTo>
                  <a:lnTo>
                    <a:pt x="8" y="150"/>
                  </a:lnTo>
                  <a:lnTo>
                    <a:pt x="8" y="150"/>
                  </a:lnTo>
                  <a:lnTo>
                    <a:pt x="14" y="144"/>
                  </a:lnTo>
                  <a:lnTo>
                    <a:pt x="18" y="136"/>
                  </a:lnTo>
                  <a:lnTo>
                    <a:pt x="18" y="136"/>
                  </a:lnTo>
                  <a:lnTo>
                    <a:pt x="28" y="132"/>
                  </a:lnTo>
                  <a:lnTo>
                    <a:pt x="30" y="120"/>
                  </a:lnTo>
                  <a:lnTo>
                    <a:pt x="30" y="120"/>
                  </a:lnTo>
                  <a:lnTo>
                    <a:pt x="34" y="110"/>
                  </a:lnTo>
                  <a:lnTo>
                    <a:pt x="36" y="104"/>
                  </a:lnTo>
                  <a:lnTo>
                    <a:pt x="36" y="100"/>
                  </a:lnTo>
                  <a:lnTo>
                    <a:pt x="36" y="100"/>
                  </a:lnTo>
                  <a:lnTo>
                    <a:pt x="34" y="94"/>
                  </a:lnTo>
                  <a:lnTo>
                    <a:pt x="34" y="88"/>
                  </a:lnTo>
                  <a:lnTo>
                    <a:pt x="34" y="88"/>
                  </a:lnTo>
                  <a:lnTo>
                    <a:pt x="34" y="82"/>
                  </a:lnTo>
                  <a:lnTo>
                    <a:pt x="30" y="78"/>
                  </a:lnTo>
                  <a:lnTo>
                    <a:pt x="30" y="68"/>
                  </a:lnTo>
                  <a:lnTo>
                    <a:pt x="30" y="68"/>
                  </a:lnTo>
                  <a:lnTo>
                    <a:pt x="34" y="52"/>
                  </a:lnTo>
                  <a:lnTo>
                    <a:pt x="34" y="42"/>
                  </a:lnTo>
                  <a:lnTo>
                    <a:pt x="30" y="42"/>
                  </a:lnTo>
                  <a:lnTo>
                    <a:pt x="28" y="40"/>
                  </a:lnTo>
                  <a:lnTo>
                    <a:pt x="28" y="40"/>
                  </a:lnTo>
                  <a:lnTo>
                    <a:pt x="34" y="32"/>
                  </a:lnTo>
                  <a:lnTo>
                    <a:pt x="44" y="24"/>
                  </a:lnTo>
                  <a:lnTo>
                    <a:pt x="44" y="24"/>
                  </a:lnTo>
                  <a:lnTo>
                    <a:pt x="44" y="20"/>
                  </a:lnTo>
                  <a:lnTo>
                    <a:pt x="46" y="18"/>
                  </a:lnTo>
                  <a:lnTo>
                    <a:pt x="46" y="18"/>
                  </a:lnTo>
                  <a:lnTo>
                    <a:pt x="54" y="14"/>
                  </a:lnTo>
                  <a:lnTo>
                    <a:pt x="56" y="14"/>
                  </a:lnTo>
                  <a:lnTo>
                    <a:pt x="56" y="14"/>
                  </a:lnTo>
                  <a:lnTo>
                    <a:pt x="64" y="4"/>
                  </a:lnTo>
                  <a:lnTo>
                    <a:pt x="76" y="2"/>
                  </a:lnTo>
                  <a:lnTo>
                    <a:pt x="76" y="2"/>
                  </a:lnTo>
                  <a:lnTo>
                    <a:pt x="84" y="0"/>
                  </a:lnTo>
                  <a:lnTo>
                    <a:pt x="94" y="0"/>
                  </a:lnTo>
                  <a:lnTo>
                    <a:pt x="94" y="0"/>
                  </a:lnTo>
                  <a:lnTo>
                    <a:pt x="94" y="0"/>
                  </a:lnTo>
                  <a:lnTo>
                    <a:pt x="94" y="2"/>
                  </a:lnTo>
                  <a:lnTo>
                    <a:pt x="94" y="8"/>
                  </a:lnTo>
                  <a:lnTo>
                    <a:pt x="94" y="8"/>
                  </a:lnTo>
                  <a:lnTo>
                    <a:pt x="96" y="4"/>
                  </a:lnTo>
                  <a:lnTo>
                    <a:pt x="96" y="2"/>
                  </a:lnTo>
                  <a:lnTo>
                    <a:pt x="96" y="2"/>
                  </a:lnTo>
                  <a:lnTo>
                    <a:pt x="100" y="2"/>
                  </a:lnTo>
                  <a:lnTo>
                    <a:pt x="108" y="8"/>
                  </a:lnTo>
                  <a:lnTo>
                    <a:pt x="108" y="8"/>
                  </a:lnTo>
                  <a:lnTo>
                    <a:pt x="108" y="12"/>
                  </a:lnTo>
                  <a:lnTo>
                    <a:pt x="108" y="14"/>
                  </a:lnTo>
                  <a:lnTo>
                    <a:pt x="108" y="14"/>
                  </a:lnTo>
                  <a:lnTo>
                    <a:pt x="110" y="20"/>
                  </a:lnTo>
                  <a:lnTo>
                    <a:pt x="110" y="24"/>
                  </a:lnTo>
                  <a:lnTo>
                    <a:pt x="110" y="24"/>
                  </a:lnTo>
                  <a:lnTo>
                    <a:pt x="110" y="28"/>
                  </a:lnTo>
                  <a:lnTo>
                    <a:pt x="116" y="28"/>
                  </a:lnTo>
                  <a:lnTo>
                    <a:pt x="116" y="28"/>
                  </a:lnTo>
                  <a:lnTo>
                    <a:pt x="128" y="18"/>
                  </a:lnTo>
                  <a:lnTo>
                    <a:pt x="128" y="18"/>
                  </a:lnTo>
                  <a:lnTo>
                    <a:pt x="132" y="14"/>
                  </a:lnTo>
                  <a:lnTo>
                    <a:pt x="138" y="12"/>
                  </a:lnTo>
                  <a:lnTo>
                    <a:pt x="138" y="12"/>
                  </a:lnTo>
                  <a:lnTo>
                    <a:pt x="140" y="14"/>
                  </a:lnTo>
                  <a:lnTo>
                    <a:pt x="140" y="18"/>
                  </a:lnTo>
                  <a:lnTo>
                    <a:pt x="140" y="28"/>
                  </a:lnTo>
                  <a:lnTo>
                    <a:pt x="140" y="28"/>
                  </a:lnTo>
                  <a:lnTo>
                    <a:pt x="136" y="32"/>
                  </a:lnTo>
                  <a:lnTo>
                    <a:pt x="126" y="40"/>
                  </a:lnTo>
                  <a:lnTo>
                    <a:pt x="120" y="44"/>
                  </a:lnTo>
                  <a:lnTo>
                    <a:pt x="116" y="54"/>
                  </a:lnTo>
                  <a:lnTo>
                    <a:pt x="116" y="54"/>
                  </a:lnTo>
                  <a:lnTo>
                    <a:pt x="120" y="68"/>
                  </a:lnTo>
                  <a:lnTo>
                    <a:pt x="124" y="72"/>
                  </a:lnTo>
                  <a:lnTo>
                    <a:pt x="128" y="78"/>
                  </a:lnTo>
                  <a:lnTo>
                    <a:pt x="128" y="78"/>
                  </a:lnTo>
                  <a:lnTo>
                    <a:pt x="138" y="82"/>
                  </a:lnTo>
                  <a:lnTo>
                    <a:pt x="140" y="94"/>
                  </a:lnTo>
                  <a:lnTo>
                    <a:pt x="140" y="94"/>
                  </a:lnTo>
                  <a:lnTo>
                    <a:pt x="140" y="104"/>
                  </a:lnTo>
                  <a:lnTo>
                    <a:pt x="138" y="114"/>
                  </a:lnTo>
                  <a:lnTo>
                    <a:pt x="128" y="124"/>
                  </a:lnTo>
                  <a:lnTo>
                    <a:pt x="124" y="134"/>
                  </a:lnTo>
                  <a:lnTo>
                    <a:pt x="124" y="134"/>
                  </a:lnTo>
                  <a:lnTo>
                    <a:pt x="104" y="146"/>
                  </a:lnTo>
                  <a:lnTo>
                    <a:pt x="100" y="154"/>
                  </a:lnTo>
                  <a:lnTo>
                    <a:pt x="100" y="160"/>
                  </a:lnTo>
                  <a:lnTo>
                    <a:pt x="104" y="164"/>
                  </a:lnTo>
                  <a:lnTo>
                    <a:pt x="104" y="164"/>
                  </a:lnTo>
                  <a:lnTo>
                    <a:pt x="108" y="172"/>
                  </a:lnTo>
                  <a:lnTo>
                    <a:pt x="114" y="176"/>
                  </a:lnTo>
                  <a:lnTo>
                    <a:pt x="114" y="176"/>
                  </a:lnTo>
                  <a:lnTo>
                    <a:pt x="120" y="176"/>
                  </a:lnTo>
                  <a:lnTo>
                    <a:pt x="126" y="176"/>
                  </a:lnTo>
                  <a:lnTo>
                    <a:pt x="126" y="176"/>
                  </a:lnTo>
                  <a:lnTo>
                    <a:pt x="126" y="180"/>
                  </a:lnTo>
                  <a:lnTo>
                    <a:pt x="128" y="182"/>
                  </a:lnTo>
                  <a:lnTo>
                    <a:pt x="128" y="182"/>
                  </a:lnTo>
                  <a:lnTo>
                    <a:pt x="132" y="186"/>
                  </a:lnTo>
                  <a:lnTo>
                    <a:pt x="136" y="182"/>
                  </a:lnTo>
                  <a:lnTo>
                    <a:pt x="138" y="180"/>
                  </a:lnTo>
                  <a:lnTo>
                    <a:pt x="140" y="176"/>
                  </a:lnTo>
                  <a:lnTo>
                    <a:pt x="140" y="176"/>
                  </a:lnTo>
                  <a:lnTo>
                    <a:pt x="140" y="180"/>
                  </a:lnTo>
                  <a:lnTo>
                    <a:pt x="140" y="182"/>
                  </a:lnTo>
                  <a:lnTo>
                    <a:pt x="142" y="186"/>
                  </a:lnTo>
                  <a:lnTo>
                    <a:pt x="142" y="186"/>
                  </a:lnTo>
                  <a:lnTo>
                    <a:pt x="148" y="192"/>
                  </a:lnTo>
                  <a:lnTo>
                    <a:pt x="148" y="194"/>
                  </a:lnTo>
                  <a:lnTo>
                    <a:pt x="142" y="194"/>
                  </a:lnTo>
                  <a:lnTo>
                    <a:pt x="142" y="194"/>
                  </a:lnTo>
                  <a:lnTo>
                    <a:pt x="148" y="200"/>
                  </a:lnTo>
                  <a:lnTo>
                    <a:pt x="150" y="200"/>
                  </a:lnTo>
                  <a:lnTo>
                    <a:pt x="156" y="200"/>
                  </a:lnTo>
                  <a:lnTo>
                    <a:pt x="160" y="200"/>
                  </a:lnTo>
                  <a:lnTo>
                    <a:pt x="160" y="200"/>
                  </a:lnTo>
                  <a:lnTo>
                    <a:pt x="160" y="204"/>
                  </a:lnTo>
                  <a:lnTo>
                    <a:pt x="160" y="212"/>
                  </a:lnTo>
                  <a:lnTo>
                    <a:pt x="160" y="222"/>
                  </a:lnTo>
                  <a:lnTo>
                    <a:pt x="160" y="222"/>
                  </a:lnTo>
                  <a:lnTo>
                    <a:pt x="160" y="232"/>
                  </a:lnTo>
                  <a:lnTo>
                    <a:pt x="160" y="234"/>
                  </a:lnTo>
                  <a:lnTo>
                    <a:pt x="152" y="242"/>
                  </a:lnTo>
                  <a:lnTo>
                    <a:pt x="152" y="242"/>
                  </a:lnTo>
                  <a:lnTo>
                    <a:pt x="142" y="244"/>
                  </a:lnTo>
                  <a:lnTo>
                    <a:pt x="138" y="246"/>
                  </a:lnTo>
                  <a:lnTo>
                    <a:pt x="132" y="254"/>
                  </a:lnTo>
                  <a:lnTo>
                    <a:pt x="132" y="254"/>
                  </a:lnTo>
                  <a:lnTo>
                    <a:pt x="128" y="256"/>
                  </a:lnTo>
                  <a:lnTo>
                    <a:pt x="126" y="256"/>
                  </a:lnTo>
                  <a:lnTo>
                    <a:pt x="126" y="256"/>
                  </a:lnTo>
                  <a:lnTo>
                    <a:pt x="124" y="262"/>
                  </a:lnTo>
                  <a:lnTo>
                    <a:pt x="120" y="266"/>
                  </a:lnTo>
                  <a:lnTo>
                    <a:pt x="120" y="266"/>
                  </a:lnTo>
                  <a:lnTo>
                    <a:pt x="108" y="274"/>
                  </a:lnTo>
                  <a:lnTo>
                    <a:pt x="104" y="282"/>
                  </a:lnTo>
                  <a:lnTo>
                    <a:pt x="104" y="286"/>
                  </a:lnTo>
                  <a:lnTo>
                    <a:pt x="104" y="286"/>
                  </a:lnTo>
                  <a:lnTo>
                    <a:pt x="110" y="302"/>
                  </a:lnTo>
                  <a:lnTo>
                    <a:pt x="110" y="310"/>
                  </a:lnTo>
                  <a:lnTo>
                    <a:pt x="108" y="316"/>
                  </a:lnTo>
                  <a:lnTo>
                    <a:pt x="108" y="316"/>
                  </a:lnTo>
                  <a:lnTo>
                    <a:pt x="96" y="330"/>
                  </a:lnTo>
                  <a:lnTo>
                    <a:pt x="80" y="340"/>
                  </a:lnTo>
                  <a:lnTo>
                    <a:pt x="80" y="340"/>
                  </a:lnTo>
                  <a:lnTo>
                    <a:pt x="68" y="282"/>
                  </a:lnTo>
                  <a:lnTo>
                    <a:pt x="68" y="282"/>
                  </a:lnTo>
                  <a:lnTo>
                    <a:pt x="60" y="256"/>
                  </a:lnTo>
                  <a:lnTo>
                    <a:pt x="56" y="246"/>
                  </a:lnTo>
                  <a:lnTo>
                    <a:pt x="46" y="240"/>
                  </a:lnTo>
                  <a:lnTo>
                    <a:pt x="46" y="240"/>
                  </a:lnTo>
                  <a:lnTo>
                    <a:pt x="36" y="232"/>
                  </a:lnTo>
                  <a:lnTo>
                    <a:pt x="30" y="220"/>
                  </a:lnTo>
                  <a:lnTo>
                    <a:pt x="30" y="220"/>
                  </a:lnTo>
                  <a:lnTo>
                    <a:pt x="28" y="212"/>
                  </a:lnTo>
                  <a:lnTo>
                    <a:pt x="18" y="202"/>
                  </a:lnTo>
                  <a:lnTo>
                    <a:pt x="18" y="202"/>
                  </a:lnTo>
                  <a:lnTo>
                    <a:pt x="14" y="200"/>
                  </a:lnTo>
                  <a:lnTo>
                    <a:pt x="8" y="194"/>
                  </a:lnTo>
                  <a:lnTo>
                    <a:pt x="8" y="194"/>
                  </a:lnTo>
                  <a:lnTo>
                    <a:pt x="6" y="190"/>
                  </a:lnTo>
                  <a:lnTo>
                    <a:pt x="6" y="182"/>
                  </a:lnTo>
                  <a:lnTo>
                    <a:pt x="6" y="182"/>
                  </a:lnTo>
                  <a:lnTo>
                    <a:pt x="0" y="172"/>
                  </a:lnTo>
                  <a:lnTo>
                    <a:pt x="0" y="160"/>
                  </a:lnTo>
                  <a:lnTo>
                    <a:pt x="0" y="16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20" name="SOUTH SUDAN"/>
            <p:cNvSpPr>
              <a:spLocks/>
            </p:cNvSpPr>
            <p:nvPr/>
          </p:nvSpPr>
          <p:spPr bwMode="auto">
            <a:xfrm>
              <a:off x="7164918" y="2576942"/>
              <a:ext cx="624152" cy="477417"/>
            </a:xfrm>
            <a:custGeom>
              <a:avLst/>
              <a:gdLst>
                <a:gd name="T0" fmla="*/ 88 w 468"/>
                <a:gd name="T1" fmla="*/ 128 h 396"/>
                <a:gd name="T2" fmla="*/ 142 w 468"/>
                <a:gd name="T3" fmla="*/ 104 h 396"/>
                <a:gd name="T4" fmla="*/ 188 w 468"/>
                <a:gd name="T5" fmla="*/ 114 h 396"/>
                <a:gd name="T6" fmla="*/ 208 w 468"/>
                <a:gd name="T7" fmla="*/ 122 h 396"/>
                <a:gd name="T8" fmla="*/ 208 w 468"/>
                <a:gd name="T9" fmla="*/ 106 h 396"/>
                <a:gd name="T10" fmla="*/ 254 w 468"/>
                <a:gd name="T11" fmla="*/ 112 h 396"/>
                <a:gd name="T12" fmla="*/ 304 w 468"/>
                <a:gd name="T13" fmla="*/ 82 h 396"/>
                <a:gd name="T14" fmla="*/ 316 w 468"/>
                <a:gd name="T15" fmla="*/ 64 h 396"/>
                <a:gd name="T16" fmla="*/ 318 w 468"/>
                <a:gd name="T17" fmla="*/ 28 h 396"/>
                <a:gd name="T18" fmla="*/ 330 w 468"/>
                <a:gd name="T19" fmla="*/ 20 h 396"/>
                <a:gd name="T20" fmla="*/ 332 w 468"/>
                <a:gd name="T21" fmla="*/ 0 h 396"/>
                <a:gd name="T22" fmla="*/ 352 w 468"/>
                <a:gd name="T23" fmla="*/ 16 h 396"/>
                <a:gd name="T24" fmla="*/ 352 w 468"/>
                <a:gd name="T25" fmla="*/ 62 h 396"/>
                <a:gd name="T26" fmla="*/ 360 w 468"/>
                <a:gd name="T27" fmla="*/ 92 h 396"/>
                <a:gd name="T28" fmla="*/ 378 w 468"/>
                <a:gd name="T29" fmla="*/ 110 h 396"/>
                <a:gd name="T30" fmla="*/ 394 w 468"/>
                <a:gd name="T31" fmla="*/ 132 h 396"/>
                <a:gd name="T32" fmla="*/ 400 w 468"/>
                <a:gd name="T33" fmla="*/ 168 h 396"/>
                <a:gd name="T34" fmla="*/ 378 w 468"/>
                <a:gd name="T35" fmla="*/ 178 h 396"/>
                <a:gd name="T36" fmla="*/ 360 w 468"/>
                <a:gd name="T37" fmla="*/ 188 h 396"/>
                <a:gd name="T38" fmla="*/ 356 w 468"/>
                <a:gd name="T39" fmla="*/ 206 h 396"/>
                <a:gd name="T40" fmla="*/ 388 w 468"/>
                <a:gd name="T41" fmla="*/ 218 h 396"/>
                <a:gd name="T42" fmla="*/ 402 w 468"/>
                <a:gd name="T43" fmla="*/ 242 h 396"/>
                <a:gd name="T44" fmla="*/ 416 w 468"/>
                <a:gd name="T45" fmla="*/ 248 h 396"/>
                <a:gd name="T46" fmla="*/ 430 w 468"/>
                <a:gd name="T47" fmla="*/ 276 h 396"/>
                <a:gd name="T48" fmla="*/ 444 w 468"/>
                <a:gd name="T49" fmla="*/ 314 h 396"/>
                <a:gd name="T50" fmla="*/ 462 w 468"/>
                <a:gd name="T51" fmla="*/ 322 h 396"/>
                <a:gd name="T52" fmla="*/ 416 w 468"/>
                <a:gd name="T53" fmla="*/ 348 h 396"/>
                <a:gd name="T54" fmla="*/ 394 w 468"/>
                <a:gd name="T55" fmla="*/ 358 h 396"/>
                <a:gd name="T56" fmla="*/ 368 w 468"/>
                <a:gd name="T57" fmla="*/ 384 h 396"/>
                <a:gd name="T58" fmla="*/ 334 w 468"/>
                <a:gd name="T59" fmla="*/ 382 h 396"/>
                <a:gd name="T60" fmla="*/ 312 w 468"/>
                <a:gd name="T61" fmla="*/ 390 h 396"/>
                <a:gd name="T62" fmla="*/ 298 w 468"/>
                <a:gd name="T63" fmla="*/ 384 h 396"/>
                <a:gd name="T64" fmla="*/ 282 w 468"/>
                <a:gd name="T65" fmla="*/ 384 h 396"/>
                <a:gd name="T66" fmla="*/ 266 w 468"/>
                <a:gd name="T67" fmla="*/ 394 h 396"/>
                <a:gd name="T68" fmla="*/ 254 w 468"/>
                <a:gd name="T69" fmla="*/ 382 h 396"/>
                <a:gd name="T70" fmla="*/ 234 w 468"/>
                <a:gd name="T71" fmla="*/ 368 h 396"/>
                <a:gd name="T72" fmla="*/ 216 w 468"/>
                <a:gd name="T73" fmla="*/ 344 h 396"/>
                <a:gd name="T74" fmla="*/ 206 w 468"/>
                <a:gd name="T75" fmla="*/ 354 h 396"/>
                <a:gd name="T76" fmla="*/ 174 w 468"/>
                <a:gd name="T77" fmla="*/ 354 h 396"/>
                <a:gd name="T78" fmla="*/ 148 w 468"/>
                <a:gd name="T79" fmla="*/ 350 h 396"/>
                <a:gd name="T80" fmla="*/ 134 w 468"/>
                <a:gd name="T81" fmla="*/ 336 h 396"/>
                <a:gd name="T82" fmla="*/ 126 w 468"/>
                <a:gd name="T83" fmla="*/ 320 h 396"/>
                <a:gd name="T84" fmla="*/ 118 w 468"/>
                <a:gd name="T85" fmla="*/ 302 h 396"/>
                <a:gd name="T86" fmla="*/ 92 w 468"/>
                <a:gd name="T87" fmla="*/ 282 h 396"/>
                <a:gd name="T88" fmla="*/ 88 w 468"/>
                <a:gd name="T89" fmla="*/ 260 h 396"/>
                <a:gd name="T90" fmla="*/ 74 w 468"/>
                <a:gd name="T91" fmla="*/ 246 h 396"/>
                <a:gd name="T92" fmla="*/ 42 w 468"/>
                <a:gd name="T93" fmla="*/ 222 h 396"/>
                <a:gd name="T94" fmla="*/ 36 w 468"/>
                <a:gd name="T95" fmla="*/ 200 h 396"/>
                <a:gd name="T96" fmla="*/ 22 w 468"/>
                <a:gd name="T97" fmla="*/ 190 h 396"/>
                <a:gd name="T98" fmla="*/ 0 w 468"/>
                <a:gd name="T99" fmla="*/ 182 h 396"/>
                <a:gd name="T100" fmla="*/ 0 w 468"/>
                <a:gd name="T101" fmla="*/ 168 h 396"/>
                <a:gd name="T102" fmla="*/ 16 w 468"/>
                <a:gd name="T103" fmla="*/ 132 h 396"/>
                <a:gd name="T104" fmla="*/ 30 w 468"/>
                <a:gd name="T105" fmla="*/ 106 h 396"/>
                <a:gd name="T106" fmla="*/ 62 w 468"/>
                <a:gd name="T107" fmla="*/ 10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8" h="396">
                  <a:moveTo>
                    <a:pt x="62" y="100"/>
                  </a:moveTo>
                  <a:lnTo>
                    <a:pt x="78" y="126"/>
                  </a:lnTo>
                  <a:lnTo>
                    <a:pt x="88" y="128"/>
                  </a:lnTo>
                  <a:lnTo>
                    <a:pt x="112" y="126"/>
                  </a:lnTo>
                  <a:lnTo>
                    <a:pt x="140" y="126"/>
                  </a:lnTo>
                  <a:lnTo>
                    <a:pt x="142" y="104"/>
                  </a:lnTo>
                  <a:lnTo>
                    <a:pt x="168" y="106"/>
                  </a:lnTo>
                  <a:lnTo>
                    <a:pt x="186" y="104"/>
                  </a:lnTo>
                  <a:lnTo>
                    <a:pt x="188" y="114"/>
                  </a:lnTo>
                  <a:lnTo>
                    <a:pt x="190" y="126"/>
                  </a:lnTo>
                  <a:lnTo>
                    <a:pt x="194" y="124"/>
                  </a:lnTo>
                  <a:lnTo>
                    <a:pt x="208" y="122"/>
                  </a:lnTo>
                  <a:lnTo>
                    <a:pt x="208" y="122"/>
                  </a:lnTo>
                  <a:lnTo>
                    <a:pt x="208" y="110"/>
                  </a:lnTo>
                  <a:lnTo>
                    <a:pt x="208" y="106"/>
                  </a:lnTo>
                  <a:lnTo>
                    <a:pt x="216" y="102"/>
                  </a:lnTo>
                  <a:lnTo>
                    <a:pt x="230" y="96"/>
                  </a:lnTo>
                  <a:lnTo>
                    <a:pt x="254" y="112"/>
                  </a:lnTo>
                  <a:lnTo>
                    <a:pt x="272" y="126"/>
                  </a:lnTo>
                  <a:lnTo>
                    <a:pt x="286" y="104"/>
                  </a:lnTo>
                  <a:lnTo>
                    <a:pt x="304" y="82"/>
                  </a:lnTo>
                  <a:lnTo>
                    <a:pt x="306" y="76"/>
                  </a:lnTo>
                  <a:lnTo>
                    <a:pt x="314" y="68"/>
                  </a:lnTo>
                  <a:lnTo>
                    <a:pt x="316" y="64"/>
                  </a:lnTo>
                  <a:lnTo>
                    <a:pt x="318" y="42"/>
                  </a:lnTo>
                  <a:lnTo>
                    <a:pt x="318" y="32"/>
                  </a:lnTo>
                  <a:lnTo>
                    <a:pt x="318" y="28"/>
                  </a:lnTo>
                  <a:lnTo>
                    <a:pt x="314" y="22"/>
                  </a:lnTo>
                  <a:lnTo>
                    <a:pt x="318" y="20"/>
                  </a:lnTo>
                  <a:lnTo>
                    <a:pt x="330" y="20"/>
                  </a:lnTo>
                  <a:lnTo>
                    <a:pt x="332" y="18"/>
                  </a:lnTo>
                  <a:lnTo>
                    <a:pt x="332" y="6"/>
                  </a:lnTo>
                  <a:lnTo>
                    <a:pt x="332" y="0"/>
                  </a:lnTo>
                  <a:lnTo>
                    <a:pt x="344" y="8"/>
                  </a:lnTo>
                  <a:lnTo>
                    <a:pt x="350" y="10"/>
                  </a:lnTo>
                  <a:lnTo>
                    <a:pt x="352" y="16"/>
                  </a:lnTo>
                  <a:lnTo>
                    <a:pt x="352" y="28"/>
                  </a:lnTo>
                  <a:lnTo>
                    <a:pt x="352" y="40"/>
                  </a:lnTo>
                  <a:lnTo>
                    <a:pt x="352" y="62"/>
                  </a:lnTo>
                  <a:lnTo>
                    <a:pt x="354" y="84"/>
                  </a:lnTo>
                  <a:lnTo>
                    <a:pt x="354" y="88"/>
                  </a:lnTo>
                  <a:lnTo>
                    <a:pt x="360" y="92"/>
                  </a:lnTo>
                  <a:lnTo>
                    <a:pt x="368" y="94"/>
                  </a:lnTo>
                  <a:lnTo>
                    <a:pt x="376" y="100"/>
                  </a:lnTo>
                  <a:lnTo>
                    <a:pt x="378" y="110"/>
                  </a:lnTo>
                  <a:lnTo>
                    <a:pt x="376" y="124"/>
                  </a:lnTo>
                  <a:lnTo>
                    <a:pt x="376" y="138"/>
                  </a:lnTo>
                  <a:lnTo>
                    <a:pt x="394" y="132"/>
                  </a:lnTo>
                  <a:lnTo>
                    <a:pt x="398" y="152"/>
                  </a:lnTo>
                  <a:lnTo>
                    <a:pt x="398" y="152"/>
                  </a:lnTo>
                  <a:lnTo>
                    <a:pt x="400" y="168"/>
                  </a:lnTo>
                  <a:lnTo>
                    <a:pt x="394" y="176"/>
                  </a:lnTo>
                  <a:lnTo>
                    <a:pt x="388" y="180"/>
                  </a:lnTo>
                  <a:lnTo>
                    <a:pt x="378" y="178"/>
                  </a:lnTo>
                  <a:lnTo>
                    <a:pt x="366" y="178"/>
                  </a:lnTo>
                  <a:lnTo>
                    <a:pt x="360" y="180"/>
                  </a:lnTo>
                  <a:lnTo>
                    <a:pt x="360" y="188"/>
                  </a:lnTo>
                  <a:lnTo>
                    <a:pt x="356" y="194"/>
                  </a:lnTo>
                  <a:lnTo>
                    <a:pt x="350" y="202"/>
                  </a:lnTo>
                  <a:lnTo>
                    <a:pt x="356" y="206"/>
                  </a:lnTo>
                  <a:lnTo>
                    <a:pt x="358" y="210"/>
                  </a:lnTo>
                  <a:lnTo>
                    <a:pt x="368" y="208"/>
                  </a:lnTo>
                  <a:lnTo>
                    <a:pt x="388" y="218"/>
                  </a:lnTo>
                  <a:lnTo>
                    <a:pt x="392" y="230"/>
                  </a:lnTo>
                  <a:lnTo>
                    <a:pt x="400" y="236"/>
                  </a:lnTo>
                  <a:lnTo>
                    <a:pt x="402" y="242"/>
                  </a:lnTo>
                  <a:lnTo>
                    <a:pt x="406" y="246"/>
                  </a:lnTo>
                  <a:lnTo>
                    <a:pt x="412" y="246"/>
                  </a:lnTo>
                  <a:lnTo>
                    <a:pt x="416" y="248"/>
                  </a:lnTo>
                  <a:lnTo>
                    <a:pt x="414" y="254"/>
                  </a:lnTo>
                  <a:lnTo>
                    <a:pt x="420" y="258"/>
                  </a:lnTo>
                  <a:lnTo>
                    <a:pt x="430" y="276"/>
                  </a:lnTo>
                  <a:lnTo>
                    <a:pt x="432" y="288"/>
                  </a:lnTo>
                  <a:lnTo>
                    <a:pt x="440" y="302"/>
                  </a:lnTo>
                  <a:lnTo>
                    <a:pt x="444" y="314"/>
                  </a:lnTo>
                  <a:lnTo>
                    <a:pt x="456" y="314"/>
                  </a:lnTo>
                  <a:lnTo>
                    <a:pt x="460" y="316"/>
                  </a:lnTo>
                  <a:lnTo>
                    <a:pt x="462" y="322"/>
                  </a:lnTo>
                  <a:lnTo>
                    <a:pt x="462" y="342"/>
                  </a:lnTo>
                  <a:lnTo>
                    <a:pt x="468" y="350"/>
                  </a:lnTo>
                  <a:lnTo>
                    <a:pt x="416" y="348"/>
                  </a:lnTo>
                  <a:lnTo>
                    <a:pt x="406" y="350"/>
                  </a:lnTo>
                  <a:lnTo>
                    <a:pt x="402" y="352"/>
                  </a:lnTo>
                  <a:lnTo>
                    <a:pt x="394" y="358"/>
                  </a:lnTo>
                  <a:lnTo>
                    <a:pt x="392" y="364"/>
                  </a:lnTo>
                  <a:lnTo>
                    <a:pt x="384" y="374"/>
                  </a:lnTo>
                  <a:lnTo>
                    <a:pt x="368" y="384"/>
                  </a:lnTo>
                  <a:lnTo>
                    <a:pt x="352" y="380"/>
                  </a:lnTo>
                  <a:lnTo>
                    <a:pt x="346" y="382"/>
                  </a:lnTo>
                  <a:lnTo>
                    <a:pt x="334" y="382"/>
                  </a:lnTo>
                  <a:lnTo>
                    <a:pt x="322" y="388"/>
                  </a:lnTo>
                  <a:lnTo>
                    <a:pt x="320" y="396"/>
                  </a:lnTo>
                  <a:lnTo>
                    <a:pt x="312" y="390"/>
                  </a:lnTo>
                  <a:lnTo>
                    <a:pt x="306" y="388"/>
                  </a:lnTo>
                  <a:lnTo>
                    <a:pt x="304" y="382"/>
                  </a:lnTo>
                  <a:lnTo>
                    <a:pt x="298" y="384"/>
                  </a:lnTo>
                  <a:lnTo>
                    <a:pt x="294" y="390"/>
                  </a:lnTo>
                  <a:lnTo>
                    <a:pt x="290" y="388"/>
                  </a:lnTo>
                  <a:lnTo>
                    <a:pt x="282" y="384"/>
                  </a:lnTo>
                  <a:lnTo>
                    <a:pt x="278" y="384"/>
                  </a:lnTo>
                  <a:lnTo>
                    <a:pt x="272" y="388"/>
                  </a:lnTo>
                  <a:lnTo>
                    <a:pt x="266" y="394"/>
                  </a:lnTo>
                  <a:lnTo>
                    <a:pt x="260" y="392"/>
                  </a:lnTo>
                  <a:lnTo>
                    <a:pt x="254" y="390"/>
                  </a:lnTo>
                  <a:lnTo>
                    <a:pt x="254" y="382"/>
                  </a:lnTo>
                  <a:lnTo>
                    <a:pt x="246" y="376"/>
                  </a:lnTo>
                  <a:lnTo>
                    <a:pt x="242" y="372"/>
                  </a:lnTo>
                  <a:lnTo>
                    <a:pt x="234" y="368"/>
                  </a:lnTo>
                  <a:lnTo>
                    <a:pt x="224" y="354"/>
                  </a:lnTo>
                  <a:lnTo>
                    <a:pt x="216" y="344"/>
                  </a:lnTo>
                  <a:lnTo>
                    <a:pt x="216" y="344"/>
                  </a:lnTo>
                  <a:lnTo>
                    <a:pt x="210" y="348"/>
                  </a:lnTo>
                  <a:lnTo>
                    <a:pt x="208" y="354"/>
                  </a:lnTo>
                  <a:lnTo>
                    <a:pt x="206" y="354"/>
                  </a:lnTo>
                  <a:lnTo>
                    <a:pt x="198" y="354"/>
                  </a:lnTo>
                  <a:lnTo>
                    <a:pt x="186" y="350"/>
                  </a:lnTo>
                  <a:lnTo>
                    <a:pt x="174" y="354"/>
                  </a:lnTo>
                  <a:lnTo>
                    <a:pt x="170" y="360"/>
                  </a:lnTo>
                  <a:lnTo>
                    <a:pt x="162" y="358"/>
                  </a:lnTo>
                  <a:lnTo>
                    <a:pt x="148" y="350"/>
                  </a:lnTo>
                  <a:lnTo>
                    <a:pt x="140" y="344"/>
                  </a:lnTo>
                  <a:lnTo>
                    <a:pt x="142" y="338"/>
                  </a:lnTo>
                  <a:lnTo>
                    <a:pt x="134" y="336"/>
                  </a:lnTo>
                  <a:lnTo>
                    <a:pt x="124" y="326"/>
                  </a:lnTo>
                  <a:lnTo>
                    <a:pt x="130" y="326"/>
                  </a:lnTo>
                  <a:lnTo>
                    <a:pt x="126" y="320"/>
                  </a:lnTo>
                  <a:lnTo>
                    <a:pt x="122" y="316"/>
                  </a:lnTo>
                  <a:lnTo>
                    <a:pt x="122" y="312"/>
                  </a:lnTo>
                  <a:lnTo>
                    <a:pt x="118" y="302"/>
                  </a:lnTo>
                  <a:lnTo>
                    <a:pt x="114" y="294"/>
                  </a:lnTo>
                  <a:lnTo>
                    <a:pt x="100" y="286"/>
                  </a:lnTo>
                  <a:lnTo>
                    <a:pt x="92" y="282"/>
                  </a:lnTo>
                  <a:lnTo>
                    <a:pt x="92" y="276"/>
                  </a:lnTo>
                  <a:lnTo>
                    <a:pt x="84" y="270"/>
                  </a:lnTo>
                  <a:lnTo>
                    <a:pt x="88" y="260"/>
                  </a:lnTo>
                  <a:lnTo>
                    <a:pt x="84" y="256"/>
                  </a:lnTo>
                  <a:lnTo>
                    <a:pt x="76" y="250"/>
                  </a:lnTo>
                  <a:lnTo>
                    <a:pt x="74" y="246"/>
                  </a:lnTo>
                  <a:lnTo>
                    <a:pt x="66" y="236"/>
                  </a:lnTo>
                  <a:lnTo>
                    <a:pt x="52" y="232"/>
                  </a:lnTo>
                  <a:lnTo>
                    <a:pt x="42" y="222"/>
                  </a:lnTo>
                  <a:lnTo>
                    <a:pt x="40" y="218"/>
                  </a:lnTo>
                  <a:lnTo>
                    <a:pt x="40" y="206"/>
                  </a:lnTo>
                  <a:lnTo>
                    <a:pt x="36" y="200"/>
                  </a:lnTo>
                  <a:lnTo>
                    <a:pt x="36" y="198"/>
                  </a:lnTo>
                  <a:lnTo>
                    <a:pt x="28" y="192"/>
                  </a:lnTo>
                  <a:lnTo>
                    <a:pt x="22" y="190"/>
                  </a:lnTo>
                  <a:lnTo>
                    <a:pt x="12" y="188"/>
                  </a:lnTo>
                  <a:lnTo>
                    <a:pt x="2" y="186"/>
                  </a:lnTo>
                  <a:lnTo>
                    <a:pt x="0" y="182"/>
                  </a:lnTo>
                  <a:lnTo>
                    <a:pt x="0" y="180"/>
                  </a:lnTo>
                  <a:lnTo>
                    <a:pt x="0" y="174"/>
                  </a:lnTo>
                  <a:lnTo>
                    <a:pt x="0" y="168"/>
                  </a:lnTo>
                  <a:lnTo>
                    <a:pt x="4" y="160"/>
                  </a:lnTo>
                  <a:lnTo>
                    <a:pt x="10" y="150"/>
                  </a:lnTo>
                  <a:lnTo>
                    <a:pt x="16" y="132"/>
                  </a:lnTo>
                  <a:lnTo>
                    <a:pt x="22" y="122"/>
                  </a:lnTo>
                  <a:lnTo>
                    <a:pt x="26" y="112"/>
                  </a:lnTo>
                  <a:lnTo>
                    <a:pt x="30" y="106"/>
                  </a:lnTo>
                  <a:lnTo>
                    <a:pt x="30" y="102"/>
                  </a:lnTo>
                  <a:lnTo>
                    <a:pt x="36" y="98"/>
                  </a:lnTo>
                  <a:lnTo>
                    <a:pt x="62" y="100"/>
                  </a:lnTo>
                  <a:lnTo>
                    <a:pt x="62" y="100"/>
                  </a:lnTo>
                  <a:close/>
                </a:path>
              </a:pathLst>
            </a:custGeom>
            <a:solidFill>
              <a:schemeClr val="bg1">
                <a:lumMod val="8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itchFamily="34" charset="0"/>
              </a:endParaRPr>
            </a:p>
          </p:txBody>
        </p:sp>
      </p:grpSp>
      <p:grpSp>
        <p:nvGrpSpPr>
          <p:cNvPr id="638" name="Group 637"/>
          <p:cNvGrpSpPr/>
          <p:nvPr/>
        </p:nvGrpSpPr>
        <p:grpSpPr>
          <a:xfrm>
            <a:off x="5101779" y="1200150"/>
            <a:ext cx="3664885" cy="3925432"/>
            <a:chOff x="4759712" y="1204016"/>
            <a:chExt cx="3664885" cy="3925432"/>
          </a:xfrm>
        </p:grpSpPr>
        <p:sp>
          <p:nvSpPr>
            <p:cNvPr id="639" name="SUDAN"/>
            <p:cNvSpPr>
              <a:spLocks/>
            </p:cNvSpPr>
            <p:nvPr/>
          </p:nvSpPr>
          <p:spPr bwMode="auto">
            <a:xfrm>
              <a:off x="6850884" y="2006945"/>
              <a:ext cx="896216" cy="776407"/>
            </a:xfrm>
            <a:custGeom>
              <a:avLst/>
              <a:gdLst>
                <a:gd name="T0" fmla="*/ 12 w 672"/>
                <a:gd name="T1" fmla="*/ 450 h 644"/>
                <a:gd name="T2" fmla="*/ 14 w 672"/>
                <a:gd name="T3" fmla="*/ 414 h 644"/>
                <a:gd name="T4" fmla="*/ 24 w 672"/>
                <a:gd name="T5" fmla="*/ 388 h 644"/>
                <a:gd name="T6" fmla="*/ 42 w 672"/>
                <a:gd name="T7" fmla="*/ 360 h 644"/>
                <a:gd name="T8" fmla="*/ 62 w 672"/>
                <a:gd name="T9" fmla="*/ 336 h 644"/>
                <a:gd name="T10" fmla="*/ 90 w 672"/>
                <a:gd name="T11" fmla="*/ 144 h 644"/>
                <a:gd name="T12" fmla="*/ 360 w 672"/>
                <a:gd name="T13" fmla="*/ 52 h 644"/>
                <a:gd name="T14" fmla="*/ 386 w 672"/>
                <a:gd name="T15" fmla="*/ 44 h 644"/>
                <a:gd name="T16" fmla="*/ 446 w 672"/>
                <a:gd name="T17" fmla="*/ 52 h 644"/>
                <a:gd name="T18" fmla="*/ 484 w 672"/>
                <a:gd name="T19" fmla="*/ 64 h 644"/>
                <a:gd name="T20" fmla="*/ 506 w 672"/>
                <a:gd name="T21" fmla="*/ 44 h 644"/>
                <a:gd name="T22" fmla="*/ 522 w 672"/>
                <a:gd name="T23" fmla="*/ 26 h 644"/>
                <a:gd name="T24" fmla="*/ 542 w 672"/>
                <a:gd name="T25" fmla="*/ 12 h 644"/>
                <a:gd name="T26" fmla="*/ 574 w 672"/>
                <a:gd name="T27" fmla="*/ 22 h 644"/>
                <a:gd name="T28" fmla="*/ 602 w 672"/>
                <a:gd name="T29" fmla="*/ 56 h 644"/>
                <a:gd name="T30" fmla="*/ 616 w 672"/>
                <a:gd name="T31" fmla="*/ 88 h 644"/>
                <a:gd name="T32" fmla="*/ 610 w 672"/>
                <a:gd name="T33" fmla="*/ 94 h 644"/>
                <a:gd name="T34" fmla="*/ 616 w 672"/>
                <a:gd name="T35" fmla="*/ 118 h 644"/>
                <a:gd name="T36" fmla="*/ 620 w 672"/>
                <a:gd name="T37" fmla="*/ 184 h 644"/>
                <a:gd name="T38" fmla="*/ 636 w 672"/>
                <a:gd name="T39" fmla="*/ 206 h 644"/>
                <a:gd name="T40" fmla="*/ 660 w 672"/>
                <a:gd name="T41" fmla="*/ 224 h 644"/>
                <a:gd name="T42" fmla="*/ 670 w 672"/>
                <a:gd name="T43" fmla="*/ 238 h 644"/>
                <a:gd name="T44" fmla="*/ 630 w 672"/>
                <a:gd name="T45" fmla="*/ 264 h 644"/>
                <a:gd name="T46" fmla="*/ 614 w 672"/>
                <a:gd name="T47" fmla="*/ 276 h 644"/>
                <a:gd name="T48" fmla="*/ 604 w 672"/>
                <a:gd name="T49" fmla="*/ 308 h 644"/>
                <a:gd name="T50" fmla="*/ 586 w 672"/>
                <a:gd name="T51" fmla="*/ 372 h 644"/>
                <a:gd name="T52" fmla="*/ 580 w 672"/>
                <a:gd name="T53" fmla="*/ 438 h 644"/>
                <a:gd name="T54" fmla="*/ 570 w 672"/>
                <a:gd name="T55" fmla="*/ 468 h 644"/>
                <a:gd name="T56" fmla="*/ 546 w 672"/>
                <a:gd name="T57" fmla="*/ 490 h 644"/>
                <a:gd name="T58" fmla="*/ 530 w 672"/>
                <a:gd name="T59" fmla="*/ 514 h 644"/>
                <a:gd name="T60" fmla="*/ 524 w 672"/>
                <a:gd name="T61" fmla="*/ 550 h 644"/>
                <a:gd name="T62" fmla="*/ 510 w 672"/>
                <a:gd name="T63" fmla="*/ 550 h 644"/>
                <a:gd name="T64" fmla="*/ 496 w 672"/>
                <a:gd name="T65" fmla="*/ 584 h 644"/>
                <a:gd name="T66" fmla="*/ 472 w 672"/>
                <a:gd name="T67" fmla="*/ 616 h 644"/>
                <a:gd name="T68" fmla="*/ 466 w 672"/>
                <a:gd name="T69" fmla="*/ 572 h 644"/>
                <a:gd name="T70" fmla="*/ 448 w 672"/>
                <a:gd name="T71" fmla="*/ 508 h 644"/>
                <a:gd name="T72" fmla="*/ 426 w 672"/>
                <a:gd name="T73" fmla="*/ 478 h 644"/>
                <a:gd name="T74" fmla="*/ 412 w 672"/>
                <a:gd name="T75" fmla="*/ 496 h 644"/>
                <a:gd name="T76" fmla="*/ 412 w 672"/>
                <a:gd name="T77" fmla="*/ 506 h 644"/>
                <a:gd name="T78" fmla="*/ 402 w 672"/>
                <a:gd name="T79" fmla="*/ 554 h 644"/>
                <a:gd name="T80" fmla="*/ 350 w 672"/>
                <a:gd name="T81" fmla="*/ 588 h 644"/>
                <a:gd name="T82" fmla="*/ 304 w 672"/>
                <a:gd name="T83" fmla="*/ 598 h 644"/>
                <a:gd name="T84" fmla="*/ 282 w 672"/>
                <a:gd name="T85" fmla="*/ 578 h 644"/>
                <a:gd name="T86" fmla="*/ 236 w 672"/>
                <a:gd name="T87" fmla="*/ 600 h 644"/>
                <a:gd name="T88" fmla="*/ 206 w 672"/>
                <a:gd name="T89" fmla="*/ 602 h 644"/>
                <a:gd name="T90" fmla="*/ 166 w 672"/>
                <a:gd name="T91" fmla="*/ 590 h 644"/>
                <a:gd name="T92" fmla="*/ 130 w 672"/>
                <a:gd name="T93" fmla="*/ 576 h 644"/>
                <a:gd name="T94" fmla="*/ 102 w 672"/>
                <a:gd name="T95" fmla="*/ 632 h 644"/>
                <a:gd name="T96" fmla="*/ 68 w 672"/>
                <a:gd name="T97" fmla="*/ 642 h 644"/>
                <a:gd name="T98" fmla="*/ 68 w 672"/>
                <a:gd name="T99" fmla="*/ 626 h 644"/>
                <a:gd name="T100" fmla="*/ 78 w 672"/>
                <a:gd name="T101" fmla="*/ 602 h 644"/>
                <a:gd name="T102" fmla="*/ 42 w 672"/>
                <a:gd name="T103" fmla="*/ 548 h 644"/>
                <a:gd name="T104" fmla="*/ 38 w 672"/>
                <a:gd name="T105" fmla="*/ 522 h 644"/>
                <a:gd name="T106" fmla="*/ 30 w 672"/>
                <a:gd name="T107" fmla="*/ 502 h 644"/>
                <a:gd name="T108" fmla="*/ 24 w 672"/>
                <a:gd name="T109" fmla="*/ 480 h 644"/>
                <a:gd name="T110" fmla="*/ 24 w 672"/>
                <a:gd name="T111" fmla="*/ 468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2" h="644">
                  <a:moveTo>
                    <a:pt x="0" y="466"/>
                  </a:moveTo>
                  <a:lnTo>
                    <a:pt x="0" y="466"/>
                  </a:lnTo>
                  <a:lnTo>
                    <a:pt x="0" y="466"/>
                  </a:lnTo>
                  <a:lnTo>
                    <a:pt x="8" y="454"/>
                  </a:lnTo>
                  <a:lnTo>
                    <a:pt x="8" y="454"/>
                  </a:lnTo>
                  <a:lnTo>
                    <a:pt x="12" y="450"/>
                  </a:lnTo>
                  <a:lnTo>
                    <a:pt x="12" y="450"/>
                  </a:lnTo>
                  <a:lnTo>
                    <a:pt x="12" y="450"/>
                  </a:lnTo>
                  <a:lnTo>
                    <a:pt x="18" y="442"/>
                  </a:lnTo>
                  <a:lnTo>
                    <a:pt x="18" y="440"/>
                  </a:lnTo>
                  <a:lnTo>
                    <a:pt x="18" y="436"/>
                  </a:lnTo>
                  <a:lnTo>
                    <a:pt x="18" y="436"/>
                  </a:lnTo>
                  <a:lnTo>
                    <a:pt x="18" y="436"/>
                  </a:lnTo>
                  <a:lnTo>
                    <a:pt x="12" y="426"/>
                  </a:lnTo>
                  <a:lnTo>
                    <a:pt x="12" y="426"/>
                  </a:lnTo>
                  <a:lnTo>
                    <a:pt x="14" y="414"/>
                  </a:lnTo>
                  <a:lnTo>
                    <a:pt x="14" y="414"/>
                  </a:lnTo>
                  <a:lnTo>
                    <a:pt x="22" y="410"/>
                  </a:lnTo>
                  <a:lnTo>
                    <a:pt x="30" y="402"/>
                  </a:lnTo>
                  <a:lnTo>
                    <a:pt x="30" y="402"/>
                  </a:lnTo>
                  <a:lnTo>
                    <a:pt x="30" y="402"/>
                  </a:lnTo>
                  <a:lnTo>
                    <a:pt x="24" y="396"/>
                  </a:lnTo>
                  <a:lnTo>
                    <a:pt x="24" y="388"/>
                  </a:lnTo>
                  <a:lnTo>
                    <a:pt x="24" y="388"/>
                  </a:lnTo>
                  <a:lnTo>
                    <a:pt x="28" y="382"/>
                  </a:lnTo>
                  <a:lnTo>
                    <a:pt x="28" y="382"/>
                  </a:lnTo>
                  <a:lnTo>
                    <a:pt x="34" y="380"/>
                  </a:lnTo>
                  <a:lnTo>
                    <a:pt x="34" y="380"/>
                  </a:lnTo>
                  <a:lnTo>
                    <a:pt x="38" y="372"/>
                  </a:lnTo>
                  <a:lnTo>
                    <a:pt x="38" y="372"/>
                  </a:lnTo>
                  <a:lnTo>
                    <a:pt x="42" y="360"/>
                  </a:lnTo>
                  <a:lnTo>
                    <a:pt x="42" y="360"/>
                  </a:lnTo>
                  <a:lnTo>
                    <a:pt x="42" y="360"/>
                  </a:lnTo>
                  <a:lnTo>
                    <a:pt x="44" y="356"/>
                  </a:lnTo>
                  <a:lnTo>
                    <a:pt x="44" y="348"/>
                  </a:lnTo>
                  <a:lnTo>
                    <a:pt x="44" y="342"/>
                  </a:lnTo>
                  <a:lnTo>
                    <a:pt x="44" y="342"/>
                  </a:lnTo>
                  <a:lnTo>
                    <a:pt x="52" y="336"/>
                  </a:lnTo>
                  <a:lnTo>
                    <a:pt x="52" y="336"/>
                  </a:lnTo>
                  <a:lnTo>
                    <a:pt x="62" y="336"/>
                  </a:lnTo>
                  <a:lnTo>
                    <a:pt x="62" y="336"/>
                  </a:lnTo>
                  <a:lnTo>
                    <a:pt x="68" y="334"/>
                  </a:lnTo>
                  <a:lnTo>
                    <a:pt x="68" y="334"/>
                  </a:lnTo>
                  <a:lnTo>
                    <a:pt x="78" y="334"/>
                  </a:lnTo>
                  <a:lnTo>
                    <a:pt x="90" y="336"/>
                  </a:lnTo>
                  <a:lnTo>
                    <a:pt x="90" y="336"/>
                  </a:lnTo>
                  <a:lnTo>
                    <a:pt x="90" y="238"/>
                  </a:lnTo>
                  <a:lnTo>
                    <a:pt x="90" y="144"/>
                  </a:lnTo>
                  <a:lnTo>
                    <a:pt x="90" y="144"/>
                  </a:lnTo>
                  <a:lnTo>
                    <a:pt x="130" y="144"/>
                  </a:lnTo>
                  <a:lnTo>
                    <a:pt x="130" y="144"/>
                  </a:lnTo>
                  <a:lnTo>
                    <a:pt x="130" y="52"/>
                  </a:lnTo>
                  <a:lnTo>
                    <a:pt x="130" y="52"/>
                  </a:lnTo>
                  <a:lnTo>
                    <a:pt x="282" y="52"/>
                  </a:lnTo>
                  <a:lnTo>
                    <a:pt x="282" y="52"/>
                  </a:lnTo>
                  <a:lnTo>
                    <a:pt x="360" y="52"/>
                  </a:lnTo>
                  <a:lnTo>
                    <a:pt x="360" y="52"/>
                  </a:lnTo>
                  <a:lnTo>
                    <a:pt x="372" y="52"/>
                  </a:lnTo>
                  <a:lnTo>
                    <a:pt x="376" y="52"/>
                  </a:lnTo>
                  <a:lnTo>
                    <a:pt x="376" y="52"/>
                  </a:lnTo>
                  <a:lnTo>
                    <a:pt x="384" y="46"/>
                  </a:lnTo>
                  <a:lnTo>
                    <a:pt x="384" y="46"/>
                  </a:lnTo>
                  <a:lnTo>
                    <a:pt x="384" y="46"/>
                  </a:lnTo>
                  <a:lnTo>
                    <a:pt x="386" y="44"/>
                  </a:lnTo>
                  <a:lnTo>
                    <a:pt x="386" y="44"/>
                  </a:lnTo>
                  <a:lnTo>
                    <a:pt x="386" y="52"/>
                  </a:lnTo>
                  <a:lnTo>
                    <a:pt x="386" y="52"/>
                  </a:lnTo>
                  <a:lnTo>
                    <a:pt x="404" y="56"/>
                  </a:lnTo>
                  <a:lnTo>
                    <a:pt x="422" y="56"/>
                  </a:lnTo>
                  <a:lnTo>
                    <a:pt x="422" y="56"/>
                  </a:lnTo>
                  <a:lnTo>
                    <a:pt x="440" y="52"/>
                  </a:lnTo>
                  <a:lnTo>
                    <a:pt x="446" y="52"/>
                  </a:lnTo>
                  <a:lnTo>
                    <a:pt x="456" y="56"/>
                  </a:lnTo>
                  <a:lnTo>
                    <a:pt x="456" y="56"/>
                  </a:lnTo>
                  <a:lnTo>
                    <a:pt x="456" y="56"/>
                  </a:lnTo>
                  <a:lnTo>
                    <a:pt x="462" y="58"/>
                  </a:lnTo>
                  <a:lnTo>
                    <a:pt x="474" y="64"/>
                  </a:lnTo>
                  <a:lnTo>
                    <a:pt x="480" y="64"/>
                  </a:lnTo>
                  <a:lnTo>
                    <a:pt x="484" y="64"/>
                  </a:lnTo>
                  <a:lnTo>
                    <a:pt x="484" y="64"/>
                  </a:lnTo>
                  <a:lnTo>
                    <a:pt x="486" y="62"/>
                  </a:lnTo>
                  <a:lnTo>
                    <a:pt x="486" y="62"/>
                  </a:lnTo>
                  <a:lnTo>
                    <a:pt x="490" y="56"/>
                  </a:lnTo>
                  <a:lnTo>
                    <a:pt x="490" y="56"/>
                  </a:lnTo>
                  <a:lnTo>
                    <a:pt x="490" y="56"/>
                  </a:lnTo>
                  <a:lnTo>
                    <a:pt x="494" y="46"/>
                  </a:lnTo>
                  <a:lnTo>
                    <a:pt x="506" y="44"/>
                  </a:lnTo>
                  <a:lnTo>
                    <a:pt x="506" y="44"/>
                  </a:lnTo>
                  <a:lnTo>
                    <a:pt x="506" y="44"/>
                  </a:lnTo>
                  <a:lnTo>
                    <a:pt x="512" y="38"/>
                  </a:lnTo>
                  <a:lnTo>
                    <a:pt x="512" y="38"/>
                  </a:lnTo>
                  <a:lnTo>
                    <a:pt x="514" y="36"/>
                  </a:lnTo>
                  <a:lnTo>
                    <a:pt x="514" y="36"/>
                  </a:lnTo>
                  <a:lnTo>
                    <a:pt x="522" y="26"/>
                  </a:lnTo>
                  <a:lnTo>
                    <a:pt x="522" y="26"/>
                  </a:lnTo>
                  <a:lnTo>
                    <a:pt x="522" y="26"/>
                  </a:lnTo>
                  <a:lnTo>
                    <a:pt x="524" y="20"/>
                  </a:lnTo>
                  <a:lnTo>
                    <a:pt x="524" y="20"/>
                  </a:lnTo>
                  <a:lnTo>
                    <a:pt x="526" y="16"/>
                  </a:lnTo>
                  <a:lnTo>
                    <a:pt x="534" y="16"/>
                  </a:lnTo>
                  <a:lnTo>
                    <a:pt x="534" y="16"/>
                  </a:lnTo>
                  <a:lnTo>
                    <a:pt x="538" y="16"/>
                  </a:lnTo>
                  <a:lnTo>
                    <a:pt x="538" y="16"/>
                  </a:lnTo>
                  <a:lnTo>
                    <a:pt x="542" y="12"/>
                  </a:lnTo>
                  <a:lnTo>
                    <a:pt x="542" y="12"/>
                  </a:lnTo>
                  <a:lnTo>
                    <a:pt x="552" y="0"/>
                  </a:lnTo>
                  <a:lnTo>
                    <a:pt x="552" y="0"/>
                  </a:lnTo>
                  <a:lnTo>
                    <a:pt x="552" y="0"/>
                  </a:lnTo>
                  <a:lnTo>
                    <a:pt x="554" y="8"/>
                  </a:lnTo>
                  <a:lnTo>
                    <a:pt x="562" y="16"/>
                  </a:lnTo>
                  <a:lnTo>
                    <a:pt x="574" y="22"/>
                  </a:lnTo>
                  <a:lnTo>
                    <a:pt x="574" y="22"/>
                  </a:lnTo>
                  <a:lnTo>
                    <a:pt x="574" y="22"/>
                  </a:lnTo>
                  <a:lnTo>
                    <a:pt x="580" y="26"/>
                  </a:lnTo>
                  <a:lnTo>
                    <a:pt x="580" y="26"/>
                  </a:lnTo>
                  <a:lnTo>
                    <a:pt x="582" y="34"/>
                  </a:lnTo>
                  <a:lnTo>
                    <a:pt x="594" y="44"/>
                  </a:lnTo>
                  <a:lnTo>
                    <a:pt x="594" y="44"/>
                  </a:lnTo>
                  <a:lnTo>
                    <a:pt x="602" y="48"/>
                  </a:lnTo>
                  <a:lnTo>
                    <a:pt x="602" y="56"/>
                  </a:lnTo>
                  <a:lnTo>
                    <a:pt x="602" y="56"/>
                  </a:lnTo>
                  <a:lnTo>
                    <a:pt x="604" y="66"/>
                  </a:lnTo>
                  <a:lnTo>
                    <a:pt x="604" y="66"/>
                  </a:lnTo>
                  <a:lnTo>
                    <a:pt x="604" y="66"/>
                  </a:lnTo>
                  <a:lnTo>
                    <a:pt x="606" y="76"/>
                  </a:lnTo>
                  <a:lnTo>
                    <a:pt x="606" y="76"/>
                  </a:lnTo>
                  <a:lnTo>
                    <a:pt x="610" y="84"/>
                  </a:lnTo>
                  <a:lnTo>
                    <a:pt x="616" y="88"/>
                  </a:lnTo>
                  <a:lnTo>
                    <a:pt x="616" y="88"/>
                  </a:lnTo>
                  <a:lnTo>
                    <a:pt x="620" y="94"/>
                  </a:lnTo>
                  <a:lnTo>
                    <a:pt x="620" y="94"/>
                  </a:lnTo>
                  <a:lnTo>
                    <a:pt x="620" y="94"/>
                  </a:lnTo>
                  <a:lnTo>
                    <a:pt x="616" y="92"/>
                  </a:lnTo>
                  <a:lnTo>
                    <a:pt x="614" y="92"/>
                  </a:lnTo>
                  <a:lnTo>
                    <a:pt x="614" y="92"/>
                  </a:lnTo>
                  <a:lnTo>
                    <a:pt x="610" y="94"/>
                  </a:lnTo>
                  <a:lnTo>
                    <a:pt x="610" y="94"/>
                  </a:lnTo>
                  <a:lnTo>
                    <a:pt x="614" y="102"/>
                  </a:lnTo>
                  <a:lnTo>
                    <a:pt x="614" y="102"/>
                  </a:lnTo>
                  <a:lnTo>
                    <a:pt x="614" y="102"/>
                  </a:lnTo>
                  <a:lnTo>
                    <a:pt x="616" y="112"/>
                  </a:lnTo>
                  <a:lnTo>
                    <a:pt x="616" y="118"/>
                  </a:lnTo>
                  <a:lnTo>
                    <a:pt x="616" y="118"/>
                  </a:lnTo>
                  <a:lnTo>
                    <a:pt x="616" y="118"/>
                  </a:lnTo>
                  <a:lnTo>
                    <a:pt x="614" y="132"/>
                  </a:lnTo>
                  <a:lnTo>
                    <a:pt x="614" y="132"/>
                  </a:lnTo>
                  <a:lnTo>
                    <a:pt x="616" y="140"/>
                  </a:lnTo>
                  <a:lnTo>
                    <a:pt x="616" y="162"/>
                  </a:lnTo>
                  <a:lnTo>
                    <a:pt x="616" y="162"/>
                  </a:lnTo>
                  <a:lnTo>
                    <a:pt x="616" y="162"/>
                  </a:lnTo>
                  <a:lnTo>
                    <a:pt x="620" y="184"/>
                  </a:lnTo>
                  <a:lnTo>
                    <a:pt x="620" y="184"/>
                  </a:lnTo>
                  <a:lnTo>
                    <a:pt x="624" y="196"/>
                  </a:lnTo>
                  <a:lnTo>
                    <a:pt x="624" y="196"/>
                  </a:lnTo>
                  <a:lnTo>
                    <a:pt x="630" y="198"/>
                  </a:lnTo>
                  <a:lnTo>
                    <a:pt x="630" y="198"/>
                  </a:lnTo>
                  <a:lnTo>
                    <a:pt x="632" y="202"/>
                  </a:lnTo>
                  <a:lnTo>
                    <a:pt x="632" y="202"/>
                  </a:lnTo>
                  <a:lnTo>
                    <a:pt x="632" y="202"/>
                  </a:lnTo>
                  <a:lnTo>
                    <a:pt x="636" y="206"/>
                  </a:lnTo>
                  <a:lnTo>
                    <a:pt x="646" y="210"/>
                  </a:lnTo>
                  <a:lnTo>
                    <a:pt x="646" y="210"/>
                  </a:lnTo>
                  <a:lnTo>
                    <a:pt x="654" y="220"/>
                  </a:lnTo>
                  <a:lnTo>
                    <a:pt x="656" y="220"/>
                  </a:lnTo>
                  <a:lnTo>
                    <a:pt x="660" y="220"/>
                  </a:lnTo>
                  <a:lnTo>
                    <a:pt x="660" y="220"/>
                  </a:lnTo>
                  <a:lnTo>
                    <a:pt x="660" y="224"/>
                  </a:lnTo>
                  <a:lnTo>
                    <a:pt x="660" y="224"/>
                  </a:lnTo>
                  <a:lnTo>
                    <a:pt x="664" y="226"/>
                  </a:lnTo>
                  <a:lnTo>
                    <a:pt x="670" y="226"/>
                  </a:lnTo>
                  <a:lnTo>
                    <a:pt x="670" y="226"/>
                  </a:lnTo>
                  <a:lnTo>
                    <a:pt x="672" y="234"/>
                  </a:lnTo>
                  <a:lnTo>
                    <a:pt x="672" y="234"/>
                  </a:lnTo>
                  <a:lnTo>
                    <a:pt x="672" y="234"/>
                  </a:lnTo>
                  <a:lnTo>
                    <a:pt x="670" y="238"/>
                  </a:lnTo>
                  <a:lnTo>
                    <a:pt x="670" y="238"/>
                  </a:lnTo>
                  <a:lnTo>
                    <a:pt x="662" y="248"/>
                  </a:lnTo>
                  <a:lnTo>
                    <a:pt x="662" y="248"/>
                  </a:lnTo>
                  <a:lnTo>
                    <a:pt x="650" y="254"/>
                  </a:lnTo>
                  <a:lnTo>
                    <a:pt x="636" y="258"/>
                  </a:lnTo>
                  <a:lnTo>
                    <a:pt x="636" y="258"/>
                  </a:lnTo>
                  <a:lnTo>
                    <a:pt x="636" y="258"/>
                  </a:lnTo>
                  <a:lnTo>
                    <a:pt x="630" y="264"/>
                  </a:lnTo>
                  <a:lnTo>
                    <a:pt x="630" y="264"/>
                  </a:lnTo>
                  <a:lnTo>
                    <a:pt x="624" y="274"/>
                  </a:lnTo>
                  <a:lnTo>
                    <a:pt x="624" y="274"/>
                  </a:lnTo>
                  <a:lnTo>
                    <a:pt x="624" y="274"/>
                  </a:lnTo>
                  <a:lnTo>
                    <a:pt x="622" y="276"/>
                  </a:lnTo>
                  <a:lnTo>
                    <a:pt x="620" y="276"/>
                  </a:lnTo>
                  <a:lnTo>
                    <a:pt x="614" y="276"/>
                  </a:lnTo>
                  <a:lnTo>
                    <a:pt x="614" y="276"/>
                  </a:lnTo>
                  <a:lnTo>
                    <a:pt x="614" y="276"/>
                  </a:lnTo>
                  <a:lnTo>
                    <a:pt x="606" y="278"/>
                  </a:lnTo>
                  <a:lnTo>
                    <a:pt x="606" y="286"/>
                  </a:lnTo>
                  <a:lnTo>
                    <a:pt x="606" y="286"/>
                  </a:lnTo>
                  <a:lnTo>
                    <a:pt x="604" y="298"/>
                  </a:lnTo>
                  <a:lnTo>
                    <a:pt x="604" y="298"/>
                  </a:lnTo>
                  <a:lnTo>
                    <a:pt x="604" y="304"/>
                  </a:lnTo>
                  <a:lnTo>
                    <a:pt x="604" y="308"/>
                  </a:lnTo>
                  <a:lnTo>
                    <a:pt x="604" y="308"/>
                  </a:lnTo>
                  <a:lnTo>
                    <a:pt x="596" y="326"/>
                  </a:lnTo>
                  <a:lnTo>
                    <a:pt x="596" y="326"/>
                  </a:lnTo>
                  <a:lnTo>
                    <a:pt x="596" y="326"/>
                  </a:lnTo>
                  <a:lnTo>
                    <a:pt x="586" y="358"/>
                  </a:lnTo>
                  <a:lnTo>
                    <a:pt x="586" y="358"/>
                  </a:lnTo>
                  <a:lnTo>
                    <a:pt x="586" y="368"/>
                  </a:lnTo>
                  <a:lnTo>
                    <a:pt x="586" y="372"/>
                  </a:lnTo>
                  <a:lnTo>
                    <a:pt x="586" y="372"/>
                  </a:lnTo>
                  <a:lnTo>
                    <a:pt x="590" y="388"/>
                  </a:lnTo>
                  <a:lnTo>
                    <a:pt x="590" y="388"/>
                  </a:lnTo>
                  <a:lnTo>
                    <a:pt x="590" y="408"/>
                  </a:lnTo>
                  <a:lnTo>
                    <a:pt x="590" y="408"/>
                  </a:lnTo>
                  <a:lnTo>
                    <a:pt x="586" y="426"/>
                  </a:lnTo>
                  <a:lnTo>
                    <a:pt x="586" y="426"/>
                  </a:lnTo>
                  <a:lnTo>
                    <a:pt x="580" y="438"/>
                  </a:lnTo>
                  <a:lnTo>
                    <a:pt x="580" y="438"/>
                  </a:lnTo>
                  <a:lnTo>
                    <a:pt x="576" y="442"/>
                  </a:lnTo>
                  <a:lnTo>
                    <a:pt x="576" y="442"/>
                  </a:lnTo>
                  <a:lnTo>
                    <a:pt x="574" y="450"/>
                  </a:lnTo>
                  <a:lnTo>
                    <a:pt x="574" y="450"/>
                  </a:lnTo>
                  <a:lnTo>
                    <a:pt x="574" y="462"/>
                  </a:lnTo>
                  <a:lnTo>
                    <a:pt x="574" y="466"/>
                  </a:lnTo>
                  <a:lnTo>
                    <a:pt x="574" y="466"/>
                  </a:lnTo>
                  <a:lnTo>
                    <a:pt x="570" y="468"/>
                  </a:lnTo>
                  <a:lnTo>
                    <a:pt x="570" y="468"/>
                  </a:lnTo>
                  <a:lnTo>
                    <a:pt x="562" y="468"/>
                  </a:lnTo>
                  <a:lnTo>
                    <a:pt x="554" y="470"/>
                  </a:lnTo>
                  <a:lnTo>
                    <a:pt x="554" y="470"/>
                  </a:lnTo>
                  <a:lnTo>
                    <a:pt x="552" y="474"/>
                  </a:lnTo>
                  <a:lnTo>
                    <a:pt x="552" y="474"/>
                  </a:lnTo>
                  <a:lnTo>
                    <a:pt x="552" y="474"/>
                  </a:lnTo>
                  <a:lnTo>
                    <a:pt x="546" y="490"/>
                  </a:lnTo>
                  <a:lnTo>
                    <a:pt x="546" y="490"/>
                  </a:lnTo>
                  <a:lnTo>
                    <a:pt x="542" y="500"/>
                  </a:lnTo>
                  <a:lnTo>
                    <a:pt x="542" y="500"/>
                  </a:lnTo>
                  <a:lnTo>
                    <a:pt x="538" y="502"/>
                  </a:lnTo>
                  <a:lnTo>
                    <a:pt x="538" y="502"/>
                  </a:lnTo>
                  <a:lnTo>
                    <a:pt x="538" y="502"/>
                  </a:lnTo>
                  <a:lnTo>
                    <a:pt x="530" y="508"/>
                  </a:lnTo>
                  <a:lnTo>
                    <a:pt x="530" y="514"/>
                  </a:lnTo>
                  <a:lnTo>
                    <a:pt x="530" y="514"/>
                  </a:lnTo>
                  <a:lnTo>
                    <a:pt x="526" y="530"/>
                  </a:lnTo>
                  <a:lnTo>
                    <a:pt x="526" y="530"/>
                  </a:lnTo>
                  <a:lnTo>
                    <a:pt x="526" y="530"/>
                  </a:lnTo>
                  <a:lnTo>
                    <a:pt x="524" y="538"/>
                  </a:lnTo>
                  <a:lnTo>
                    <a:pt x="524" y="548"/>
                  </a:lnTo>
                  <a:lnTo>
                    <a:pt x="524" y="548"/>
                  </a:lnTo>
                  <a:lnTo>
                    <a:pt x="524" y="550"/>
                  </a:lnTo>
                  <a:lnTo>
                    <a:pt x="524" y="554"/>
                  </a:lnTo>
                  <a:lnTo>
                    <a:pt x="524" y="554"/>
                  </a:lnTo>
                  <a:lnTo>
                    <a:pt x="520" y="558"/>
                  </a:lnTo>
                  <a:lnTo>
                    <a:pt x="520" y="558"/>
                  </a:lnTo>
                  <a:lnTo>
                    <a:pt x="520" y="554"/>
                  </a:lnTo>
                  <a:lnTo>
                    <a:pt x="520" y="554"/>
                  </a:lnTo>
                  <a:lnTo>
                    <a:pt x="514" y="550"/>
                  </a:lnTo>
                  <a:lnTo>
                    <a:pt x="510" y="550"/>
                  </a:lnTo>
                  <a:lnTo>
                    <a:pt x="506" y="550"/>
                  </a:lnTo>
                  <a:lnTo>
                    <a:pt x="506" y="550"/>
                  </a:lnTo>
                  <a:lnTo>
                    <a:pt x="500" y="562"/>
                  </a:lnTo>
                  <a:lnTo>
                    <a:pt x="500" y="572"/>
                  </a:lnTo>
                  <a:lnTo>
                    <a:pt x="500" y="572"/>
                  </a:lnTo>
                  <a:lnTo>
                    <a:pt x="500" y="572"/>
                  </a:lnTo>
                  <a:lnTo>
                    <a:pt x="496" y="584"/>
                  </a:lnTo>
                  <a:lnTo>
                    <a:pt x="496" y="584"/>
                  </a:lnTo>
                  <a:lnTo>
                    <a:pt x="494" y="594"/>
                  </a:lnTo>
                  <a:lnTo>
                    <a:pt x="494" y="594"/>
                  </a:lnTo>
                  <a:lnTo>
                    <a:pt x="494" y="594"/>
                  </a:lnTo>
                  <a:lnTo>
                    <a:pt x="490" y="610"/>
                  </a:lnTo>
                  <a:lnTo>
                    <a:pt x="490" y="610"/>
                  </a:lnTo>
                  <a:lnTo>
                    <a:pt x="480" y="612"/>
                  </a:lnTo>
                  <a:lnTo>
                    <a:pt x="474" y="614"/>
                  </a:lnTo>
                  <a:lnTo>
                    <a:pt x="472" y="616"/>
                  </a:lnTo>
                  <a:lnTo>
                    <a:pt x="472" y="616"/>
                  </a:lnTo>
                  <a:lnTo>
                    <a:pt x="472" y="604"/>
                  </a:lnTo>
                  <a:lnTo>
                    <a:pt x="474" y="590"/>
                  </a:lnTo>
                  <a:lnTo>
                    <a:pt x="474" y="590"/>
                  </a:lnTo>
                  <a:lnTo>
                    <a:pt x="472" y="582"/>
                  </a:lnTo>
                  <a:lnTo>
                    <a:pt x="470" y="576"/>
                  </a:lnTo>
                  <a:lnTo>
                    <a:pt x="466" y="572"/>
                  </a:lnTo>
                  <a:lnTo>
                    <a:pt x="466" y="572"/>
                  </a:lnTo>
                  <a:lnTo>
                    <a:pt x="462" y="570"/>
                  </a:lnTo>
                  <a:lnTo>
                    <a:pt x="460" y="568"/>
                  </a:lnTo>
                  <a:lnTo>
                    <a:pt x="454" y="568"/>
                  </a:lnTo>
                  <a:lnTo>
                    <a:pt x="450" y="564"/>
                  </a:lnTo>
                  <a:lnTo>
                    <a:pt x="450" y="564"/>
                  </a:lnTo>
                  <a:lnTo>
                    <a:pt x="448" y="532"/>
                  </a:lnTo>
                  <a:lnTo>
                    <a:pt x="448" y="508"/>
                  </a:lnTo>
                  <a:lnTo>
                    <a:pt x="448" y="508"/>
                  </a:lnTo>
                  <a:lnTo>
                    <a:pt x="448" y="494"/>
                  </a:lnTo>
                  <a:lnTo>
                    <a:pt x="446" y="486"/>
                  </a:lnTo>
                  <a:lnTo>
                    <a:pt x="446" y="486"/>
                  </a:lnTo>
                  <a:lnTo>
                    <a:pt x="436" y="482"/>
                  </a:lnTo>
                  <a:lnTo>
                    <a:pt x="430" y="478"/>
                  </a:lnTo>
                  <a:lnTo>
                    <a:pt x="428" y="476"/>
                  </a:lnTo>
                  <a:lnTo>
                    <a:pt x="428" y="476"/>
                  </a:lnTo>
                  <a:lnTo>
                    <a:pt x="426" y="478"/>
                  </a:lnTo>
                  <a:lnTo>
                    <a:pt x="428" y="484"/>
                  </a:lnTo>
                  <a:lnTo>
                    <a:pt x="428" y="488"/>
                  </a:lnTo>
                  <a:lnTo>
                    <a:pt x="428" y="494"/>
                  </a:lnTo>
                  <a:lnTo>
                    <a:pt x="428" y="494"/>
                  </a:lnTo>
                  <a:lnTo>
                    <a:pt x="426" y="496"/>
                  </a:lnTo>
                  <a:lnTo>
                    <a:pt x="424" y="496"/>
                  </a:lnTo>
                  <a:lnTo>
                    <a:pt x="418" y="496"/>
                  </a:lnTo>
                  <a:lnTo>
                    <a:pt x="412" y="496"/>
                  </a:lnTo>
                  <a:lnTo>
                    <a:pt x="410" y="496"/>
                  </a:lnTo>
                  <a:lnTo>
                    <a:pt x="408" y="498"/>
                  </a:lnTo>
                  <a:lnTo>
                    <a:pt x="408" y="498"/>
                  </a:lnTo>
                  <a:lnTo>
                    <a:pt x="408" y="500"/>
                  </a:lnTo>
                  <a:lnTo>
                    <a:pt x="410" y="500"/>
                  </a:lnTo>
                  <a:lnTo>
                    <a:pt x="412" y="502"/>
                  </a:lnTo>
                  <a:lnTo>
                    <a:pt x="412" y="506"/>
                  </a:lnTo>
                  <a:lnTo>
                    <a:pt x="412" y="506"/>
                  </a:lnTo>
                  <a:lnTo>
                    <a:pt x="414" y="514"/>
                  </a:lnTo>
                  <a:lnTo>
                    <a:pt x="412" y="520"/>
                  </a:lnTo>
                  <a:lnTo>
                    <a:pt x="412" y="520"/>
                  </a:lnTo>
                  <a:lnTo>
                    <a:pt x="414" y="530"/>
                  </a:lnTo>
                  <a:lnTo>
                    <a:pt x="412" y="540"/>
                  </a:lnTo>
                  <a:lnTo>
                    <a:pt x="412" y="540"/>
                  </a:lnTo>
                  <a:lnTo>
                    <a:pt x="408" y="546"/>
                  </a:lnTo>
                  <a:lnTo>
                    <a:pt x="402" y="554"/>
                  </a:lnTo>
                  <a:lnTo>
                    <a:pt x="402" y="554"/>
                  </a:lnTo>
                  <a:lnTo>
                    <a:pt x="388" y="572"/>
                  </a:lnTo>
                  <a:lnTo>
                    <a:pt x="380" y="584"/>
                  </a:lnTo>
                  <a:lnTo>
                    <a:pt x="380" y="584"/>
                  </a:lnTo>
                  <a:lnTo>
                    <a:pt x="374" y="594"/>
                  </a:lnTo>
                  <a:lnTo>
                    <a:pt x="368" y="602"/>
                  </a:lnTo>
                  <a:lnTo>
                    <a:pt x="368" y="602"/>
                  </a:lnTo>
                  <a:lnTo>
                    <a:pt x="350" y="588"/>
                  </a:lnTo>
                  <a:lnTo>
                    <a:pt x="336" y="578"/>
                  </a:lnTo>
                  <a:lnTo>
                    <a:pt x="326" y="572"/>
                  </a:lnTo>
                  <a:lnTo>
                    <a:pt x="326" y="572"/>
                  </a:lnTo>
                  <a:lnTo>
                    <a:pt x="304" y="582"/>
                  </a:lnTo>
                  <a:lnTo>
                    <a:pt x="304" y="582"/>
                  </a:lnTo>
                  <a:lnTo>
                    <a:pt x="304" y="586"/>
                  </a:lnTo>
                  <a:lnTo>
                    <a:pt x="304" y="590"/>
                  </a:lnTo>
                  <a:lnTo>
                    <a:pt x="304" y="598"/>
                  </a:lnTo>
                  <a:lnTo>
                    <a:pt x="304" y="598"/>
                  </a:lnTo>
                  <a:lnTo>
                    <a:pt x="300" y="600"/>
                  </a:lnTo>
                  <a:lnTo>
                    <a:pt x="296" y="600"/>
                  </a:lnTo>
                  <a:lnTo>
                    <a:pt x="290" y="600"/>
                  </a:lnTo>
                  <a:lnTo>
                    <a:pt x="286" y="602"/>
                  </a:lnTo>
                  <a:lnTo>
                    <a:pt x="286" y="602"/>
                  </a:lnTo>
                  <a:lnTo>
                    <a:pt x="284" y="592"/>
                  </a:lnTo>
                  <a:lnTo>
                    <a:pt x="282" y="578"/>
                  </a:lnTo>
                  <a:lnTo>
                    <a:pt x="282" y="578"/>
                  </a:lnTo>
                  <a:lnTo>
                    <a:pt x="272" y="582"/>
                  </a:lnTo>
                  <a:lnTo>
                    <a:pt x="260" y="582"/>
                  </a:lnTo>
                  <a:lnTo>
                    <a:pt x="260" y="582"/>
                  </a:lnTo>
                  <a:lnTo>
                    <a:pt x="236" y="582"/>
                  </a:lnTo>
                  <a:lnTo>
                    <a:pt x="236" y="582"/>
                  </a:lnTo>
                  <a:lnTo>
                    <a:pt x="236" y="594"/>
                  </a:lnTo>
                  <a:lnTo>
                    <a:pt x="236" y="600"/>
                  </a:lnTo>
                  <a:lnTo>
                    <a:pt x="236" y="602"/>
                  </a:lnTo>
                  <a:lnTo>
                    <a:pt x="236" y="602"/>
                  </a:lnTo>
                  <a:lnTo>
                    <a:pt x="236" y="602"/>
                  </a:lnTo>
                  <a:lnTo>
                    <a:pt x="230" y="602"/>
                  </a:lnTo>
                  <a:lnTo>
                    <a:pt x="224" y="602"/>
                  </a:lnTo>
                  <a:lnTo>
                    <a:pt x="224" y="602"/>
                  </a:lnTo>
                  <a:lnTo>
                    <a:pt x="206" y="602"/>
                  </a:lnTo>
                  <a:lnTo>
                    <a:pt x="206" y="602"/>
                  </a:lnTo>
                  <a:lnTo>
                    <a:pt x="184" y="604"/>
                  </a:lnTo>
                  <a:lnTo>
                    <a:pt x="184" y="604"/>
                  </a:lnTo>
                  <a:lnTo>
                    <a:pt x="176" y="604"/>
                  </a:lnTo>
                  <a:lnTo>
                    <a:pt x="174" y="602"/>
                  </a:lnTo>
                  <a:lnTo>
                    <a:pt x="172" y="600"/>
                  </a:lnTo>
                  <a:lnTo>
                    <a:pt x="172" y="600"/>
                  </a:lnTo>
                  <a:lnTo>
                    <a:pt x="166" y="590"/>
                  </a:lnTo>
                  <a:lnTo>
                    <a:pt x="166" y="590"/>
                  </a:lnTo>
                  <a:lnTo>
                    <a:pt x="162" y="584"/>
                  </a:lnTo>
                  <a:lnTo>
                    <a:pt x="158" y="576"/>
                  </a:lnTo>
                  <a:lnTo>
                    <a:pt x="158" y="576"/>
                  </a:lnTo>
                  <a:lnTo>
                    <a:pt x="152" y="576"/>
                  </a:lnTo>
                  <a:lnTo>
                    <a:pt x="142" y="574"/>
                  </a:lnTo>
                  <a:lnTo>
                    <a:pt x="134" y="574"/>
                  </a:lnTo>
                  <a:lnTo>
                    <a:pt x="132" y="574"/>
                  </a:lnTo>
                  <a:lnTo>
                    <a:pt x="130" y="576"/>
                  </a:lnTo>
                  <a:lnTo>
                    <a:pt x="130" y="576"/>
                  </a:lnTo>
                  <a:lnTo>
                    <a:pt x="126" y="578"/>
                  </a:lnTo>
                  <a:lnTo>
                    <a:pt x="124" y="582"/>
                  </a:lnTo>
                  <a:lnTo>
                    <a:pt x="124" y="582"/>
                  </a:lnTo>
                  <a:lnTo>
                    <a:pt x="118" y="594"/>
                  </a:lnTo>
                  <a:lnTo>
                    <a:pt x="118" y="594"/>
                  </a:lnTo>
                  <a:lnTo>
                    <a:pt x="102" y="632"/>
                  </a:lnTo>
                  <a:lnTo>
                    <a:pt x="102" y="632"/>
                  </a:lnTo>
                  <a:lnTo>
                    <a:pt x="98" y="640"/>
                  </a:lnTo>
                  <a:lnTo>
                    <a:pt x="94" y="644"/>
                  </a:lnTo>
                  <a:lnTo>
                    <a:pt x="94" y="644"/>
                  </a:lnTo>
                  <a:lnTo>
                    <a:pt x="90" y="642"/>
                  </a:lnTo>
                  <a:lnTo>
                    <a:pt x="82" y="642"/>
                  </a:lnTo>
                  <a:lnTo>
                    <a:pt x="68" y="642"/>
                  </a:lnTo>
                  <a:lnTo>
                    <a:pt x="68" y="642"/>
                  </a:lnTo>
                  <a:lnTo>
                    <a:pt x="68" y="642"/>
                  </a:lnTo>
                  <a:lnTo>
                    <a:pt x="70" y="636"/>
                  </a:lnTo>
                  <a:lnTo>
                    <a:pt x="70" y="630"/>
                  </a:lnTo>
                  <a:lnTo>
                    <a:pt x="70" y="630"/>
                  </a:lnTo>
                  <a:lnTo>
                    <a:pt x="70" y="630"/>
                  </a:lnTo>
                  <a:lnTo>
                    <a:pt x="68" y="634"/>
                  </a:lnTo>
                  <a:lnTo>
                    <a:pt x="68" y="634"/>
                  </a:lnTo>
                  <a:lnTo>
                    <a:pt x="68" y="626"/>
                  </a:lnTo>
                  <a:lnTo>
                    <a:pt x="68" y="626"/>
                  </a:lnTo>
                  <a:lnTo>
                    <a:pt x="70" y="622"/>
                  </a:lnTo>
                  <a:lnTo>
                    <a:pt x="70" y="622"/>
                  </a:lnTo>
                  <a:lnTo>
                    <a:pt x="70" y="622"/>
                  </a:lnTo>
                  <a:lnTo>
                    <a:pt x="74" y="612"/>
                  </a:lnTo>
                  <a:lnTo>
                    <a:pt x="74" y="612"/>
                  </a:lnTo>
                  <a:lnTo>
                    <a:pt x="78" y="602"/>
                  </a:lnTo>
                  <a:lnTo>
                    <a:pt x="78" y="602"/>
                  </a:lnTo>
                  <a:lnTo>
                    <a:pt x="78" y="602"/>
                  </a:lnTo>
                  <a:lnTo>
                    <a:pt x="74" y="594"/>
                  </a:lnTo>
                  <a:lnTo>
                    <a:pt x="74" y="594"/>
                  </a:lnTo>
                  <a:lnTo>
                    <a:pt x="70" y="582"/>
                  </a:lnTo>
                  <a:lnTo>
                    <a:pt x="58" y="568"/>
                  </a:lnTo>
                  <a:lnTo>
                    <a:pt x="58" y="568"/>
                  </a:lnTo>
                  <a:lnTo>
                    <a:pt x="58" y="568"/>
                  </a:lnTo>
                  <a:lnTo>
                    <a:pt x="50" y="558"/>
                  </a:lnTo>
                  <a:lnTo>
                    <a:pt x="42" y="548"/>
                  </a:lnTo>
                  <a:lnTo>
                    <a:pt x="42" y="548"/>
                  </a:lnTo>
                  <a:lnTo>
                    <a:pt x="42" y="542"/>
                  </a:lnTo>
                  <a:lnTo>
                    <a:pt x="42" y="542"/>
                  </a:lnTo>
                  <a:lnTo>
                    <a:pt x="44" y="538"/>
                  </a:lnTo>
                  <a:lnTo>
                    <a:pt x="44" y="532"/>
                  </a:lnTo>
                  <a:lnTo>
                    <a:pt x="44" y="530"/>
                  </a:lnTo>
                  <a:lnTo>
                    <a:pt x="44" y="530"/>
                  </a:lnTo>
                  <a:lnTo>
                    <a:pt x="38" y="522"/>
                  </a:lnTo>
                  <a:lnTo>
                    <a:pt x="38" y="522"/>
                  </a:lnTo>
                  <a:lnTo>
                    <a:pt x="34" y="520"/>
                  </a:lnTo>
                  <a:lnTo>
                    <a:pt x="34" y="520"/>
                  </a:lnTo>
                  <a:lnTo>
                    <a:pt x="30" y="518"/>
                  </a:lnTo>
                  <a:lnTo>
                    <a:pt x="30" y="518"/>
                  </a:lnTo>
                  <a:lnTo>
                    <a:pt x="30" y="510"/>
                  </a:lnTo>
                  <a:lnTo>
                    <a:pt x="30" y="504"/>
                  </a:lnTo>
                  <a:lnTo>
                    <a:pt x="30" y="502"/>
                  </a:lnTo>
                  <a:lnTo>
                    <a:pt x="30" y="494"/>
                  </a:lnTo>
                  <a:lnTo>
                    <a:pt x="30" y="494"/>
                  </a:lnTo>
                  <a:lnTo>
                    <a:pt x="30" y="494"/>
                  </a:lnTo>
                  <a:lnTo>
                    <a:pt x="28" y="500"/>
                  </a:lnTo>
                  <a:lnTo>
                    <a:pt x="28" y="500"/>
                  </a:lnTo>
                  <a:lnTo>
                    <a:pt x="28" y="490"/>
                  </a:lnTo>
                  <a:lnTo>
                    <a:pt x="28" y="490"/>
                  </a:lnTo>
                  <a:lnTo>
                    <a:pt x="24" y="480"/>
                  </a:lnTo>
                  <a:lnTo>
                    <a:pt x="24" y="480"/>
                  </a:lnTo>
                  <a:lnTo>
                    <a:pt x="24" y="478"/>
                  </a:lnTo>
                  <a:lnTo>
                    <a:pt x="24" y="474"/>
                  </a:lnTo>
                  <a:lnTo>
                    <a:pt x="24" y="474"/>
                  </a:lnTo>
                  <a:lnTo>
                    <a:pt x="28" y="470"/>
                  </a:lnTo>
                  <a:lnTo>
                    <a:pt x="28" y="470"/>
                  </a:lnTo>
                  <a:lnTo>
                    <a:pt x="24" y="468"/>
                  </a:lnTo>
                  <a:lnTo>
                    <a:pt x="24" y="468"/>
                  </a:lnTo>
                  <a:lnTo>
                    <a:pt x="18" y="468"/>
                  </a:lnTo>
                  <a:lnTo>
                    <a:pt x="18" y="468"/>
                  </a:lnTo>
                  <a:lnTo>
                    <a:pt x="12" y="470"/>
                  </a:lnTo>
                  <a:lnTo>
                    <a:pt x="8" y="470"/>
                  </a:lnTo>
                  <a:lnTo>
                    <a:pt x="8" y="470"/>
                  </a:lnTo>
                  <a:lnTo>
                    <a:pt x="0" y="466"/>
                  </a:lnTo>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40" name="SOUTH AFRICA"/>
            <p:cNvSpPr>
              <a:spLocks/>
            </p:cNvSpPr>
            <p:nvPr/>
          </p:nvSpPr>
          <p:spPr bwMode="auto">
            <a:xfrm>
              <a:off x="6568149" y="4422967"/>
              <a:ext cx="872210" cy="706481"/>
            </a:xfrm>
            <a:custGeom>
              <a:avLst/>
              <a:gdLst>
                <a:gd name="T0" fmla="*/ 10 w 654"/>
                <a:gd name="T1" fmla="*/ 284 h 586"/>
                <a:gd name="T2" fmla="*/ 20 w 654"/>
                <a:gd name="T3" fmla="*/ 268 h 586"/>
                <a:gd name="T4" fmla="*/ 32 w 654"/>
                <a:gd name="T5" fmla="*/ 276 h 586"/>
                <a:gd name="T6" fmla="*/ 34 w 654"/>
                <a:gd name="T7" fmla="*/ 292 h 586"/>
                <a:gd name="T8" fmla="*/ 72 w 654"/>
                <a:gd name="T9" fmla="*/ 306 h 586"/>
                <a:gd name="T10" fmla="*/ 104 w 654"/>
                <a:gd name="T11" fmla="*/ 306 h 586"/>
                <a:gd name="T12" fmla="*/ 116 w 654"/>
                <a:gd name="T13" fmla="*/ 298 h 586"/>
                <a:gd name="T14" fmla="*/ 126 w 654"/>
                <a:gd name="T15" fmla="*/ 288 h 586"/>
                <a:gd name="T16" fmla="*/ 142 w 654"/>
                <a:gd name="T17" fmla="*/ 248 h 586"/>
                <a:gd name="T18" fmla="*/ 146 w 654"/>
                <a:gd name="T19" fmla="*/ 124 h 586"/>
                <a:gd name="T20" fmla="*/ 170 w 654"/>
                <a:gd name="T21" fmla="*/ 156 h 586"/>
                <a:gd name="T22" fmla="*/ 166 w 654"/>
                <a:gd name="T23" fmla="*/ 202 h 586"/>
                <a:gd name="T24" fmla="*/ 174 w 654"/>
                <a:gd name="T25" fmla="*/ 208 h 586"/>
                <a:gd name="T26" fmla="*/ 208 w 654"/>
                <a:gd name="T27" fmla="*/ 208 h 586"/>
                <a:gd name="T28" fmla="*/ 222 w 654"/>
                <a:gd name="T29" fmla="*/ 204 h 586"/>
                <a:gd name="T30" fmla="*/ 236 w 654"/>
                <a:gd name="T31" fmla="*/ 184 h 586"/>
                <a:gd name="T32" fmla="*/ 254 w 654"/>
                <a:gd name="T33" fmla="*/ 150 h 586"/>
                <a:gd name="T34" fmla="*/ 278 w 654"/>
                <a:gd name="T35" fmla="*/ 142 h 586"/>
                <a:gd name="T36" fmla="*/ 308 w 654"/>
                <a:gd name="T37" fmla="*/ 156 h 586"/>
                <a:gd name="T38" fmla="*/ 336 w 654"/>
                <a:gd name="T39" fmla="*/ 164 h 586"/>
                <a:gd name="T40" fmla="*/ 358 w 654"/>
                <a:gd name="T41" fmla="*/ 156 h 586"/>
                <a:gd name="T42" fmla="*/ 374 w 654"/>
                <a:gd name="T43" fmla="*/ 124 h 586"/>
                <a:gd name="T44" fmla="*/ 396 w 654"/>
                <a:gd name="T45" fmla="*/ 112 h 586"/>
                <a:gd name="T46" fmla="*/ 414 w 654"/>
                <a:gd name="T47" fmla="*/ 90 h 586"/>
                <a:gd name="T48" fmla="*/ 428 w 654"/>
                <a:gd name="T49" fmla="*/ 60 h 586"/>
                <a:gd name="T50" fmla="*/ 456 w 654"/>
                <a:gd name="T51" fmla="*/ 34 h 586"/>
                <a:gd name="T52" fmla="*/ 492 w 654"/>
                <a:gd name="T53" fmla="*/ 14 h 586"/>
                <a:gd name="T54" fmla="*/ 506 w 654"/>
                <a:gd name="T55" fmla="*/ 0 h 586"/>
                <a:gd name="T56" fmla="*/ 546 w 654"/>
                <a:gd name="T57" fmla="*/ 4 h 586"/>
                <a:gd name="T58" fmla="*/ 596 w 654"/>
                <a:gd name="T59" fmla="*/ 20 h 586"/>
                <a:gd name="T60" fmla="*/ 604 w 654"/>
                <a:gd name="T61" fmla="*/ 66 h 586"/>
                <a:gd name="T62" fmla="*/ 618 w 654"/>
                <a:gd name="T63" fmla="*/ 136 h 586"/>
                <a:gd name="T64" fmla="*/ 616 w 654"/>
                <a:gd name="T65" fmla="*/ 172 h 586"/>
                <a:gd name="T66" fmla="*/ 654 w 654"/>
                <a:gd name="T67" fmla="*/ 216 h 586"/>
                <a:gd name="T68" fmla="*/ 628 w 654"/>
                <a:gd name="T69" fmla="*/ 302 h 586"/>
                <a:gd name="T70" fmla="*/ 616 w 654"/>
                <a:gd name="T71" fmla="*/ 306 h 586"/>
                <a:gd name="T72" fmla="*/ 600 w 654"/>
                <a:gd name="T73" fmla="*/ 316 h 586"/>
                <a:gd name="T74" fmla="*/ 570 w 654"/>
                <a:gd name="T75" fmla="*/ 368 h 586"/>
                <a:gd name="T76" fmla="*/ 518 w 654"/>
                <a:gd name="T77" fmla="*/ 436 h 586"/>
                <a:gd name="T78" fmla="*/ 442 w 654"/>
                <a:gd name="T79" fmla="*/ 512 h 586"/>
                <a:gd name="T80" fmla="*/ 398 w 654"/>
                <a:gd name="T81" fmla="*/ 538 h 586"/>
                <a:gd name="T82" fmla="*/ 364 w 654"/>
                <a:gd name="T83" fmla="*/ 546 h 586"/>
                <a:gd name="T84" fmla="*/ 346 w 654"/>
                <a:gd name="T85" fmla="*/ 546 h 586"/>
                <a:gd name="T86" fmla="*/ 314 w 654"/>
                <a:gd name="T87" fmla="*/ 556 h 586"/>
                <a:gd name="T88" fmla="*/ 276 w 654"/>
                <a:gd name="T89" fmla="*/ 548 h 586"/>
                <a:gd name="T90" fmla="*/ 254 w 654"/>
                <a:gd name="T91" fmla="*/ 552 h 586"/>
                <a:gd name="T92" fmla="*/ 240 w 654"/>
                <a:gd name="T93" fmla="*/ 552 h 586"/>
                <a:gd name="T94" fmla="*/ 212 w 654"/>
                <a:gd name="T95" fmla="*/ 568 h 586"/>
                <a:gd name="T96" fmla="*/ 174 w 654"/>
                <a:gd name="T97" fmla="*/ 568 h 586"/>
                <a:gd name="T98" fmla="*/ 144 w 654"/>
                <a:gd name="T99" fmla="*/ 582 h 586"/>
                <a:gd name="T100" fmla="*/ 122 w 654"/>
                <a:gd name="T101" fmla="*/ 586 h 586"/>
                <a:gd name="T102" fmla="*/ 114 w 654"/>
                <a:gd name="T103" fmla="*/ 572 h 586"/>
                <a:gd name="T104" fmla="*/ 92 w 654"/>
                <a:gd name="T105" fmla="*/ 560 h 586"/>
                <a:gd name="T106" fmla="*/ 80 w 654"/>
                <a:gd name="T107" fmla="*/ 556 h 586"/>
                <a:gd name="T108" fmla="*/ 74 w 654"/>
                <a:gd name="T109" fmla="*/ 556 h 586"/>
                <a:gd name="T110" fmla="*/ 72 w 654"/>
                <a:gd name="T111" fmla="*/ 526 h 586"/>
                <a:gd name="T112" fmla="*/ 62 w 654"/>
                <a:gd name="T113" fmla="*/ 506 h 586"/>
                <a:gd name="T114" fmla="*/ 54 w 654"/>
                <a:gd name="T115" fmla="*/ 498 h 586"/>
                <a:gd name="T116" fmla="*/ 72 w 654"/>
                <a:gd name="T117" fmla="*/ 478 h 586"/>
                <a:gd name="T118" fmla="*/ 60 w 654"/>
                <a:gd name="T119" fmla="*/ 426 h 586"/>
                <a:gd name="T120" fmla="*/ 14 w 654"/>
                <a:gd name="T121" fmla="*/ 326 h 586"/>
                <a:gd name="T122" fmla="*/ 0 w 654"/>
                <a:gd name="T123" fmla="*/ 29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4" h="586">
                  <a:moveTo>
                    <a:pt x="0" y="292"/>
                  </a:moveTo>
                  <a:lnTo>
                    <a:pt x="0" y="292"/>
                  </a:lnTo>
                  <a:lnTo>
                    <a:pt x="6" y="288"/>
                  </a:lnTo>
                  <a:lnTo>
                    <a:pt x="10" y="286"/>
                  </a:lnTo>
                  <a:lnTo>
                    <a:pt x="10" y="284"/>
                  </a:lnTo>
                  <a:lnTo>
                    <a:pt x="10" y="284"/>
                  </a:lnTo>
                  <a:lnTo>
                    <a:pt x="12" y="274"/>
                  </a:lnTo>
                  <a:lnTo>
                    <a:pt x="14" y="272"/>
                  </a:lnTo>
                  <a:lnTo>
                    <a:pt x="20" y="268"/>
                  </a:lnTo>
                  <a:lnTo>
                    <a:pt x="20" y="268"/>
                  </a:lnTo>
                  <a:lnTo>
                    <a:pt x="24" y="268"/>
                  </a:lnTo>
                  <a:lnTo>
                    <a:pt x="26" y="272"/>
                  </a:lnTo>
                  <a:lnTo>
                    <a:pt x="26" y="274"/>
                  </a:lnTo>
                  <a:lnTo>
                    <a:pt x="32" y="276"/>
                  </a:lnTo>
                  <a:lnTo>
                    <a:pt x="32" y="276"/>
                  </a:lnTo>
                  <a:lnTo>
                    <a:pt x="34" y="278"/>
                  </a:lnTo>
                  <a:lnTo>
                    <a:pt x="34" y="284"/>
                  </a:lnTo>
                  <a:lnTo>
                    <a:pt x="34" y="288"/>
                  </a:lnTo>
                  <a:lnTo>
                    <a:pt x="34" y="292"/>
                  </a:lnTo>
                  <a:lnTo>
                    <a:pt x="34" y="292"/>
                  </a:lnTo>
                  <a:lnTo>
                    <a:pt x="40" y="298"/>
                  </a:lnTo>
                  <a:lnTo>
                    <a:pt x="50" y="302"/>
                  </a:lnTo>
                  <a:lnTo>
                    <a:pt x="64" y="306"/>
                  </a:lnTo>
                  <a:lnTo>
                    <a:pt x="64" y="306"/>
                  </a:lnTo>
                  <a:lnTo>
                    <a:pt x="72" y="306"/>
                  </a:lnTo>
                  <a:lnTo>
                    <a:pt x="76" y="306"/>
                  </a:lnTo>
                  <a:lnTo>
                    <a:pt x="92" y="304"/>
                  </a:lnTo>
                  <a:lnTo>
                    <a:pt x="92" y="304"/>
                  </a:lnTo>
                  <a:lnTo>
                    <a:pt x="102" y="306"/>
                  </a:lnTo>
                  <a:lnTo>
                    <a:pt x="104" y="306"/>
                  </a:lnTo>
                  <a:lnTo>
                    <a:pt x="112" y="306"/>
                  </a:lnTo>
                  <a:lnTo>
                    <a:pt x="112" y="306"/>
                  </a:lnTo>
                  <a:lnTo>
                    <a:pt x="112" y="304"/>
                  </a:lnTo>
                  <a:lnTo>
                    <a:pt x="112" y="302"/>
                  </a:lnTo>
                  <a:lnTo>
                    <a:pt x="116" y="298"/>
                  </a:lnTo>
                  <a:lnTo>
                    <a:pt x="116" y="298"/>
                  </a:lnTo>
                  <a:lnTo>
                    <a:pt x="120" y="296"/>
                  </a:lnTo>
                  <a:lnTo>
                    <a:pt x="122" y="292"/>
                  </a:lnTo>
                  <a:lnTo>
                    <a:pt x="126" y="288"/>
                  </a:lnTo>
                  <a:lnTo>
                    <a:pt x="126" y="288"/>
                  </a:lnTo>
                  <a:lnTo>
                    <a:pt x="134" y="288"/>
                  </a:lnTo>
                  <a:lnTo>
                    <a:pt x="140" y="286"/>
                  </a:lnTo>
                  <a:lnTo>
                    <a:pt x="140" y="284"/>
                  </a:lnTo>
                  <a:lnTo>
                    <a:pt x="140" y="284"/>
                  </a:lnTo>
                  <a:lnTo>
                    <a:pt x="142" y="248"/>
                  </a:lnTo>
                  <a:lnTo>
                    <a:pt x="142" y="248"/>
                  </a:lnTo>
                  <a:lnTo>
                    <a:pt x="142" y="182"/>
                  </a:lnTo>
                  <a:lnTo>
                    <a:pt x="142" y="116"/>
                  </a:lnTo>
                  <a:lnTo>
                    <a:pt x="142" y="116"/>
                  </a:lnTo>
                  <a:lnTo>
                    <a:pt x="146" y="124"/>
                  </a:lnTo>
                  <a:lnTo>
                    <a:pt x="156" y="134"/>
                  </a:lnTo>
                  <a:lnTo>
                    <a:pt x="156" y="134"/>
                  </a:lnTo>
                  <a:lnTo>
                    <a:pt x="162" y="144"/>
                  </a:lnTo>
                  <a:lnTo>
                    <a:pt x="170" y="156"/>
                  </a:lnTo>
                  <a:lnTo>
                    <a:pt x="170" y="156"/>
                  </a:lnTo>
                  <a:lnTo>
                    <a:pt x="172" y="172"/>
                  </a:lnTo>
                  <a:lnTo>
                    <a:pt x="172" y="180"/>
                  </a:lnTo>
                  <a:lnTo>
                    <a:pt x="172" y="184"/>
                  </a:lnTo>
                  <a:lnTo>
                    <a:pt x="172" y="184"/>
                  </a:lnTo>
                  <a:lnTo>
                    <a:pt x="166" y="202"/>
                  </a:lnTo>
                  <a:lnTo>
                    <a:pt x="166" y="206"/>
                  </a:lnTo>
                  <a:lnTo>
                    <a:pt x="170" y="216"/>
                  </a:lnTo>
                  <a:lnTo>
                    <a:pt x="170" y="216"/>
                  </a:lnTo>
                  <a:lnTo>
                    <a:pt x="172" y="212"/>
                  </a:lnTo>
                  <a:lnTo>
                    <a:pt x="174" y="208"/>
                  </a:lnTo>
                  <a:lnTo>
                    <a:pt x="186" y="212"/>
                  </a:lnTo>
                  <a:lnTo>
                    <a:pt x="200" y="212"/>
                  </a:lnTo>
                  <a:lnTo>
                    <a:pt x="206" y="212"/>
                  </a:lnTo>
                  <a:lnTo>
                    <a:pt x="208" y="208"/>
                  </a:lnTo>
                  <a:lnTo>
                    <a:pt x="208" y="208"/>
                  </a:lnTo>
                  <a:lnTo>
                    <a:pt x="212" y="206"/>
                  </a:lnTo>
                  <a:lnTo>
                    <a:pt x="212" y="204"/>
                  </a:lnTo>
                  <a:lnTo>
                    <a:pt x="212" y="204"/>
                  </a:lnTo>
                  <a:lnTo>
                    <a:pt x="222" y="204"/>
                  </a:lnTo>
                  <a:lnTo>
                    <a:pt x="222" y="204"/>
                  </a:lnTo>
                  <a:lnTo>
                    <a:pt x="224" y="196"/>
                  </a:lnTo>
                  <a:lnTo>
                    <a:pt x="226" y="194"/>
                  </a:lnTo>
                  <a:lnTo>
                    <a:pt x="230" y="188"/>
                  </a:lnTo>
                  <a:lnTo>
                    <a:pt x="236" y="184"/>
                  </a:lnTo>
                  <a:lnTo>
                    <a:pt x="236" y="184"/>
                  </a:lnTo>
                  <a:lnTo>
                    <a:pt x="246" y="176"/>
                  </a:lnTo>
                  <a:lnTo>
                    <a:pt x="248" y="166"/>
                  </a:lnTo>
                  <a:lnTo>
                    <a:pt x="248" y="166"/>
                  </a:lnTo>
                  <a:lnTo>
                    <a:pt x="252" y="154"/>
                  </a:lnTo>
                  <a:lnTo>
                    <a:pt x="254" y="150"/>
                  </a:lnTo>
                  <a:lnTo>
                    <a:pt x="256" y="144"/>
                  </a:lnTo>
                  <a:lnTo>
                    <a:pt x="256" y="144"/>
                  </a:lnTo>
                  <a:lnTo>
                    <a:pt x="266" y="140"/>
                  </a:lnTo>
                  <a:lnTo>
                    <a:pt x="278" y="142"/>
                  </a:lnTo>
                  <a:lnTo>
                    <a:pt x="278" y="142"/>
                  </a:lnTo>
                  <a:lnTo>
                    <a:pt x="288" y="152"/>
                  </a:lnTo>
                  <a:lnTo>
                    <a:pt x="294" y="154"/>
                  </a:lnTo>
                  <a:lnTo>
                    <a:pt x="296" y="156"/>
                  </a:lnTo>
                  <a:lnTo>
                    <a:pt x="296" y="156"/>
                  </a:lnTo>
                  <a:lnTo>
                    <a:pt x="308" y="156"/>
                  </a:lnTo>
                  <a:lnTo>
                    <a:pt x="318" y="164"/>
                  </a:lnTo>
                  <a:lnTo>
                    <a:pt x="328" y="166"/>
                  </a:lnTo>
                  <a:lnTo>
                    <a:pt x="334" y="164"/>
                  </a:lnTo>
                  <a:lnTo>
                    <a:pt x="336" y="164"/>
                  </a:lnTo>
                  <a:lnTo>
                    <a:pt x="336" y="164"/>
                  </a:lnTo>
                  <a:lnTo>
                    <a:pt x="344" y="162"/>
                  </a:lnTo>
                  <a:lnTo>
                    <a:pt x="346" y="162"/>
                  </a:lnTo>
                  <a:lnTo>
                    <a:pt x="354" y="162"/>
                  </a:lnTo>
                  <a:lnTo>
                    <a:pt x="358" y="156"/>
                  </a:lnTo>
                  <a:lnTo>
                    <a:pt x="358" y="156"/>
                  </a:lnTo>
                  <a:lnTo>
                    <a:pt x="364" y="150"/>
                  </a:lnTo>
                  <a:lnTo>
                    <a:pt x="372" y="136"/>
                  </a:lnTo>
                  <a:lnTo>
                    <a:pt x="372" y="136"/>
                  </a:lnTo>
                  <a:lnTo>
                    <a:pt x="374" y="124"/>
                  </a:lnTo>
                  <a:lnTo>
                    <a:pt x="374" y="124"/>
                  </a:lnTo>
                  <a:lnTo>
                    <a:pt x="374" y="116"/>
                  </a:lnTo>
                  <a:lnTo>
                    <a:pt x="382" y="114"/>
                  </a:lnTo>
                  <a:lnTo>
                    <a:pt x="382" y="114"/>
                  </a:lnTo>
                  <a:lnTo>
                    <a:pt x="388" y="112"/>
                  </a:lnTo>
                  <a:lnTo>
                    <a:pt x="396" y="112"/>
                  </a:lnTo>
                  <a:lnTo>
                    <a:pt x="398" y="110"/>
                  </a:lnTo>
                  <a:lnTo>
                    <a:pt x="398" y="110"/>
                  </a:lnTo>
                  <a:lnTo>
                    <a:pt x="404" y="100"/>
                  </a:lnTo>
                  <a:lnTo>
                    <a:pt x="414" y="90"/>
                  </a:lnTo>
                  <a:lnTo>
                    <a:pt x="414" y="90"/>
                  </a:lnTo>
                  <a:lnTo>
                    <a:pt x="416" y="76"/>
                  </a:lnTo>
                  <a:lnTo>
                    <a:pt x="416" y="72"/>
                  </a:lnTo>
                  <a:lnTo>
                    <a:pt x="422" y="66"/>
                  </a:lnTo>
                  <a:lnTo>
                    <a:pt x="422" y="66"/>
                  </a:lnTo>
                  <a:lnTo>
                    <a:pt x="428" y="60"/>
                  </a:lnTo>
                  <a:lnTo>
                    <a:pt x="438" y="54"/>
                  </a:lnTo>
                  <a:lnTo>
                    <a:pt x="438" y="54"/>
                  </a:lnTo>
                  <a:lnTo>
                    <a:pt x="448" y="44"/>
                  </a:lnTo>
                  <a:lnTo>
                    <a:pt x="456" y="34"/>
                  </a:lnTo>
                  <a:lnTo>
                    <a:pt x="456" y="34"/>
                  </a:lnTo>
                  <a:lnTo>
                    <a:pt x="464" y="26"/>
                  </a:lnTo>
                  <a:lnTo>
                    <a:pt x="468" y="20"/>
                  </a:lnTo>
                  <a:lnTo>
                    <a:pt x="468" y="20"/>
                  </a:lnTo>
                  <a:lnTo>
                    <a:pt x="478" y="16"/>
                  </a:lnTo>
                  <a:lnTo>
                    <a:pt x="492" y="14"/>
                  </a:lnTo>
                  <a:lnTo>
                    <a:pt x="492" y="14"/>
                  </a:lnTo>
                  <a:lnTo>
                    <a:pt x="494" y="10"/>
                  </a:lnTo>
                  <a:lnTo>
                    <a:pt x="496" y="4"/>
                  </a:lnTo>
                  <a:lnTo>
                    <a:pt x="496" y="4"/>
                  </a:lnTo>
                  <a:lnTo>
                    <a:pt x="506" y="0"/>
                  </a:lnTo>
                  <a:lnTo>
                    <a:pt x="512" y="0"/>
                  </a:lnTo>
                  <a:lnTo>
                    <a:pt x="512" y="0"/>
                  </a:lnTo>
                  <a:lnTo>
                    <a:pt x="524" y="0"/>
                  </a:lnTo>
                  <a:lnTo>
                    <a:pt x="536" y="2"/>
                  </a:lnTo>
                  <a:lnTo>
                    <a:pt x="546" y="4"/>
                  </a:lnTo>
                  <a:lnTo>
                    <a:pt x="558" y="4"/>
                  </a:lnTo>
                  <a:lnTo>
                    <a:pt x="558" y="4"/>
                  </a:lnTo>
                  <a:lnTo>
                    <a:pt x="578" y="4"/>
                  </a:lnTo>
                  <a:lnTo>
                    <a:pt x="588" y="8"/>
                  </a:lnTo>
                  <a:lnTo>
                    <a:pt x="596" y="20"/>
                  </a:lnTo>
                  <a:lnTo>
                    <a:pt x="596" y="20"/>
                  </a:lnTo>
                  <a:lnTo>
                    <a:pt x="598" y="34"/>
                  </a:lnTo>
                  <a:lnTo>
                    <a:pt x="600" y="50"/>
                  </a:lnTo>
                  <a:lnTo>
                    <a:pt x="600" y="50"/>
                  </a:lnTo>
                  <a:lnTo>
                    <a:pt x="604" y="66"/>
                  </a:lnTo>
                  <a:lnTo>
                    <a:pt x="610" y="76"/>
                  </a:lnTo>
                  <a:lnTo>
                    <a:pt x="610" y="76"/>
                  </a:lnTo>
                  <a:lnTo>
                    <a:pt x="616" y="94"/>
                  </a:lnTo>
                  <a:lnTo>
                    <a:pt x="618" y="104"/>
                  </a:lnTo>
                  <a:lnTo>
                    <a:pt x="618" y="136"/>
                  </a:lnTo>
                  <a:lnTo>
                    <a:pt x="618" y="136"/>
                  </a:lnTo>
                  <a:lnTo>
                    <a:pt x="618" y="150"/>
                  </a:lnTo>
                  <a:lnTo>
                    <a:pt x="616" y="162"/>
                  </a:lnTo>
                  <a:lnTo>
                    <a:pt x="616" y="162"/>
                  </a:lnTo>
                  <a:lnTo>
                    <a:pt x="616" y="172"/>
                  </a:lnTo>
                  <a:lnTo>
                    <a:pt x="618" y="192"/>
                  </a:lnTo>
                  <a:lnTo>
                    <a:pt x="626" y="208"/>
                  </a:lnTo>
                  <a:lnTo>
                    <a:pt x="626" y="208"/>
                  </a:lnTo>
                  <a:lnTo>
                    <a:pt x="638" y="216"/>
                  </a:lnTo>
                  <a:lnTo>
                    <a:pt x="654" y="216"/>
                  </a:lnTo>
                  <a:lnTo>
                    <a:pt x="654" y="216"/>
                  </a:lnTo>
                  <a:lnTo>
                    <a:pt x="640" y="274"/>
                  </a:lnTo>
                  <a:lnTo>
                    <a:pt x="640" y="274"/>
                  </a:lnTo>
                  <a:lnTo>
                    <a:pt x="634" y="292"/>
                  </a:lnTo>
                  <a:lnTo>
                    <a:pt x="628" y="302"/>
                  </a:lnTo>
                  <a:lnTo>
                    <a:pt x="624" y="302"/>
                  </a:lnTo>
                  <a:lnTo>
                    <a:pt x="618" y="304"/>
                  </a:lnTo>
                  <a:lnTo>
                    <a:pt x="618" y="304"/>
                  </a:lnTo>
                  <a:lnTo>
                    <a:pt x="618" y="306"/>
                  </a:lnTo>
                  <a:lnTo>
                    <a:pt x="616" y="306"/>
                  </a:lnTo>
                  <a:lnTo>
                    <a:pt x="610" y="306"/>
                  </a:lnTo>
                  <a:lnTo>
                    <a:pt x="610" y="306"/>
                  </a:lnTo>
                  <a:lnTo>
                    <a:pt x="606" y="314"/>
                  </a:lnTo>
                  <a:lnTo>
                    <a:pt x="600" y="316"/>
                  </a:lnTo>
                  <a:lnTo>
                    <a:pt x="600" y="316"/>
                  </a:lnTo>
                  <a:lnTo>
                    <a:pt x="588" y="332"/>
                  </a:lnTo>
                  <a:lnTo>
                    <a:pt x="584" y="350"/>
                  </a:lnTo>
                  <a:lnTo>
                    <a:pt x="584" y="350"/>
                  </a:lnTo>
                  <a:lnTo>
                    <a:pt x="576" y="358"/>
                  </a:lnTo>
                  <a:lnTo>
                    <a:pt x="570" y="368"/>
                  </a:lnTo>
                  <a:lnTo>
                    <a:pt x="570" y="368"/>
                  </a:lnTo>
                  <a:lnTo>
                    <a:pt x="556" y="396"/>
                  </a:lnTo>
                  <a:lnTo>
                    <a:pt x="556" y="396"/>
                  </a:lnTo>
                  <a:lnTo>
                    <a:pt x="538" y="418"/>
                  </a:lnTo>
                  <a:lnTo>
                    <a:pt x="518" y="436"/>
                  </a:lnTo>
                  <a:lnTo>
                    <a:pt x="518" y="436"/>
                  </a:lnTo>
                  <a:lnTo>
                    <a:pt x="504" y="454"/>
                  </a:lnTo>
                  <a:lnTo>
                    <a:pt x="488" y="474"/>
                  </a:lnTo>
                  <a:lnTo>
                    <a:pt x="488" y="474"/>
                  </a:lnTo>
                  <a:lnTo>
                    <a:pt x="442" y="512"/>
                  </a:lnTo>
                  <a:lnTo>
                    <a:pt x="442" y="512"/>
                  </a:lnTo>
                  <a:lnTo>
                    <a:pt x="422" y="528"/>
                  </a:lnTo>
                  <a:lnTo>
                    <a:pt x="412" y="532"/>
                  </a:lnTo>
                  <a:lnTo>
                    <a:pt x="398" y="538"/>
                  </a:lnTo>
                  <a:lnTo>
                    <a:pt x="398" y="538"/>
                  </a:lnTo>
                  <a:lnTo>
                    <a:pt x="386" y="538"/>
                  </a:lnTo>
                  <a:lnTo>
                    <a:pt x="374" y="538"/>
                  </a:lnTo>
                  <a:lnTo>
                    <a:pt x="374" y="538"/>
                  </a:lnTo>
                  <a:lnTo>
                    <a:pt x="364" y="542"/>
                  </a:lnTo>
                  <a:lnTo>
                    <a:pt x="364" y="546"/>
                  </a:lnTo>
                  <a:lnTo>
                    <a:pt x="368" y="548"/>
                  </a:lnTo>
                  <a:lnTo>
                    <a:pt x="368" y="548"/>
                  </a:lnTo>
                  <a:lnTo>
                    <a:pt x="362" y="552"/>
                  </a:lnTo>
                  <a:lnTo>
                    <a:pt x="354" y="548"/>
                  </a:lnTo>
                  <a:lnTo>
                    <a:pt x="346" y="546"/>
                  </a:lnTo>
                  <a:lnTo>
                    <a:pt x="336" y="548"/>
                  </a:lnTo>
                  <a:lnTo>
                    <a:pt x="336" y="548"/>
                  </a:lnTo>
                  <a:lnTo>
                    <a:pt x="328" y="556"/>
                  </a:lnTo>
                  <a:lnTo>
                    <a:pt x="322" y="558"/>
                  </a:lnTo>
                  <a:lnTo>
                    <a:pt x="314" y="556"/>
                  </a:lnTo>
                  <a:lnTo>
                    <a:pt x="314" y="556"/>
                  </a:lnTo>
                  <a:lnTo>
                    <a:pt x="294" y="548"/>
                  </a:lnTo>
                  <a:lnTo>
                    <a:pt x="286" y="548"/>
                  </a:lnTo>
                  <a:lnTo>
                    <a:pt x="276" y="548"/>
                  </a:lnTo>
                  <a:lnTo>
                    <a:pt x="276" y="548"/>
                  </a:lnTo>
                  <a:lnTo>
                    <a:pt x="274" y="552"/>
                  </a:lnTo>
                  <a:lnTo>
                    <a:pt x="266" y="552"/>
                  </a:lnTo>
                  <a:lnTo>
                    <a:pt x="266" y="552"/>
                  </a:lnTo>
                  <a:lnTo>
                    <a:pt x="256" y="552"/>
                  </a:lnTo>
                  <a:lnTo>
                    <a:pt x="254" y="552"/>
                  </a:lnTo>
                  <a:lnTo>
                    <a:pt x="252" y="548"/>
                  </a:lnTo>
                  <a:lnTo>
                    <a:pt x="252" y="548"/>
                  </a:lnTo>
                  <a:lnTo>
                    <a:pt x="252" y="552"/>
                  </a:lnTo>
                  <a:lnTo>
                    <a:pt x="252" y="552"/>
                  </a:lnTo>
                  <a:lnTo>
                    <a:pt x="240" y="552"/>
                  </a:lnTo>
                  <a:lnTo>
                    <a:pt x="230" y="552"/>
                  </a:lnTo>
                  <a:lnTo>
                    <a:pt x="222" y="558"/>
                  </a:lnTo>
                  <a:lnTo>
                    <a:pt x="214" y="566"/>
                  </a:lnTo>
                  <a:lnTo>
                    <a:pt x="214" y="566"/>
                  </a:lnTo>
                  <a:lnTo>
                    <a:pt x="212" y="568"/>
                  </a:lnTo>
                  <a:lnTo>
                    <a:pt x="208" y="570"/>
                  </a:lnTo>
                  <a:lnTo>
                    <a:pt x="196" y="570"/>
                  </a:lnTo>
                  <a:lnTo>
                    <a:pt x="184" y="568"/>
                  </a:lnTo>
                  <a:lnTo>
                    <a:pt x="174" y="568"/>
                  </a:lnTo>
                  <a:lnTo>
                    <a:pt x="174" y="568"/>
                  </a:lnTo>
                  <a:lnTo>
                    <a:pt x="170" y="570"/>
                  </a:lnTo>
                  <a:lnTo>
                    <a:pt x="160" y="570"/>
                  </a:lnTo>
                  <a:lnTo>
                    <a:pt x="160" y="570"/>
                  </a:lnTo>
                  <a:lnTo>
                    <a:pt x="144" y="582"/>
                  </a:lnTo>
                  <a:lnTo>
                    <a:pt x="144" y="582"/>
                  </a:lnTo>
                  <a:lnTo>
                    <a:pt x="140" y="586"/>
                  </a:lnTo>
                  <a:lnTo>
                    <a:pt x="132" y="586"/>
                  </a:lnTo>
                  <a:lnTo>
                    <a:pt x="132" y="586"/>
                  </a:lnTo>
                  <a:lnTo>
                    <a:pt x="130" y="586"/>
                  </a:lnTo>
                  <a:lnTo>
                    <a:pt x="122" y="586"/>
                  </a:lnTo>
                  <a:lnTo>
                    <a:pt x="122" y="586"/>
                  </a:lnTo>
                  <a:lnTo>
                    <a:pt x="120" y="580"/>
                  </a:lnTo>
                  <a:lnTo>
                    <a:pt x="114" y="578"/>
                  </a:lnTo>
                  <a:lnTo>
                    <a:pt x="114" y="578"/>
                  </a:lnTo>
                  <a:lnTo>
                    <a:pt x="114" y="572"/>
                  </a:lnTo>
                  <a:lnTo>
                    <a:pt x="114" y="570"/>
                  </a:lnTo>
                  <a:lnTo>
                    <a:pt x="106" y="568"/>
                  </a:lnTo>
                  <a:lnTo>
                    <a:pt x="92" y="568"/>
                  </a:lnTo>
                  <a:lnTo>
                    <a:pt x="92" y="568"/>
                  </a:lnTo>
                  <a:lnTo>
                    <a:pt x="92" y="560"/>
                  </a:lnTo>
                  <a:lnTo>
                    <a:pt x="92" y="556"/>
                  </a:lnTo>
                  <a:lnTo>
                    <a:pt x="90" y="552"/>
                  </a:lnTo>
                  <a:lnTo>
                    <a:pt x="82" y="552"/>
                  </a:lnTo>
                  <a:lnTo>
                    <a:pt x="82" y="552"/>
                  </a:lnTo>
                  <a:lnTo>
                    <a:pt x="80" y="556"/>
                  </a:lnTo>
                  <a:lnTo>
                    <a:pt x="80" y="558"/>
                  </a:lnTo>
                  <a:lnTo>
                    <a:pt x="80" y="568"/>
                  </a:lnTo>
                  <a:lnTo>
                    <a:pt x="80" y="568"/>
                  </a:lnTo>
                  <a:lnTo>
                    <a:pt x="74" y="560"/>
                  </a:lnTo>
                  <a:lnTo>
                    <a:pt x="74" y="556"/>
                  </a:lnTo>
                  <a:lnTo>
                    <a:pt x="76" y="540"/>
                  </a:lnTo>
                  <a:lnTo>
                    <a:pt x="76" y="540"/>
                  </a:lnTo>
                  <a:lnTo>
                    <a:pt x="76" y="530"/>
                  </a:lnTo>
                  <a:lnTo>
                    <a:pt x="72" y="526"/>
                  </a:lnTo>
                  <a:lnTo>
                    <a:pt x="72" y="526"/>
                  </a:lnTo>
                  <a:lnTo>
                    <a:pt x="64" y="512"/>
                  </a:lnTo>
                  <a:lnTo>
                    <a:pt x="62" y="510"/>
                  </a:lnTo>
                  <a:lnTo>
                    <a:pt x="64" y="510"/>
                  </a:lnTo>
                  <a:lnTo>
                    <a:pt x="64" y="510"/>
                  </a:lnTo>
                  <a:lnTo>
                    <a:pt x="62" y="506"/>
                  </a:lnTo>
                  <a:lnTo>
                    <a:pt x="60" y="504"/>
                  </a:lnTo>
                  <a:lnTo>
                    <a:pt x="54" y="504"/>
                  </a:lnTo>
                  <a:lnTo>
                    <a:pt x="54" y="504"/>
                  </a:lnTo>
                  <a:lnTo>
                    <a:pt x="54" y="500"/>
                  </a:lnTo>
                  <a:lnTo>
                    <a:pt x="54" y="498"/>
                  </a:lnTo>
                  <a:lnTo>
                    <a:pt x="60" y="488"/>
                  </a:lnTo>
                  <a:lnTo>
                    <a:pt x="60" y="488"/>
                  </a:lnTo>
                  <a:lnTo>
                    <a:pt x="64" y="490"/>
                  </a:lnTo>
                  <a:lnTo>
                    <a:pt x="72" y="486"/>
                  </a:lnTo>
                  <a:lnTo>
                    <a:pt x="72" y="478"/>
                  </a:lnTo>
                  <a:lnTo>
                    <a:pt x="74" y="470"/>
                  </a:lnTo>
                  <a:lnTo>
                    <a:pt x="74" y="470"/>
                  </a:lnTo>
                  <a:lnTo>
                    <a:pt x="72" y="458"/>
                  </a:lnTo>
                  <a:lnTo>
                    <a:pt x="72" y="448"/>
                  </a:lnTo>
                  <a:lnTo>
                    <a:pt x="60" y="426"/>
                  </a:lnTo>
                  <a:lnTo>
                    <a:pt x="60" y="426"/>
                  </a:lnTo>
                  <a:lnTo>
                    <a:pt x="40" y="394"/>
                  </a:lnTo>
                  <a:lnTo>
                    <a:pt x="24" y="358"/>
                  </a:lnTo>
                  <a:lnTo>
                    <a:pt x="24" y="358"/>
                  </a:lnTo>
                  <a:lnTo>
                    <a:pt x="14" y="326"/>
                  </a:lnTo>
                  <a:lnTo>
                    <a:pt x="14" y="326"/>
                  </a:lnTo>
                  <a:lnTo>
                    <a:pt x="6" y="312"/>
                  </a:lnTo>
                  <a:lnTo>
                    <a:pt x="4" y="302"/>
                  </a:lnTo>
                  <a:lnTo>
                    <a:pt x="0" y="292"/>
                  </a:lnTo>
                  <a:lnTo>
                    <a:pt x="0" y="292"/>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41" name="SWAZILAND"/>
            <p:cNvSpPr>
              <a:spLocks/>
            </p:cNvSpPr>
            <p:nvPr/>
          </p:nvSpPr>
          <p:spPr bwMode="auto">
            <a:xfrm>
              <a:off x="7330999" y="4625508"/>
              <a:ext cx="74684" cy="79570"/>
            </a:xfrm>
            <a:custGeom>
              <a:avLst/>
              <a:gdLst>
                <a:gd name="T0" fmla="*/ 0 w 56"/>
                <a:gd name="T1" fmla="*/ 40 h 66"/>
                <a:gd name="T2" fmla="*/ 2 w 56"/>
                <a:gd name="T3" fmla="*/ 40 h 66"/>
                <a:gd name="T4" fmla="*/ 2 w 56"/>
                <a:gd name="T5" fmla="*/ 40 h 66"/>
                <a:gd name="T6" fmla="*/ 8 w 56"/>
                <a:gd name="T7" fmla="*/ 48 h 66"/>
                <a:gd name="T8" fmla="*/ 8 w 56"/>
                <a:gd name="T9" fmla="*/ 48 h 66"/>
                <a:gd name="T10" fmla="*/ 16 w 56"/>
                <a:gd name="T11" fmla="*/ 56 h 66"/>
                <a:gd name="T12" fmla="*/ 16 w 56"/>
                <a:gd name="T13" fmla="*/ 56 h 66"/>
                <a:gd name="T14" fmla="*/ 30 w 56"/>
                <a:gd name="T15" fmla="*/ 64 h 66"/>
                <a:gd name="T16" fmla="*/ 34 w 56"/>
                <a:gd name="T17" fmla="*/ 66 h 66"/>
                <a:gd name="T18" fmla="*/ 42 w 56"/>
                <a:gd name="T19" fmla="*/ 64 h 66"/>
                <a:gd name="T20" fmla="*/ 42 w 56"/>
                <a:gd name="T21" fmla="*/ 64 h 66"/>
                <a:gd name="T22" fmla="*/ 44 w 56"/>
                <a:gd name="T23" fmla="*/ 62 h 66"/>
                <a:gd name="T24" fmla="*/ 44 w 56"/>
                <a:gd name="T25" fmla="*/ 54 h 66"/>
                <a:gd name="T26" fmla="*/ 52 w 56"/>
                <a:gd name="T27" fmla="*/ 44 h 66"/>
                <a:gd name="T28" fmla="*/ 56 w 56"/>
                <a:gd name="T29" fmla="*/ 44 h 66"/>
                <a:gd name="T30" fmla="*/ 56 w 56"/>
                <a:gd name="T31" fmla="*/ 42 h 66"/>
                <a:gd name="T32" fmla="*/ 56 w 56"/>
                <a:gd name="T33" fmla="*/ 42 h 66"/>
                <a:gd name="T34" fmla="*/ 52 w 56"/>
                <a:gd name="T35" fmla="*/ 26 h 66"/>
                <a:gd name="T36" fmla="*/ 52 w 56"/>
                <a:gd name="T37" fmla="*/ 24 h 66"/>
                <a:gd name="T38" fmla="*/ 52 w 56"/>
                <a:gd name="T39" fmla="*/ 22 h 66"/>
                <a:gd name="T40" fmla="*/ 46 w 56"/>
                <a:gd name="T41" fmla="*/ 12 h 66"/>
                <a:gd name="T42" fmla="*/ 46 w 56"/>
                <a:gd name="T43" fmla="*/ 12 h 66"/>
                <a:gd name="T44" fmla="*/ 34 w 56"/>
                <a:gd name="T45" fmla="*/ 0 h 66"/>
                <a:gd name="T46" fmla="*/ 20 w 56"/>
                <a:gd name="T47" fmla="*/ 0 h 66"/>
                <a:gd name="T48" fmla="*/ 20 w 56"/>
                <a:gd name="T49" fmla="*/ 0 h 66"/>
                <a:gd name="T50" fmla="*/ 16 w 56"/>
                <a:gd name="T51" fmla="*/ 4 h 66"/>
                <a:gd name="T52" fmla="*/ 12 w 56"/>
                <a:gd name="T53" fmla="*/ 12 h 66"/>
                <a:gd name="T54" fmla="*/ 12 w 56"/>
                <a:gd name="T55" fmla="*/ 12 h 66"/>
                <a:gd name="T56" fmla="*/ 8 w 56"/>
                <a:gd name="T57" fmla="*/ 22 h 66"/>
                <a:gd name="T58" fmla="*/ 8 w 56"/>
                <a:gd name="T59" fmla="*/ 22 h 66"/>
                <a:gd name="T60" fmla="*/ 4 w 56"/>
                <a:gd name="T61" fmla="*/ 30 h 66"/>
                <a:gd name="T62" fmla="*/ 0 w 56"/>
                <a:gd name="T63" fmla="*/ 40 h 66"/>
                <a:gd name="T64" fmla="*/ 0 w 56"/>
                <a:gd name="T65" fmla="*/ 40 h 66"/>
                <a:gd name="T66" fmla="*/ 0 w 56"/>
                <a:gd name="T67"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66">
                  <a:moveTo>
                    <a:pt x="0" y="40"/>
                  </a:moveTo>
                  <a:lnTo>
                    <a:pt x="2" y="40"/>
                  </a:lnTo>
                  <a:lnTo>
                    <a:pt x="2" y="40"/>
                  </a:lnTo>
                  <a:lnTo>
                    <a:pt x="8" y="48"/>
                  </a:lnTo>
                  <a:lnTo>
                    <a:pt x="8" y="48"/>
                  </a:lnTo>
                  <a:lnTo>
                    <a:pt x="16" y="56"/>
                  </a:lnTo>
                  <a:lnTo>
                    <a:pt x="16" y="56"/>
                  </a:lnTo>
                  <a:lnTo>
                    <a:pt x="30" y="64"/>
                  </a:lnTo>
                  <a:lnTo>
                    <a:pt x="34" y="66"/>
                  </a:lnTo>
                  <a:lnTo>
                    <a:pt x="42" y="64"/>
                  </a:lnTo>
                  <a:lnTo>
                    <a:pt x="42" y="64"/>
                  </a:lnTo>
                  <a:lnTo>
                    <a:pt x="44" y="62"/>
                  </a:lnTo>
                  <a:lnTo>
                    <a:pt x="44" y="54"/>
                  </a:lnTo>
                  <a:lnTo>
                    <a:pt x="52" y="44"/>
                  </a:lnTo>
                  <a:lnTo>
                    <a:pt x="56" y="44"/>
                  </a:lnTo>
                  <a:lnTo>
                    <a:pt x="56" y="42"/>
                  </a:lnTo>
                  <a:lnTo>
                    <a:pt x="56" y="42"/>
                  </a:lnTo>
                  <a:lnTo>
                    <a:pt x="52" y="26"/>
                  </a:lnTo>
                  <a:lnTo>
                    <a:pt x="52" y="24"/>
                  </a:lnTo>
                  <a:lnTo>
                    <a:pt x="52" y="22"/>
                  </a:lnTo>
                  <a:lnTo>
                    <a:pt x="46" y="12"/>
                  </a:lnTo>
                  <a:lnTo>
                    <a:pt x="46" y="12"/>
                  </a:lnTo>
                  <a:lnTo>
                    <a:pt x="34" y="0"/>
                  </a:lnTo>
                  <a:lnTo>
                    <a:pt x="20" y="0"/>
                  </a:lnTo>
                  <a:lnTo>
                    <a:pt x="20" y="0"/>
                  </a:lnTo>
                  <a:lnTo>
                    <a:pt x="16" y="4"/>
                  </a:lnTo>
                  <a:lnTo>
                    <a:pt x="12" y="12"/>
                  </a:lnTo>
                  <a:lnTo>
                    <a:pt x="12" y="12"/>
                  </a:lnTo>
                  <a:lnTo>
                    <a:pt x="8" y="22"/>
                  </a:lnTo>
                  <a:lnTo>
                    <a:pt x="8" y="22"/>
                  </a:lnTo>
                  <a:lnTo>
                    <a:pt x="4" y="30"/>
                  </a:lnTo>
                  <a:lnTo>
                    <a:pt x="0" y="40"/>
                  </a:lnTo>
                  <a:lnTo>
                    <a:pt x="0" y="40"/>
                  </a:lnTo>
                  <a:lnTo>
                    <a:pt x="0" y="40"/>
                  </a:lnTo>
                  <a:close/>
                </a:path>
              </a:pathLst>
            </a:custGeom>
            <a:solidFill>
              <a:srgbClr val="0070C0"/>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42" name="BOTSWANA"/>
            <p:cNvSpPr>
              <a:spLocks/>
            </p:cNvSpPr>
            <p:nvPr/>
          </p:nvSpPr>
          <p:spPr bwMode="auto">
            <a:xfrm>
              <a:off x="6754860" y="4184257"/>
              <a:ext cx="501455" cy="499118"/>
            </a:xfrm>
            <a:custGeom>
              <a:avLst/>
              <a:gdLst>
                <a:gd name="T0" fmla="*/ 0 w 376"/>
                <a:gd name="T1" fmla="*/ 244 h 414"/>
                <a:gd name="T2" fmla="*/ 0 w 376"/>
                <a:gd name="T3" fmla="*/ 212 h 414"/>
                <a:gd name="T4" fmla="*/ 2 w 376"/>
                <a:gd name="T5" fmla="*/ 190 h 414"/>
                <a:gd name="T6" fmla="*/ 12 w 376"/>
                <a:gd name="T7" fmla="*/ 188 h 414"/>
                <a:gd name="T8" fmla="*/ 40 w 376"/>
                <a:gd name="T9" fmla="*/ 188 h 414"/>
                <a:gd name="T10" fmla="*/ 40 w 376"/>
                <a:gd name="T11" fmla="*/ 148 h 414"/>
                <a:gd name="T12" fmla="*/ 40 w 376"/>
                <a:gd name="T13" fmla="*/ 46 h 414"/>
                <a:gd name="T14" fmla="*/ 40 w 376"/>
                <a:gd name="T15" fmla="*/ 28 h 414"/>
                <a:gd name="T16" fmla="*/ 50 w 376"/>
                <a:gd name="T17" fmla="*/ 24 h 414"/>
                <a:gd name="T18" fmla="*/ 106 w 376"/>
                <a:gd name="T19" fmla="*/ 14 h 414"/>
                <a:gd name="T20" fmla="*/ 124 w 376"/>
                <a:gd name="T21" fmla="*/ 6 h 414"/>
                <a:gd name="T22" fmla="*/ 134 w 376"/>
                <a:gd name="T23" fmla="*/ 14 h 414"/>
                <a:gd name="T24" fmla="*/ 146 w 376"/>
                <a:gd name="T25" fmla="*/ 30 h 414"/>
                <a:gd name="T26" fmla="*/ 164 w 376"/>
                <a:gd name="T27" fmla="*/ 16 h 414"/>
                <a:gd name="T28" fmla="*/ 174 w 376"/>
                <a:gd name="T29" fmla="*/ 6 h 414"/>
                <a:gd name="T30" fmla="*/ 180 w 376"/>
                <a:gd name="T31" fmla="*/ 12 h 414"/>
                <a:gd name="T32" fmla="*/ 192 w 376"/>
                <a:gd name="T33" fmla="*/ 4 h 414"/>
                <a:gd name="T34" fmla="*/ 208 w 376"/>
                <a:gd name="T35" fmla="*/ 0 h 414"/>
                <a:gd name="T36" fmla="*/ 222 w 376"/>
                <a:gd name="T37" fmla="*/ 28 h 414"/>
                <a:gd name="T38" fmla="*/ 234 w 376"/>
                <a:gd name="T39" fmla="*/ 46 h 414"/>
                <a:gd name="T40" fmla="*/ 242 w 376"/>
                <a:gd name="T41" fmla="*/ 60 h 414"/>
                <a:gd name="T42" fmla="*/ 268 w 376"/>
                <a:gd name="T43" fmla="*/ 94 h 414"/>
                <a:gd name="T44" fmla="*/ 288 w 376"/>
                <a:gd name="T45" fmla="*/ 108 h 414"/>
                <a:gd name="T46" fmla="*/ 298 w 376"/>
                <a:gd name="T47" fmla="*/ 120 h 414"/>
                <a:gd name="T48" fmla="*/ 308 w 376"/>
                <a:gd name="T49" fmla="*/ 136 h 414"/>
                <a:gd name="T50" fmla="*/ 312 w 376"/>
                <a:gd name="T51" fmla="*/ 150 h 414"/>
                <a:gd name="T52" fmla="*/ 318 w 376"/>
                <a:gd name="T53" fmla="*/ 168 h 414"/>
                <a:gd name="T54" fmla="*/ 336 w 376"/>
                <a:gd name="T55" fmla="*/ 172 h 414"/>
                <a:gd name="T56" fmla="*/ 356 w 376"/>
                <a:gd name="T57" fmla="*/ 178 h 414"/>
                <a:gd name="T58" fmla="*/ 358 w 376"/>
                <a:gd name="T59" fmla="*/ 186 h 414"/>
                <a:gd name="T60" fmla="*/ 366 w 376"/>
                <a:gd name="T61" fmla="*/ 192 h 414"/>
                <a:gd name="T62" fmla="*/ 366 w 376"/>
                <a:gd name="T63" fmla="*/ 198 h 414"/>
                <a:gd name="T64" fmla="*/ 356 w 376"/>
                <a:gd name="T65" fmla="*/ 208 h 414"/>
                <a:gd name="T66" fmla="*/ 336 w 376"/>
                <a:gd name="T67" fmla="*/ 216 h 414"/>
                <a:gd name="T68" fmla="*/ 316 w 376"/>
                <a:gd name="T69" fmla="*/ 232 h 414"/>
                <a:gd name="T70" fmla="*/ 308 w 376"/>
                <a:gd name="T71" fmla="*/ 242 h 414"/>
                <a:gd name="T72" fmla="*/ 298 w 376"/>
                <a:gd name="T73" fmla="*/ 252 h 414"/>
                <a:gd name="T74" fmla="*/ 284 w 376"/>
                <a:gd name="T75" fmla="*/ 260 h 414"/>
                <a:gd name="T76" fmla="*/ 274 w 376"/>
                <a:gd name="T77" fmla="*/ 280 h 414"/>
                <a:gd name="T78" fmla="*/ 262 w 376"/>
                <a:gd name="T79" fmla="*/ 302 h 414"/>
                <a:gd name="T80" fmla="*/ 248 w 376"/>
                <a:gd name="T81" fmla="*/ 310 h 414"/>
                <a:gd name="T82" fmla="*/ 234 w 376"/>
                <a:gd name="T83" fmla="*/ 314 h 414"/>
                <a:gd name="T84" fmla="*/ 234 w 376"/>
                <a:gd name="T85" fmla="*/ 322 h 414"/>
                <a:gd name="T86" fmla="*/ 222 w 376"/>
                <a:gd name="T87" fmla="*/ 352 h 414"/>
                <a:gd name="T88" fmla="*/ 204 w 376"/>
                <a:gd name="T89" fmla="*/ 360 h 414"/>
                <a:gd name="T90" fmla="*/ 190 w 376"/>
                <a:gd name="T91" fmla="*/ 362 h 414"/>
                <a:gd name="T92" fmla="*/ 174 w 376"/>
                <a:gd name="T93" fmla="*/ 360 h 414"/>
                <a:gd name="T94" fmla="*/ 162 w 376"/>
                <a:gd name="T95" fmla="*/ 352 h 414"/>
                <a:gd name="T96" fmla="*/ 150 w 376"/>
                <a:gd name="T97" fmla="*/ 348 h 414"/>
                <a:gd name="T98" fmla="*/ 124 w 376"/>
                <a:gd name="T99" fmla="*/ 338 h 414"/>
                <a:gd name="T100" fmla="*/ 114 w 376"/>
                <a:gd name="T101" fmla="*/ 350 h 414"/>
                <a:gd name="T102" fmla="*/ 106 w 376"/>
                <a:gd name="T103" fmla="*/ 374 h 414"/>
                <a:gd name="T104" fmla="*/ 94 w 376"/>
                <a:gd name="T105" fmla="*/ 382 h 414"/>
                <a:gd name="T106" fmla="*/ 82 w 376"/>
                <a:gd name="T107" fmla="*/ 400 h 414"/>
                <a:gd name="T108" fmla="*/ 72 w 376"/>
                <a:gd name="T109" fmla="*/ 402 h 414"/>
                <a:gd name="T110" fmla="*/ 66 w 376"/>
                <a:gd name="T111" fmla="*/ 410 h 414"/>
                <a:gd name="T112" fmla="*/ 42 w 376"/>
                <a:gd name="T113" fmla="*/ 410 h 414"/>
                <a:gd name="T114" fmla="*/ 32 w 376"/>
                <a:gd name="T115" fmla="*/ 410 h 414"/>
                <a:gd name="T116" fmla="*/ 26 w 376"/>
                <a:gd name="T117" fmla="*/ 404 h 414"/>
                <a:gd name="T118" fmla="*/ 32 w 376"/>
                <a:gd name="T119" fmla="*/ 374 h 414"/>
                <a:gd name="T120" fmla="*/ 30 w 376"/>
                <a:gd name="T121" fmla="*/ 362 h 414"/>
                <a:gd name="T122" fmla="*/ 18 w 376"/>
                <a:gd name="T123" fmla="*/ 332 h 414"/>
                <a:gd name="T124" fmla="*/ 2 w 376"/>
                <a:gd name="T125" fmla="*/ 3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414">
                  <a:moveTo>
                    <a:pt x="2" y="314"/>
                  </a:moveTo>
                  <a:lnTo>
                    <a:pt x="2" y="314"/>
                  </a:lnTo>
                  <a:lnTo>
                    <a:pt x="0" y="244"/>
                  </a:lnTo>
                  <a:lnTo>
                    <a:pt x="0" y="244"/>
                  </a:lnTo>
                  <a:lnTo>
                    <a:pt x="0" y="212"/>
                  </a:lnTo>
                  <a:lnTo>
                    <a:pt x="0" y="212"/>
                  </a:lnTo>
                  <a:lnTo>
                    <a:pt x="0" y="202"/>
                  </a:lnTo>
                  <a:lnTo>
                    <a:pt x="0" y="192"/>
                  </a:lnTo>
                  <a:lnTo>
                    <a:pt x="2" y="190"/>
                  </a:lnTo>
                  <a:lnTo>
                    <a:pt x="2" y="190"/>
                  </a:lnTo>
                  <a:lnTo>
                    <a:pt x="4" y="188"/>
                  </a:lnTo>
                  <a:lnTo>
                    <a:pt x="12" y="188"/>
                  </a:lnTo>
                  <a:lnTo>
                    <a:pt x="22" y="190"/>
                  </a:lnTo>
                  <a:lnTo>
                    <a:pt x="34" y="188"/>
                  </a:lnTo>
                  <a:lnTo>
                    <a:pt x="40" y="188"/>
                  </a:lnTo>
                  <a:lnTo>
                    <a:pt x="42" y="180"/>
                  </a:lnTo>
                  <a:lnTo>
                    <a:pt x="42" y="180"/>
                  </a:lnTo>
                  <a:lnTo>
                    <a:pt x="40" y="148"/>
                  </a:lnTo>
                  <a:lnTo>
                    <a:pt x="40" y="114"/>
                  </a:lnTo>
                  <a:lnTo>
                    <a:pt x="40" y="114"/>
                  </a:lnTo>
                  <a:lnTo>
                    <a:pt x="40" y="46"/>
                  </a:lnTo>
                  <a:lnTo>
                    <a:pt x="40" y="46"/>
                  </a:lnTo>
                  <a:lnTo>
                    <a:pt x="40" y="28"/>
                  </a:lnTo>
                  <a:lnTo>
                    <a:pt x="40" y="28"/>
                  </a:lnTo>
                  <a:lnTo>
                    <a:pt x="40" y="26"/>
                  </a:lnTo>
                  <a:lnTo>
                    <a:pt x="42" y="24"/>
                  </a:lnTo>
                  <a:lnTo>
                    <a:pt x="50" y="24"/>
                  </a:lnTo>
                  <a:lnTo>
                    <a:pt x="50" y="24"/>
                  </a:lnTo>
                  <a:lnTo>
                    <a:pt x="80" y="18"/>
                  </a:lnTo>
                  <a:lnTo>
                    <a:pt x="106" y="14"/>
                  </a:lnTo>
                  <a:lnTo>
                    <a:pt x="106" y="14"/>
                  </a:lnTo>
                  <a:lnTo>
                    <a:pt x="116" y="12"/>
                  </a:lnTo>
                  <a:lnTo>
                    <a:pt x="124" y="6"/>
                  </a:lnTo>
                  <a:lnTo>
                    <a:pt x="130" y="12"/>
                  </a:lnTo>
                  <a:lnTo>
                    <a:pt x="130" y="12"/>
                  </a:lnTo>
                  <a:lnTo>
                    <a:pt x="134" y="14"/>
                  </a:lnTo>
                  <a:lnTo>
                    <a:pt x="140" y="18"/>
                  </a:lnTo>
                  <a:lnTo>
                    <a:pt x="146" y="30"/>
                  </a:lnTo>
                  <a:lnTo>
                    <a:pt x="146" y="30"/>
                  </a:lnTo>
                  <a:lnTo>
                    <a:pt x="154" y="24"/>
                  </a:lnTo>
                  <a:lnTo>
                    <a:pt x="164" y="16"/>
                  </a:lnTo>
                  <a:lnTo>
                    <a:pt x="164" y="16"/>
                  </a:lnTo>
                  <a:lnTo>
                    <a:pt x="166" y="12"/>
                  </a:lnTo>
                  <a:lnTo>
                    <a:pt x="174" y="6"/>
                  </a:lnTo>
                  <a:lnTo>
                    <a:pt x="174" y="6"/>
                  </a:lnTo>
                  <a:lnTo>
                    <a:pt x="176" y="12"/>
                  </a:lnTo>
                  <a:lnTo>
                    <a:pt x="180" y="12"/>
                  </a:lnTo>
                  <a:lnTo>
                    <a:pt x="180" y="12"/>
                  </a:lnTo>
                  <a:lnTo>
                    <a:pt x="184" y="6"/>
                  </a:lnTo>
                  <a:lnTo>
                    <a:pt x="192" y="4"/>
                  </a:lnTo>
                  <a:lnTo>
                    <a:pt x="192" y="4"/>
                  </a:lnTo>
                  <a:lnTo>
                    <a:pt x="202" y="0"/>
                  </a:lnTo>
                  <a:lnTo>
                    <a:pt x="208" y="0"/>
                  </a:lnTo>
                  <a:lnTo>
                    <a:pt x="208" y="0"/>
                  </a:lnTo>
                  <a:lnTo>
                    <a:pt x="208" y="12"/>
                  </a:lnTo>
                  <a:lnTo>
                    <a:pt x="208" y="12"/>
                  </a:lnTo>
                  <a:lnTo>
                    <a:pt x="222" y="28"/>
                  </a:lnTo>
                  <a:lnTo>
                    <a:pt x="222" y="28"/>
                  </a:lnTo>
                  <a:lnTo>
                    <a:pt x="234" y="46"/>
                  </a:lnTo>
                  <a:lnTo>
                    <a:pt x="234" y="46"/>
                  </a:lnTo>
                  <a:lnTo>
                    <a:pt x="236" y="54"/>
                  </a:lnTo>
                  <a:lnTo>
                    <a:pt x="242" y="60"/>
                  </a:lnTo>
                  <a:lnTo>
                    <a:pt x="242" y="60"/>
                  </a:lnTo>
                  <a:lnTo>
                    <a:pt x="244" y="70"/>
                  </a:lnTo>
                  <a:lnTo>
                    <a:pt x="248" y="80"/>
                  </a:lnTo>
                  <a:lnTo>
                    <a:pt x="268" y="94"/>
                  </a:lnTo>
                  <a:lnTo>
                    <a:pt x="268" y="94"/>
                  </a:lnTo>
                  <a:lnTo>
                    <a:pt x="286" y="100"/>
                  </a:lnTo>
                  <a:lnTo>
                    <a:pt x="288" y="108"/>
                  </a:lnTo>
                  <a:lnTo>
                    <a:pt x="288" y="120"/>
                  </a:lnTo>
                  <a:lnTo>
                    <a:pt x="288" y="120"/>
                  </a:lnTo>
                  <a:lnTo>
                    <a:pt x="298" y="120"/>
                  </a:lnTo>
                  <a:lnTo>
                    <a:pt x="304" y="122"/>
                  </a:lnTo>
                  <a:lnTo>
                    <a:pt x="308" y="126"/>
                  </a:lnTo>
                  <a:lnTo>
                    <a:pt x="308" y="136"/>
                  </a:lnTo>
                  <a:lnTo>
                    <a:pt x="308" y="136"/>
                  </a:lnTo>
                  <a:lnTo>
                    <a:pt x="308" y="146"/>
                  </a:lnTo>
                  <a:lnTo>
                    <a:pt x="312" y="150"/>
                  </a:lnTo>
                  <a:lnTo>
                    <a:pt x="312" y="150"/>
                  </a:lnTo>
                  <a:lnTo>
                    <a:pt x="314" y="160"/>
                  </a:lnTo>
                  <a:lnTo>
                    <a:pt x="318" y="168"/>
                  </a:lnTo>
                  <a:lnTo>
                    <a:pt x="318" y="168"/>
                  </a:lnTo>
                  <a:lnTo>
                    <a:pt x="326" y="172"/>
                  </a:lnTo>
                  <a:lnTo>
                    <a:pt x="336" y="172"/>
                  </a:lnTo>
                  <a:lnTo>
                    <a:pt x="336" y="172"/>
                  </a:lnTo>
                  <a:lnTo>
                    <a:pt x="356" y="178"/>
                  </a:lnTo>
                  <a:lnTo>
                    <a:pt x="356" y="178"/>
                  </a:lnTo>
                  <a:lnTo>
                    <a:pt x="358" y="180"/>
                  </a:lnTo>
                  <a:lnTo>
                    <a:pt x="358" y="180"/>
                  </a:lnTo>
                  <a:lnTo>
                    <a:pt x="358" y="186"/>
                  </a:lnTo>
                  <a:lnTo>
                    <a:pt x="358" y="188"/>
                  </a:lnTo>
                  <a:lnTo>
                    <a:pt x="358" y="188"/>
                  </a:lnTo>
                  <a:lnTo>
                    <a:pt x="366" y="192"/>
                  </a:lnTo>
                  <a:lnTo>
                    <a:pt x="376" y="198"/>
                  </a:lnTo>
                  <a:lnTo>
                    <a:pt x="376" y="198"/>
                  </a:lnTo>
                  <a:lnTo>
                    <a:pt x="366" y="198"/>
                  </a:lnTo>
                  <a:lnTo>
                    <a:pt x="364" y="200"/>
                  </a:lnTo>
                  <a:lnTo>
                    <a:pt x="356" y="208"/>
                  </a:lnTo>
                  <a:lnTo>
                    <a:pt x="356" y="208"/>
                  </a:lnTo>
                  <a:lnTo>
                    <a:pt x="352" y="212"/>
                  </a:lnTo>
                  <a:lnTo>
                    <a:pt x="342" y="216"/>
                  </a:lnTo>
                  <a:lnTo>
                    <a:pt x="336" y="216"/>
                  </a:lnTo>
                  <a:lnTo>
                    <a:pt x="328" y="218"/>
                  </a:lnTo>
                  <a:lnTo>
                    <a:pt x="328" y="218"/>
                  </a:lnTo>
                  <a:lnTo>
                    <a:pt x="316" y="232"/>
                  </a:lnTo>
                  <a:lnTo>
                    <a:pt x="314" y="240"/>
                  </a:lnTo>
                  <a:lnTo>
                    <a:pt x="308" y="242"/>
                  </a:lnTo>
                  <a:lnTo>
                    <a:pt x="308" y="242"/>
                  </a:lnTo>
                  <a:lnTo>
                    <a:pt x="304" y="244"/>
                  </a:lnTo>
                  <a:lnTo>
                    <a:pt x="298" y="252"/>
                  </a:lnTo>
                  <a:lnTo>
                    <a:pt x="298" y="252"/>
                  </a:lnTo>
                  <a:lnTo>
                    <a:pt x="288" y="254"/>
                  </a:lnTo>
                  <a:lnTo>
                    <a:pt x="284" y="260"/>
                  </a:lnTo>
                  <a:lnTo>
                    <a:pt x="284" y="260"/>
                  </a:lnTo>
                  <a:lnTo>
                    <a:pt x="276" y="270"/>
                  </a:lnTo>
                  <a:lnTo>
                    <a:pt x="274" y="280"/>
                  </a:lnTo>
                  <a:lnTo>
                    <a:pt x="274" y="280"/>
                  </a:lnTo>
                  <a:lnTo>
                    <a:pt x="274" y="288"/>
                  </a:lnTo>
                  <a:lnTo>
                    <a:pt x="272" y="292"/>
                  </a:lnTo>
                  <a:lnTo>
                    <a:pt x="262" y="302"/>
                  </a:lnTo>
                  <a:lnTo>
                    <a:pt x="262" y="302"/>
                  </a:lnTo>
                  <a:lnTo>
                    <a:pt x="256" y="308"/>
                  </a:lnTo>
                  <a:lnTo>
                    <a:pt x="248" y="310"/>
                  </a:lnTo>
                  <a:lnTo>
                    <a:pt x="236" y="312"/>
                  </a:lnTo>
                  <a:lnTo>
                    <a:pt x="236" y="312"/>
                  </a:lnTo>
                  <a:lnTo>
                    <a:pt x="234" y="314"/>
                  </a:lnTo>
                  <a:lnTo>
                    <a:pt x="234" y="314"/>
                  </a:lnTo>
                  <a:lnTo>
                    <a:pt x="234" y="322"/>
                  </a:lnTo>
                  <a:lnTo>
                    <a:pt x="234" y="322"/>
                  </a:lnTo>
                  <a:lnTo>
                    <a:pt x="228" y="348"/>
                  </a:lnTo>
                  <a:lnTo>
                    <a:pt x="228" y="348"/>
                  </a:lnTo>
                  <a:lnTo>
                    <a:pt x="222" y="352"/>
                  </a:lnTo>
                  <a:lnTo>
                    <a:pt x="218" y="354"/>
                  </a:lnTo>
                  <a:lnTo>
                    <a:pt x="214" y="360"/>
                  </a:lnTo>
                  <a:lnTo>
                    <a:pt x="204" y="360"/>
                  </a:lnTo>
                  <a:lnTo>
                    <a:pt x="204" y="360"/>
                  </a:lnTo>
                  <a:lnTo>
                    <a:pt x="196" y="362"/>
                  </a:lnTo>
                  <a:lnTo>
                    <a:pt x="190" y="362"/>
                  </a:lnTo>
                  <a:lnTo>
                    <a:pt x="180" y="362"/>
                  </a:lnTo>
                  <a:lnTo>
                    <a:pt x="174" y="360"/>
                  </a:lnTo>
                  <a:lnTo>
                    <a:pt x="174" y="360"/>
                  </a:lnTo>
                  <a:lnTo>
                    <a:pt x="166" y="354"/>
                  </a:lnTo>
                  <a:lnTo>
                    <a:pt x="162" y="352"/>
                  </a:lnTo>
                  <a:lnTo>
                    <a:pt x="162" y="352"/>
                  </a:lnTo>
                  <a:lnTo>
                    <a:pt x="154" y="352"/>
                  </a:lnTo>
                  <a:lnTo>
                    <a:pt x="150" y="348"/>
                  </a:lnTo>
                  <a:lnTo>
                    <a:pt x="150" y="348"/>
                  </a:lnTo>
                  <a:lnTo>
                    <a:pt x="142" y="340"/>
                  </a:lnTo>
                  <a:lnTo>
                    <a:pt x="134" y="338"/>
                  </a:lnTo>
                  <a:lnTo>
                    <a:pt x="124" y="338"/>
                  </a:lnTo>
                  <a:lnTo>
                    <a:pt x="116" y="342"/>
                  </a:lnTo>
                  <a:lnTo>
                    <a:pt x="116" y="342"/>
                  </a:lnTo>
                  <a:lnTo>
                    <a:pt x="114" y="350"/>
                  </a:lnTo>
                  <a:lnTo>
                    <a:pt x="112" y="360"/>
                  </a:lnTo>
                  <a:lnTo>
                    <a:pt x="106" y="374"/>
                  </a:lnTo>
                  <a:lnTo>
                    <a:pt x="106" y="374"/>
                  </a:lnTo>
                  <a:lnTo>
                    <a:pt x="100" y="380"/>
                  </a:lnTo>
                  <a:lnTo>
                    <a:pt x="94" y="382"/>
                  </a:lnTo>
                  <a:lnTo>
                    <a:pt x="94" y="382"/>
                  </a:lnTo>
                  <a:lnTo>
                    <a:pt x="86" y="392"/>
                  </a:lnTo>
                  <a:lnTo>
                    <a:pt x="82" y="400"/>
                  </a:lnTo>
                  <a:lnTo>
                    <a:pt x="82" y="400"/>
                  </a:lnTo>
                  <a:lnTo>
                    <a:pt x="80" y="402"/>
                  </a:lnTo>
                  <a:lnTo>
                    <a:pt x="72" y="402"/>
                  </a:lnTo>
                  <a:lnTo>
                    <a:pt x="72" y="402"/>
                  </a:lnTo>
                  <a:lnTo>
                    <a:pt x="72" y="406"/>
                  </a:lnTo>
                  <a:lnTo>
                    <a:pt x="72" y="406"/>
                  </a:lnTo>
                  <a:lnTo>
                    <a:pt x="66" y="410"/>
                  </a:lnTo>
                  <a:lnTo>
                    <a:pt x="60" y="410"/>
                  </a:lnTo>
                  <a:lnTo>
                    <a:pt x="60" y="410"/>
                  </a:lnTo>
                  <a:lnTo>
                    <a:pt x="42" y="410"/>
                  </a:lnTo>
                  <a:lnTo>
                    <a:pt x="42" y="410"/>
                  </a:lnTo>
                  <a:lnTo>
                    <a:pt x="34" y="410"/>
                  </a:lnTo>
                  <a:lnTo>
                    <a:pt x="32" y="410"/>
                  </a:lnTo>
                  <a:lnTo>
                    <a:pt x="30" y="414"/>
                  </a:lnTo>
                  <a:lnTo>
                    <a:pt x="30" y="414"/>
                  </a:lnTo>
                  <a:lnTo>
                    <a:pt x="26" y="404"/>
                  </a:lnTo>
                  <a:lnTo>
                    <a:pt x="26" y="400"/>
                  </a:lnTo>
                  <a:lnTo>
                    <a:pt x="30" y="386"/>
                  </a:lnTo>
                  <a:lnTo>
                    <a:pt x="32" y="374"/>
                  </a:lnTo>
                  <a:lnTo>
                    <a:pt x="32" y="366"/>
                  </a:lnTo>
                  <a:lnTo>
                    <a:pt x="30" y="362"/>
                  </a:lnTo>
                  <a:lnTo>
                    <a:pt x="30" y="362"/>
                  </a:lnTo>
                  <a:lnTo>
                    <a:pt x="26" y="348"/>
                  </a:lnTo>
                  <a:lnTo>
                    <a:pt x="18" y="332"/>
                  </a:lnTo>
                  <a:lnTo>
                    <a:pt x="18" y="332"/>
                  </a:lnTo>
                  <a:lnTo>
                    <a:pt x="12" y="322"/>
                  </a:lnTo>
                  <a:lnTo>
                    <a:pt x="2" y="314"/>
                  </a:lnTo>
                  <a:lnTo>
                    <a:pt x="2" y="314"/>
                  </a:lnTo>
                  <a:close/>
                </a:path>
              </a:pathLst>
            </a:custGeom>
            <a:solidFill>
              <a:srgbClr val="0070C0"/>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43" name="LESOTHO"/>
            <p:cNvSpPr>
              <a:spLocks/>
            </p:cNvSpPr>
            <p:nvPr/>
          </p:nvSpPr>
          <p:spPr bwMode="auto">
            <a:xfrm>
              <a:off x="7130951" y="4772591"/>
              <a:ext cx="125364" cy="120560"/>
            </a:xfrm>
            <a:custGeom>
              <a:avLst/>
              <a:gdLst>
                <a:gd name="T0" fmla="*/ 0 w 94"/>
                <a:gd name="T1" fmla="*/ 54 h 100"/>
                <a:gd name="T2" fmla="*/ 0 w 94"/>
                <a:gd name="T3" fmla="*/ 54 h 100"/>
                <a:gd name="T4" fmla="*/ 2 w 94"/>
                <a:gd name="T5" fmla="*/ 60 h 100"/>
                <a:gd name="T6" fmla="*/ 8 w 94"/>
                <a:gd name="T7" fmla="*/ 68 h 100"/>
                <a:gd name="T8" fmla="*/ 8 w 94"/>
                <a:gd name="T9" fmla="*/ 68 h 100"/>
                <a:gd name="T10" fmla="*/ 10 w 94"/>
                <a:gd name="T11" fmla="*/ 78 h 100"/>
                <a:gd name="T12" fmla="*/ 14 w 94"/>
                <a:gd name="T13" fmla="*/ 84 h 100"/>
                <a:gd name="T14" fmla="*/ 14 w 94"/>
                <a:gd name="T15" fmla="*/ 84 h 100"/>
                <a:gd name="T16" fmla="*/ 28 w 94"/>
                <a:gd name="T17" fmla="*/ 96 h 100"/>
                <a:gd name="T18" fmla="*/ 32 w 94"/>
                <a:gd name="T19" fmla="*/ 100 h 100"/>
                <a:gd name="T20" fmla="*/ 38 w 94"/>
                <a:gd name="T21" fmla="*/ 100 h 100"/>
                <a:gd name="T22" fmla="*/ 42 w 94"/>
                <a:gd name="T23" fmla="*/ 100 h 100"/>
                <a:gd name="T24" fmla="*/ 42 w 94"/>
                <a:gd name="T25" fmla="*/ 100 h 100"/>
                <a:gd name="T26" fmla="*/ 44 w 94"/>
                <a:gd name="T27" fmla="*/ 90 h 100"/>
                <a:gd name="T28" fmla="*/ 46 w 94"/>
                <a:gd name="T29" fmla="*/ 80 h 100"/>
                <a:gd name="T30" fmla="*/ 46 w 94"/>
                <a:gd name="T31" fmla="*/ 80 h 100"/>
                <a:gd name="T32" fmla="*/ 54 w 94"/>
                <a:gd name="T33" fmla="*/ 78 h 100"/>
                <a:gd name="T34" fmla="*/ 56 w 94"/>
                <a:gd name="T35" fmla="*/ 76 h 100"/>
                <a:gd name="T36" fmla="*/ 66 w 94"/>
                <a:gd name="T37" fmla="*/ 76 h 100"/>
                <a:gd name="T38" fmla="*/ 66 w 94"/>
                <a:gd name="T39" fmla="*/ 76 h 100"/>
                <a:gd name="T40" fmla="*/ 74 w 94"/>
                <a:gd name="T41" fmla="*/ 68 h 100"/>
                <a:gd name="T42" fmla="*/ 82 w 94"/>
                <a:gd name="T43" fmla="*/ 66 h 100"/>
                <a:gd name="T44" fmla="*/ 82 w 94"/>
                <a:gd name="T45" fmla="*/ 64 h 100"/>
                <a:gd name="T46" fmla="*/ 82 w 94"/>
                <a:gd name="T47" fmla="*/ 64 h 100"/>
                <a:gd name="T48" fmla="*/ 84 w 94"/>
                <a:gd name="T49" fmla="*/ 56 h 100"/>
                <a:gd name="T50" fmla="*/ 90 w 94"/>
                <a:gd name="T51" fmla="*/ 48 h 100"/>
                <a:gd name="T52" fmla="*/ 90 w 94"/>
                <a:gd name="T53" fmla="*/ 48 h 100"/>
                <a:gd name="T54" fmla="*/ 94 w 94"/>
                <a:gd name="T55" fmla="*/ 46 h 100"/>
                <a:gd name="T56" fmla="*/ 94 w 94"/>
                <a:gd name="T57" fmla="*/ 38 h 100"/>
                <a:gd name="T58" fmla="*/ 94 w 94"/>
                <a:gd name="T59" fmla="*/ 38 h 100"/>
                <a:gd name="T60" fmla="*/ 90 w 94"/>
                <a:gd name="T61" fmla="*/ 26 h 100"/>
                <a:gd name="T62" fmla="*/ 82 w 94"/>
                <a:gd name="T63" fmla="*/ 20 h 100"/>
                <a:gd name="T64" fmla="*/ 82 w 94"/>
                <a:gd name="T65" fmla="*/ 20 h 100"/>
                <a:gd name="T66" fmla="*/ 62 w 94"/>
                <a:gd name="T67" fmla="*/ 6 h 100"/>
                <a:gd name="T68" fmla="*/ 62 w 94"/>
                <a:gd name="T69" fmla="*/ 6 h 100"/>
                <a:gd name="T70" fmla="*/ 60 w 94"/>
                <a:gd name="T71" fmla="*/ 0 h 100"/>
                <a:gd name="T72" fmla="*/ 56 w 94"/>
                <a:gd name="T73" fmla="*/ 6 h 100"/>
                <a:gd name="T74" fmla="*/ 46 w 94"/>
                <a:gd name="T75" fmla="*/ 8 h 100"/>
                <a:gd name="T76" fmla="*/ 46 w 94"/>
                <a:gd name="T77" fmla="*/ 8 h 100"/>
                <a:gd name="T78" fmla="*/ 38 w 94"/>
                <a:gd name="T79" fmla="*/ 14 h 100"/>
                <a:gd name="T80" fmla="*/ 38 w 94"/>
                <a:gd name="T81" fmla="*/ 14 h 100"/>
                <a:gd name="T82" fmla="*/ 30 w 94"/>
                <a:gd name="T83" fmla="*/ 16 h 100"/>
                <a:gd name="T84" fmla="*/ 22 w 94"/>
                <a:gd name="T85" fmla="*/ 24 h 100"/>
                <a:gd name="T86" fmla="*/ 22 w 94"/>
                <a:gd name="T87" fmla="*/ 24 h 100"/>
                <a:gd name="T88" fmla="*/ 14 w 94"/>
                <a:gd name="T89" fmla="*/ 40 h 100"/>
                <a:gd name="T90" fmla="*/ 14 w 94"/>
                <a:gd name="T91" fmla="*/ 40 h 100"/>
                <a:gd name="T92" fmla="*/ 8 w 94"/>
                <a:gd name="T93" fmla="*/ 48 h 100"/>
                <a:gd name="T94" fmla="*/ 0 w 94"/>
                <a:gd name="T95" fmla="*/ 54 h 100"/>
                <a:gd name="T96" fmla="*/ 0 w 94"/>
                <a:gd name="T97"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 h="100">
                  <a:moveTo>
                    <a:pt x="0" y="54"/>
                  </a:moveTo>
                  <a:lnTo>
                    <a:pt x="0" y="54"/>
                  </a:lnTo>
                  <a:lnTo>
                    <a:pt x="2" y="60"/>
                  </a:lnTo>
                  <a:lnTo>
                    <a:pt x="8" y="68"/>
                  </a:lnTo>
                  <a:lnTo>
                    <a:pt x="8" y="68"/>
                  </a:lnTo>
                  <a:lnTo>
                    <a:pt x="10" y="78"/>
                  </a:lnTo>
                  <a:lnTo>
                    <a:pt x="14" y="84"/>
                  </a:lnTo>
                  <a:lnTo>
                    <a:pt x="14" y="84"/>
                  </a:lnTo>
                  <a:lnTo>
                    <a:pt x="28" y="96"/>
                  </a:lnTo>
                  <a:lnTo>
                    <a:pt x="32" y="100"/>
                  </a:lnTo>
                  <a:lnTo>
                    <a:pt x="38" y="100"/>
                  </a:lnTo>
                  <a:lnTo>
                    <a:pt x="42" y="100"/>
                  </a:lnTo>
                  <a:lnTo>
                    <a:pt x="42" y="100"/>
                  </a:lnTo>
                  <a:lnTo>
                    <a:pt x="44" y="90"/>
                  </a:lnTo>
                  <a:lnTo>
                    <a:pt x="46" y="80"/>
                  </a:lnTo>
                  <a:lnTo>
                    <a:pt x="46" y="80"/>
                  </a:lnTo>
                  <a:lnTo>
                    <a:pt x="54" y="78"/>
                  </a:lnTo>
                  <a:lnTo>
                    <a:pt x="56" y="76"/>
                  </a:lnTo>
                  <a:lnTo>
                    <a:pt x="66" y="76"/>
                  </a:lnTo>
                  <a:lnTo>
                    <a:pt x="66" y="76"/>
                  </a:lnTo>
                  <a:lnTo>
                    <a:pt x="74" y="68"/>
                  </a:lnTo>
                  <a:lnTo>
                    <a:pt x="82" y="66"/>
                  </a:lnTo>
                  <a:lnTo>
                    <a:pt x="82" y="64"/>
                  </a:lnTo>
                  <a:lnTo>
                    <a:pt x="82" y="64"/>
                  </a:lnTo>
                  <a:lnTo>
                    <a:pt x="84" y="56"/>
                  </a:lnTo>
                  <a:lnTo>
                    <a:pt x="90" y="48"/>
                  </a:lnTo>
                  <a:lnTo>
                    <a:pt x="90" y="48"/>
                  </a:lnTo>
                  <a:lnTo>
                    <a:pt x="94" y="46"/>
                  </a:lnTo>
                  <a:lnTo>
                    <a:pt x="94" y="38"/>
                  </a:lnTo>
                  <a:lnTo>
                    <a:pt x="94" y="38"/>
                  </a:lnTo>
                  <a:lnTo>
                    <a:pt x="90" y="26"/>
                  </a:lnTo>
                  <a:lnTo>
                    <a:pt x="82" y="20"/>
                  </a:lnTo>
                  <a:lnTo>
                    <a:pt x="82" y="20"/>
                  </a:lnTo>
                  <a:lnTo>
                    <a:pt x="62" y="6"/>
                  </a:lnTo>
                  <a:lnTo>
                    <a:pt x="62" y="6"/>
                  </a:lnTo>
                  <a:lnTo>
                    <a:pt x="60" y="0"/>
                  </a:lnTo>
                  <a:lnTo>
                    <a:pt x="56" y="6"/>
                  </a:lnTo>
                  <a:lnTo>
                    <a:pt x="46" y="8"/>
                  </a:lnTo>
                  <a:lnTo>
                    <a:pt x="46" y="8"/>
                  </a:lnTo>
                  <a:lnTo>
                    <a:pt x="38" y="14"/>
                  </a:lnTo>
                  <a:lnTo>
                    <a:pt x="38" y="14"/>
                  </a:lnTo>
                  <a:lnTo>
                    <a:pt x="30" y="16"/>
                  </a:lnTo>
                  <a:lnTo>
                    <a:pt x="22" y="24"/>
                  </a:lnTo>
                  <a:lnTo>
                    <a:pt x="22" y="24"/>
                  </a:lnTo>
                  <a:lnTo>
                    <a:pt x="14" y="40"/>
                  </a:lnTo>
                  <a:lnTo>
                    <a:pt x="14" y="40"/>
                  </a:lnTo>
                  <a:lnTo>
                    <a:pt x="8" y="48"/>
                  </a:lnTo>
                  <a:lnTo>
                    <a:pt x="0" y="54"/>
                  </a:lnTo>
                  <a:lnTo>
                    <a:pt x="0" y="54"/>
                  </a:lnTo>
                  <a:close/>
                </a:path>
              </a:pathLst>
            </a:custGeom>
            <a:solidFill>
              <a:srgbClr val="0070C0"/>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44" name="NAMIBIA"/>
            <p:cNvSpPr>
              <a:spLocks/>
            </p:cNvSpPr>
            <p:nvPr/>
          </p:nvSpPr>
          <p:spPr bwMode="auto">
            <a:xfrm>
              <a:off x="6314753" y="4140857"/>
              <a:ext cx="717507" cy="651024"/>
            </a:xfrm>
            <a:custGeom>
              <a:avLst/>
              <a:gdLst>
                <a:gd name="T0" fmla="*/ 16 w 538"/>
                <a:gd name="T1" fmla="*/ 8 h 540"/>
                <a:gd name="T2" fmla="*/ 32 w 538"/>
                <a:gd name="T3" fmla="*/ 10 h 540"/>
                <a:gd name="T4" fmla="*/ 64 w 538"/>
                <a:gd name="T5" fmla="*/ 0 h 540"/>
                <a:gd name="T6" fmla="*/ 82 w 538"/>
                <a:gd name="T7" fmla="*/ 12 h 540"/>
                <a:gd name="T8" fmla="*/ 104 w 538"/>
                <a:gd name="T9" fmla="*/ 20 h 540"/>
                <a:gd name="T10" fmla="*/ 218 w 538"/>
                <a:gd name="T11" fmla="*/ 20 h 540"/>
                <a:gd name="T12" fmla="*/ 272 w 538"/>
                <a:gd name="T13" fmla="*/ 24 h 540"/>
                <a:gd name="T14" fmla="*/ 304 w 538"/>
                <a:gd name="T15" fmla="*/ 36 h 540"/>
                <a:gd name="T16" fmla="*/ 336 w 538"/>
                <a:gd name="T17" fmla="*/ 40 h 540"/>
                <a:gd name="T18" fmla="*/ 362 w 538"/>
                <a:gd name="T19" fmla="*/ 48 h 540"/>
                <a:gd name="T20" fmla="*/ 384 w 538"/>
                <a:gd name="T21" fmla="*/ 48 h 540"/>
                <a:gd name="T22" fmla="*/ 402 w 538"/>
                <a:gd name="T23" fmla="*/ 42 h 540"/>
                <a:gd name="T24" fmla="*/ 504 w 538"/>
                <a:gd name="T25" fmla="*/ 22 h 540"/>
                <a:gd name="T26" fmla="*/ 514 w 538"/>
                <a:gd name="T27" fmla="*/ 24 h 540"/>
                <a:gd name="T28" fmla="*/ 538 w 538"/>
                <a:gd name="T29" fmla="*/ 36 h 540"/>
                <a:gd name="T30" fmla="*/ 514 w 538"/>
                <a:gd name="T31" fmla="*/ 42 h 540"/>
                <a:gd name="T32" fmla="*/ 506 w 538"/>
                <a:gd name="T33" fmla="*/ 42 h 540"/>
                <a:gd name="T34" fmla="*/ 476 w 538"/>
                <a:gd name="T35" fmla="*/ 66 h 540"/>
                <a:gd name="T36" fmla="*/ 456 w 538"/>
                <a:gd name="T37" fmla="*/ 48 h 540"/>
                <a:gd name="T38" fmla="*/ 416 w 538"/>
                <a:gd name="T39" fmla="*/ 52 h 540"/>
                <a:gd name="T40" fmla="*/ 372 w 538"/>
                <a:gd name="T41" fmla="*/ 62 h 540"/>
                <a:gd name="T42" fmla="*/ 372 w 538"/>
                <a:gd name="T43" fmla="*/ 90 h 540"/>
                <a:gd name="T44" fmla="*/ 372 w 538"/>
                <a:gd name="T45" fmla="*/ 208 h 540"/>
                <a:gd name="T46" fmla="*/ 364 w 538"/>
                <a:gd name="T47" fmla="*/ 226 h 540"/>
                <a:gd name="T48" fmla="*/ 332 w 538"/>
                <a:gd name="T49" fmla="*/ 226 h 540"/>
                <a:gd name="T50" fmla="*/ 332 w 538"/>
                <a:gd name="T51" fmla="*/ 296 h 540"/>
                <a:gd name="T52" fmla="*/ 332 w 538"/>
                <a:gd name="T53" fmla="*/ 512 h 540"/>
                <a:gd name="T54" fmla="*/ 316 w 538"/>
                <a:gd name="T55" fmla="*/ 522 h 540"/>
                <a:gd name="T56" fmla="*/ 304 w 538"/>
                <a:gd name="T57" fmla="*/ 536 h 540"/>
                <a:gd name="T58" fmla="*/ 302 w 538"/>
                <a:gd name="T59" fmla="*/ 540 h 540"/>
                <a:gd name="T60" fmla="*/ 282 w 538"/>
                <a:gd name="T61" fmla="*/ 538 h 540"/>
                <a:gd name="T62" fmla="*/ 254 w 538"/>
                <a:gd name="T63" fmla="*/ 540 h 540"/>
                <a:gd name="T64" fmla="*/ 238 w 538"/>
                <a:gd name="T65" fmla="*/ 536 h 540"/>
                <a:gd name="T66" fmla="*/ 228 w 538"/>
                <a:gd name="T67" fmla="*/ 526 h 540"/>
                <a:gd name="T68" fmla="*/ 214 w 538"/>
                <a:gd name="T69" fmla="*/ 506 h 540"/>
                <a:gd name="T70" fmla="*/ 202 w 538"/>
                <a:gd name="T71" fmla="*/ 510 h 540"/>
                <a:gd name="T72" fmla="*/ 190 w 538"/>
                <a:gd name="T73" fmla="*/ 526 h 540"/>
                <a:gd name="T74" fmla="*/ 170 w 538"/>
                <a:gd name="T75" fmla="*/ 510 h 540"/>
                <a:gd name="T76" fmla="*/ 144 w 538"/>
                <a:gd name="T77" fmla="*/ 470 h 540"/>
                <a:gd name="T78" fmla="*/ 138 w 538"/>
                <a:gd name="T79" fmla="*/ 450 h 540"/>
                <a:gd name="T80" fmla="*/ 134 w 538"/>
                <a:gd name="T81" fmla="*/ 430 h 540"/>
                <a:gd name="T82" fmla="*/ 130 w 538"/>
                <a:gd name="T83" fmla="*/ 416 h 540"/>
                <a:gd name="T84" fmla="*/ 122 w 538"/>
                <a:gd name="T85" fmla="*/ 384 h 540"/>
                <a:gd name="T86" fmla="*/ 122 w 538"/>
                <a:gd name="T87" fmla="*/ 364 h 540"/>
                <a:gd name="T88" fmla="*/ 110 w 538"/>
                <a:gd name="T89" fmla="*/ 324 h 540"/>
                <a:gd name="T90" fmla="*/ 108 w 538"/>
                <a:gd name="T91" fmla="*/ 276 h 540"/>
                <a:gd name="T92" fmla="*/ 110 w 538"/>
                <a:gd name="T93" fmla="*/ 256 h 540"/>
                <a:gd name="T94" fmla="*/ 90 w 538"/>
                <a:gd name="T95" fmla="*/ 214 h 540"/>
                <a:gd name="T96" fmla="*/ 82 w 538"/>
                <a:gd name="T97" fmla="*/ 198 h 540"/>
                <a:gd name="T98" fmla="*/ 52 w 538"/>
                <a:gd name="T99" fmla="*/ 134 h 540"/>
                <a:gd name="T100" fmla="*/ 20 w 538"/>
                <a:gd name="T101" fmla="*/ 74 h 540"/>
                <a:gd name="T102" fmla="*/ 0 w 538"/>
                <a:gd name="T103" fmla="*/ 28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8" h="540">
                  <a:moveTo>
                    <a:pt x="0" y="12"/>
                  </a:moveTo>
                  <a:lnTo>
                    <a:pt x="0" y="12"/>
                  </a:lnTo>
                  <a:lnTo>
                    <a:pt x="10" y="10"/>
                  </a:lnTo>
                  <a:lnTo>
                    <a:pt x="16" y="8"/>
                  </a:lnTo>
                  <a:lnTo>
                    <a:pt x="16" y="8"/>
                  </a:lnTo>
                  <a:lnTo>
                    <a:pt x="26" y="10"/>
                  </a:lnTo>
                  <a:lnTo>
                    <a:pt x="32" y="10"/>
                  </a:lnTo>
                  <a:lnTo>
                    <a:pt x="32" y="10"/>
                  </a:lnTo>
                  <a:lnTo>
                    <a:pt x="40" y="8"/>
                  </a:lnTo>
                  <a:lnTo>
                    <a:pt x="48" y="2"/>
                  </a:lnTo>
                  <a:lnTo>
                    <a:pt x="56" y="0"/>
                  </a:lnTo>
                  <a:lnTo>
                    <a:pt x="64" y="0"/>
                  </a:lnTo>
                  <a:lnTo>
                    <a:pt x="64" y="0"/>
                  </a:lnTo>
                  <a:lnTo>
                    <a:pt x="70" y="2"/>
                  </a:lnTo>
                  <a:lnTo>
                    <a:pt x="78" y="8"/>
                  </a:lnTo>
                  <a:lnTo>
                    <a:pt x="82" y="12"/>
                  </a:lnTo>
                  <a:lnTo>
                    <a:pt x="90" y="20"/>
                  </a:lnTo>
                  <a:lnTo>
                    <a:pt x="90" y="20"/>
                  </a:lnTo>
                  <a:lnTo>
                    <a:pt x="100" y="20"/>
                  </a:lnTo>
                  <a:lnTo>
                    <a:pt x="104" y="20"/>
                  </a:lnTo>
                  <a:lnTo>
                    <a:pt x="122" y="20"/>
                  </a:lnTo>
                  <a:lnTo>
                    <a:pt x="122" y="20"/>
                  </a:lnTo>
                  <a:lnTo>
                    <a:pt x="218" y="20"/>
                  </a:lnTo>
                  <a:lnTo>
                    <a:pt x="218" y="20"/>
                  </a:lnTo>
                  <a:lnTo>
                    <a:pt x="252" y="14"/>
                  </a:lnTo>
                  <a:lnTo>
                    <a:pt x="252" y="14"/>
                  </a:lnTo>
                  <a:lnTo>
                    <a:pt x="264" y="20"/>
                  </a:lnTo>
                  <a:lnTo>
                    <a:pt x="272" y="24"/>
                  </a:lnTo>
                  <a:lnTo>
                    <a:pt x="272" y="24"/>
                  </a:lnTo>
                  <a:lnTo>
                    <a:pt x="280" y="30"/>
                  </a:lnTo>
                  <a:lnTo>
                    <a:pt x="290" y="34"/>
                  </a:lnTo>
                  <a:lnTo>
                    <a:pt x="304" y="36"/>
                  </a:lnTo>
                  <a:lnTo>
                    <a:pt x="304" y="36"/>
                  </a:lnTo>
                  <a:lnTo>
                    <a:pt x="322" y="40"/>
                  </a:lnTo>
                  <a:lnTo>
                    <a:pt x="336" y="40"/>
                  </a:lnTo>
                  <a:lnTo>
                    <a:pt x="336" y="40"/>
                  </a:lnTo>
                  <a:lnTo>
                    <a:pt x="346" y="40"/>
                  </a:lnTo>
                  <a:lnTo>
                    <a:pt x="352" y="42"/>
                  </a:lnTo>
                  <a:lnTo>
                    <a:pt x="352" y="42"/>
                  </a:lnTo>
                  <a:lnTo>
                    <a:pt x="362" y="48"/>
                  </a:lnTo>
                  <a:lnTo>
                    <a:pt x="372" y="42"/>
                  </a:lnTo>
                  <a:lnTo>
                    <a:pt x="372" y="42"/>
                  </a:lnTo>
                  <a:lnTo>
                    <a:pt x="376" y="42"/>
                  </a:lnTo>
                  <a:lnTo>
                    <a:pt x="384" y="48"/>
                  </a:lnTo>
                  <a:lnTo>
                    <a:pt x="384" y="48"/>
                  </a:lnTo>
                  <a:lnTo>
                    <a:pt x="392" y="48"/>
                  </a:lnTo>
                  <a:lnTo>
                    <a:pt x="402" y="42"/>
                  </a:lnTo>
                  <a:lnTo>
                    <a:pt x="402" y="42"/>
                  </a:lnTo>
                  <a:lnTo>
                    <a:pt x="486" y="24"/>
                  </a:lnTo>
                  <a:lnTo>
                    <a:pt x="486" y="24"/>
                  </a:lnTo>
                  <a:lnTo>
                    <a:pt x="494" y="22"/>
                  </a:lnTo>
                  <a:lnTo>
                    <a:pt x="504" y="22"/>
                  </a:lnTo>
                  <a:lnTo>
                    <a:pt x="504" y="22"/>
                  </a:lnTo>
                  <a:lnTo>
                    <a:pt x="508" y="24"/>
                  </a:lnTo>
                  <a:lnTo>
                    <a:pt x="514" y="24"/>
                  </a:lnTo>
                  <a:lnTo>
                    <a:pt x="514" y="24"/>
                  </a:lnTo>
                  <a:lnTo>
                    <a:pt x="522" y="22"/>
                  </a:lnTo>
                  <a:lnTo>
                    <a:pt x="526" y="24"/>
                  </a:lnTo>
                  <a:lnTo>
                    <a:pt x="538" y="36"/>
                  </a:lnTo>
                  <a:lnTo>
                    <a:pt x="538" y="36"/>
                  </a:lnTo>
                  <a:lnTo>
                    <a:pt x="532" y="36"/>
                  </a:lnTo>
                  <a:lnTo>
                    <a:pt x="522" y="36"/>
                  </a:lnTo>
                  <a:lnTo>
                    <a:pt x="522" y="36"/>
                  </a:lnTo>
                  <a:lnTo>
                    <a:pt x="514" y="42"/>
                  </a:lnTo>
                  <a:lnTo>
                    <a:pt x="512" y="48"/>
                  </a:lnTo>
                  <a:lnTo>
                    <a:pt x="508" y="42"/>
                  </a:lnTo>
                  <a:lnTo>
                    <a:pt x="508" y="42"/>
                  </a:lnTo>
                  <a:lnTo>
                    <a:pt x="506" y="42"/>
                  </a:lnTo>
                  <a:lnTo>
                    <a:pt x="500" y="42"/>
                  </a:lnTo>
                  <a:lnTo>
                    <a:pt x="492" y="52"/>
                  </a:lnTo>
                  <a:lnTo>
                    <a:pt x="482" y="62"/>
                  </a:lnTo>
                  <a:lnTo>
                    <a:pt x="476" y="66"/>
                  </a:lnTo>
                  <a:lnTo>
                    <a:pt x="476" y="66"/>
                  </a:lnTo>
                  <a:lnTo>
                    <a:pt x="466" y="52"/>
                  </a:lnTo>
                  <a:lnTo>
                    <a:pt x="464" y="50"/>
                  </a:lnTo>
                  <a:lnTo>
                    <a:pt x="456" y="48"/>
                  </a:lnTo>
                  <a:lnTo>
                    <a:pt x="456" y="48"/>
                  </a:lnTo>
                  <a:lnTo>
                    <a:pt x="446" y="48"/>
                  </a:lnTo>
                  <a:lnTo>
                    <a:pt x="436" y="48"/>
                  </a:lnTo>
                  <a:lnTo>
                    <a:pt x="416" y="52"/>
                  </a:lnTo>
                  <a:lnTo>
                    <a:pt x="416" y="52"/>
                  </a:lnTo>
                  <a:lnTo>
                    <a:pt x="374" y="60"/>
                  </a:lnTo>
                  <a:lnTo>
                    <a:pt x="374" y="60"/>
                  </a:lnTo>
                  <a:lnTo>
                    <a:pt x="372" y="62"/>
                  </a:lnTo>
                  <a:lnTo>
                    <a:pt x="370" y="64"/>
                  </a:lnTo>
                  <a:lnTo>
                    <a:pt x="370" y="74"/>
                  </a:lnTo>
                  <a:lnTo>
                    <a:pt x="372" y="90"/>
                  </a:lnTo>
                  <a:lnTo>
                    <a:pt x="372" y="90"/>
                  </a:lnTo>
                  <a:lnTo>
                    <a:pt x="372" y="142"/>
                  </a:lnTo>
                  <a:lnTo>
                    <a:pt x="372" y="190"/>
                  </a:lnTo>
                  <a:lnTo>
                    <a:pt x="372" y="190"/>
                  </a:lnTo>
                  <a:lnTo>
                    <a:pt x="372" y="208"/>
                  </a:lnTo>
                  <a:lnTo>
                    <a:pt x="372" y="214"/>
                  </a:lnTo>
                  <a:lnTo>
                    <a:pt x="370" y="224"/>
                  </a:lnTo>
                  <a:lnTo>
                    <a:pt x="370" y="224"/>
                  </a:lnTo>
                  <a:lnTo>
                    <a:pt x="364" y="226"/>
                  </a:lnTo>
                  <a:lnTo>
                    <a:pt x="356" y="226"/>
                  </a:lnTo>
                  <a:lnTo>
                    <a:pt x="342" y="224"/>
                  </a:lnTo>
                  <a:lnTo>
                    <a:pt x="342" y="224"/>
                  </a:lnTo>
                  <a:lnTo>
                    <a:pt x="332" y="226"/>
                  </a:lnTo>
                  <a:lnTo>
                    <a:pt x="330" y="228"/>
                  </a:lnTo>
                  <a:lnTo>
                    <a:pt x="330" y="244"/>
                  </a:lnTo>
                  <a:lnTo>
                    <a:pt x="330" y="244"/>
                  </a:lnTo>
                  <a:lnTo>
                    <a:pt x="332" y="296"/>
                  </a:lnTo>
                  <a:lnTo>
                    <a:pt x="332" y="296"/>
                  </a:lnTo>
                  <a:lnTo>
                    <a:pt x="332" y="406"/>
                  </a:lnTo>
                  <a:lnTo>
                    <a:pt x="332" y="406"/>
                  </a:lnTo>
                  <a:lnTo>
                    <a:pt x="332" y="512"/>
                  </a:lnTo>
                  <a:lnTo>
                    <a:pt x="332" y="512"/>
                  </a:lnTo>
                  <a:lnTo>
                    <a:pt x="330" y="520"/>
                  </a:lnTo>
                  <a:lnTo>
                    <a:pt x="322" y="522"/>
                  </a:lnTo>
                  <a:lnTo>
                    <a:pt x="316" y="522"/>
                  </a:lnTo>
                  <a:lnTo>
                    <a:pt x="312" y="526"/>
                  </a:lnTo>
                  <a:lnTo>
                    <a:pt x="312" y="526"/>
                  </a:lnTo>
                  <a:lnTo>
                    <a:pt x="310" y="530"/>
                  </a:lnTo>
                  <a:lnTo>
                    <a:pt x="304" y="536"/>
                  </a:lnTo>
                  <a:lnTo>
                    <a:pt x="304" y="536"/>
                  </a:lnTo>
                  <a:lnTo>
                    <a:pt x="302" y="538"/>
                  </a:lnTo>
                  <a:lnTo>
                    <a:pt x="302" y="540"/>
                  </a:lnTo>
                  <a:lnTo>
                    <a:pt x="302" y="540"/>
                  </a:lnTo>
                  <a:lnTo>
                    <a:pt x="294" y="540"/>
                  </a:lnTo>
                  <a:lnTo>
                    <a:pt x="292" y="540"/>
                  </a:lnTo>
                  <a:lnTo>
                    <a:pt x="282" y="538"/>
                  </a:lnTo>
                  <a:lnTo>
                    <a:pt x="282" y="538"/>
                  </a:lnTo>
                  <a:lnTo>
                    <a:pt x="278" y="538"/>
                  </a:lnTo>
                  <a:lnTo>
                    <a:pt x="270" y="540"/>
                  </a:lnTo>
                  <a:lnTo>
                    <a:pt x="262" y="540"/>
                  </a:lnTo>
                  <a:lnTo>
                    <a:pt x="254" y="540"/>
                  </a:lnTo>
                  <a:lnTo>
                    <a:pt x="254" y="540"/>
                  </a:lnTo>
                  <a:lnTo>
                    <a:pt x="242" y="536"/>
                  </a:lnTo>
                  <a:lnTo>
                    <a:pt x="242" y="536"/>
                  </a:lnTo>
                  <a:lnTo>
                    <a:pt x="238" y="536"/>
                  </a:lnTo>
                  <a:lnTo>
                    <a:pt x="238" y="536"/>
                  </a:lnTo>
                  <a:lnTo>
                    <a:pt x="234" y="532"/>
                  </a:lnTo>
                  <a:lnTo>
                    <a:pt x="234" y="532"/>
                  </a:lnTo>
                  <a:lnTo>
                    <a:pt x="228" y="526"/>
                  </a:lnTo>
                  <a:lnTo>
                    <a:pt x="224" y="518"/>
                  </a:lnTo>
                  <a:lnTo>
                    <a:pt x="224" y="518"/>
                  </a:lnTo>
                  <a:lnTo>
                    <a:pt x="218" y="508"/>
                  </a:lnTo>
                  <a:lnTo>
                    <a:pt x="214" y="506"/>
                  </a:lnTo>
                  <a:lnTo>
                    <a:pt x="210" y="502"/>
                  </a:lnTo>
                  <a:lnTo>
                    <a:pt x="210" y="502"/>
                  </a:lnTo>
                  <a:lnTo>
                    <a:pt x="204" y="508"/>
                  </a:lnTo>
                  <a:lnTo>
                    <a:pt x="202" y="510"/>
                  </a:lnTo>
                  <a:lnTo>
                    <a:pt x="202" y="518"/>
                  </a:lnTo>
                  <a:lnTo>
                    <a:pt x="200" y="520"/>
                  </a:lnTo>
                  <a:lnTo>
                    <a:pt x="200" y="520"/>
                  </a:lnTo>
                  <a:lnTo>
                    <a:pt x="190" y="526"/>
                  </a:lnTo>
                  <a:lnTo>
                    <a:pt x="188" y="526"/>
                  </a:lnTo>
                  <a:lnTo>
                    <a:pt x="182" y="522"/>
                  </a:lnTo>
                  <a:lnTo>
                    <a:pt x="182" y="522"/>
                  </a:lnTo>
                  <a:lnTo>
                    <a:pt x="170" y="510"/>
                  </a:lnTo>
                  <a:lnTo>
                    <a:pt x="160" y="498"/>
                  </a:lnTo>
                  <a:lnTo>
                    <a:pt x="160" y="498"/>
                  </a:lnTo>
                  <a:lnTo>
                    <a:pt x="144" y="470"/>
                  </a:lnTo>
                  <a:lnTo>
                    <a:pt x="144" y="470"/>
                  </a:lnTo>
                  <a:lnTo>
                    <a:pt x="142" y="466"/>
                  </a:lnTo>
                  <a:lnTo>
                    <a:pt x="142" y="458"/>
                  </a:lnTo>
                  <a:lnTo>
                    <a:pt x="142" y="458"/>
                  </a:lnTo>
                  <a:lnTo>
                    <a:pt x="138" y="450"/>
                  </a:lnTo>
                  <a:lnTo>
                    <a:pt x="134" y="444"/>
                  </a:lnTo>
                  <a:lnTo>
                    <a:pt x="134" y="444"/>
                  </a:lnTo>
                  <a:lnTo>
                    <a:pt x="134" y="436"/>
                  </a:lnTo>
                  <a:lnTo>
                    <a:pt x="134" y="430"/>
                  </a:lnTo>
                  <a:lnTo>
                    <a:pt x="132" y="426"/>
                  </a:lnTo>
                  <a:lnTo>
                    <a:pt x="132" y="426"/>
                  </a:lnTo>
                  <a:lnTo>
                    <a:pt x="130" y="418"/>
                  </a:lnTo>
                  <a:lnTo>
                    <a:pt x="130" y="416"/>
                  </a:lnTo>
                  <a:lnTo>
                    <a:pt x="130" y="416"/>
                  </a:lnTo>
                  <a:lnTo>
                    <a:pt x="128" y="396"/>
                  </a:lnTo>
                  <a:lnTo>
                    <a:pt x="128" y="396"/>
                  </a:lnTo>
                  <a:lnTo>
                    <a:pt x="122" y="384"/>
                  </a:lnTo>
                  <a:lnTo>
                    <a:pt x="122" y="384"/>
                  </a:lnTo>
                  <a:lnTo>
                    <a:pt x="122" y="374"/>
                  </a:lnTo>
                  <a:lnTo>
                    <a:pt x="122" y="364"/>
                  </a:lnTo>
                  <a:lnTo>
                    <a:pt x="122" y="364"/>
                  </a:lnTo>
                  <a:lnTo>
                    <a:pt x="120" y="348"/>
                  </a:lnTo>
                  <a:lnTo>
                    <a:pt x="114" y="334"/>
                  </a:lnTo>
                  <a:lnTo>
                    <a:pt x="114" y="334"/>
                  </a:lnTo>
                  <a:lnTo>
                    <a:pt x="110" y="324"/>
                  </a:lnTo>
                  <a:lnTo>
                    <a:pt x="110" y="316"/>
                  </a:lnTo>
                  <a:lnTo>
                    <a:pt x="110" y="302"/>
                  </a:lnTo>
                  <a:lnTo>
                    <a:pt x="110" y="302"/>
                  </a:lnTo>
                  <a:lnTo>
                    <a:pt x="108" y="276"/>
                  </a:lnTo>
                  <a:lnTo>
                    <a:pt x="108" y="276"/>
                  </a:lnTo>
                  <a:lnTo>
                    <a:pt x="110" y="266"/>
                  </a:lnTo>
                  <a:lnTo>
                    <a:pt x="110" y="256"/>
                  </a:lnTo>
                  <a:lnTo>
                    <a:pt x="110" y="256"/>
                  </a:lnTo>
                  <a:lnTo>
                    <a:pt x="108" y="242"/>
                  </a:lnTo>
                  <a:lnTo>
                    <a:pt x="100" y="226"/>
                  </a:lnTo>
                  <a:lnTo>
                    <a:pt x="100" y="226"/>
                  </a:lnTo>
                  <a:lnTo>
                    <a:pt x="90" y="214"/>
                  </a:lnTo>
                  <a:lnTo>
                    <a:pt x="90" y="214"/>
                  </a:lnTo>
                  <a:lnTo>
                    <a:pt x="88" y="204"/>
                  </a:lnTo>
                  <a:lnTo>
                    <a:pt x="82" y="198"/>
                  </a:lnTo>
                  <a:lnTo>
                    <a:pt x="82" y="198"/>
                  </a:lnTo>
                  <a:lnTo>
                    <a:pt x="74" y="184"/>
                  </a:lnTo>
                  <a:lnTo>
                    <a:pt x="64" y="170"/>
                  </a:lnTo>
                  <a:lnTo>
                    <a:pt x="60" y="150"/>
                  </a:lnTo>
                  <a:lnTo>
                    <a:pt x="52" y="134"/>
                  </a:lnTo>
                  <a:lnTo>
                    <a:pt x="52" y="134"/>
                  </a:lnTo>
                  <a:lnTo>
                    <a:pt x="38" y="104"/>
                  </a:lnTo>
                  <a:lnTo>
                    <a:pt x="32" y="86"/>
                  </a:lnTo>
                  <a:lnTo>
                    <a:pt x="20" y="74"/>
                  </a:lnTo>
                  <a:lnTo>
                    <a:pt x="20" y="74"/>
                  </a:lnTo>
                  <a:lnTo>
                    <a:pt x="10" y="62"/>
                  </a:lnTo>
                  <a:lnTo>
                    <a:pt x="2" y="48"/>
                  </a:lnTo>
                  <a:lnTo>
                    <a:pt x="0" y="28"/>
                  </a:lnTo>
                  <a:lnTo>
                    <a:pt x="0" y="12"/>
                  </a:lnTo>
                  <a:lnTo>
                    <a:pt x="0" y="12"/>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645" name="EQUATORIAL GUINEA"/>
            <p:cNvGrpSpPr/>
            <p:nvPr/>
          </p:nvGrpSpPr>
          <p:grpSpPr>
            <a:xfrm>
              <a:off x="6138711" y="3041350"/>
              <a:ext cx="154704" cy="147083"/>
              <a:chOff x="5845002" y="3653198"/>
              <a:chExt cx="184150" cy="193675"/>
            </a:xfrm>
            <a:solidFill>
              <a:schemeClr val="bg1">
                <a:lumMod val="85000"/>
              </a:schemeClr>
            </a:solidFill>
          </p:grpSpPr>
          <p:sp>
            <p:nvSpPr>
              <p:cNvPr id="705" name="Freeform 381"/>
              <p:cNvSpPr>
                <a:spLocks/>
              </p:cNvSpPr>
              <p:nvPr/>
            </p:nvSpPr>
            <p:spPr bwMode="auto">
              <a:xfrm>
                <a:off x="5845002" y="3653198"/>
                <a:ext cx="31750" cy="38100"/>
              </a:xfrm>
              <a:custGeom>
                <a:avLst/>
                <a:gdLst>
                  <a:gd name="T0" fmla="*/ 10 w 20"/>
                  <a:gd name="T1" fmla="*/ 24 h 24"/>
                  <a:gd name="T2" fmla="*/ 10 w 20"/>
                  <a:gd name="T3" fmla="*/ 24 h 24"/>
                  <a:gd name="T4" fmla="*/ 20 w 20"/>
                  <a:gd name="T5" fmla="*/ 12 h 24"/>
                  <a:gd name="T6" fmla="*/ 20 w 20"/>
                  <a:gd name="T7" fmla="*/ 4 h 24"/>
                  <a:gd name="T8" fmla="*/ 20 w 20"/>
                  <a:gd name="T9" fmla="*/ 0 h 24"/>
                  <a:gd name="T10" fmla="*/ 18 w 20"/>
                  <a:gd name="T11" fmla="*/ 0 h 24"/>
                  <a:gd name="T12" fmla="*/ 18 w 20"/>
                  <a:gd name="T13" fmla="*/ 0 h 24"/>
                  <a:gd name="T14" fmla="*/ 10 w 20"/>
                  <a:gd name="T15" fmla="*/ 4 h 24"/>
                  <a:gd name="T16" fmla="*/ 8 w 20"/>
                  <a:gd name="T17" fmla="*/ 10 h 24"/>
                  <a:gd name="T18" fmla="*/ 8 w 20"/>
                  <a:gd name="T19" fmla="*/ 10 h 24"/>
                  <a:gd name="T20" fmla="*/ 4 w 20"/>
                  <a:gd name="T21" fmla="*/ 12 h 24"/>
                  <a:gd name="T22" fmla="*/ 0 w 20"/>
                  <a:gd name="T23" fmla="*/ 18 h 24"/>
                  <a:gd name="T24" fmla="*/ 0 w 20"/>
                  <a:gd name="T25" fmla="*/ 18 h 24"/>
                  <a:gd name="T26" fmla="*/ 0 w 20"/>
                  <a:gd name="T27" fmla="*/ 20 h 24"/>
                  <a:gd name="T28" fmla="*/ 4 w 20"/>
                  <a:gd name="T29" fmla="*/ 22 h 24"/>
                  <a:gd name="T30" fmla="*/ 10 w 20"/>
                  <a:gd name="T31" fmla="*/ 24 h 24"/>
                  <a:gd name="T32" fmla="*/ 10 w 20"/>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4">
                    <a:moveTo>
                      <a:pt x="10" y="24"/>
                    </a:moveTo>
                    <a:lnTo>
                      <a:pt x="10" y="24"/>
                    </a:lnTo>
                    <a:lnTo>
                      <a:pt x="20" y="12"/>
                    </a:lnTo>
                    <a:lnTo>
                      <a:pt x="20" y="4"/>
                    </a:lnTo>
                    <a:lnTo>
                      <a:pt x="20" y="0"/>
                    </a:lnTo>
                    <a:lnTo>
                      <a:pt x="18" y="0"/>
                    </a:lnTo>
                    <a:lnTo>
                      <a:pt x="18" y="0"/>
                    </a:lnTo>
                    <a:lnTo>
                      <a:pt x="10" y="4"/>
                    </a:lnTo>
                    <a:lnTo>
                      <a:pt x="8" y="10"/>
                    </a:lnTo>
                    <a:lnTo>
                      <a:pt x="8" y="10"/>
                    </a:lnTo>
                    <a:lnTo>
                      <a:pt x="4" y="12"/>
                    </a:lnTo>
                    <a:lnTo>
                      <a:pt x="0" y="18"/>
                    </a:lnTo>
                    <a:lnTo>
                      <a:pt x="0" y="18"/>
                    </a:lnTo>
                    <a:lnTo>
                      <a:pt x="0" y="20"/>
                    </a:lnTo>
                    <a:lnTo>
                      <a:pt x="4" y="22"/>
                    </a:lnTo>
                    <a:lnTo>
                      <a:pt x="10" y="24"/>
                    </a:lnTo>
                    <a:lnTo>
                      <a:pt x="10" y="2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06" name="Freeform 382"/>
              <p:cNvSpPr>
                <a:spLocks/>
              </p:cNvSpPr>
              <p:nvPr/>
            </p:nvSpPr>
            <p:spPr bwMode="auto">
              <a:xfrm>
                <a:off x="5902152" y="3751623"/>
                <a:ext cx="127000" cy="95250"/>
              </a:xfrm>
              <a:custGeom>
                <a:avLst/>
                <a:gdLst>
                  <a:gd name="T0" fmla="*/ 10 w 80"/>
                  <a:gd name="T1" fmla="*/ 32 h 60"/>
                  <a:gd name="T2" fmla="*/ 10 w 80"/>
                  <a:gd name="T3" fmla="*/ 32 h 60"/>
                  <a:gd name="T4" fmla="*/ 16 w 80"/>
                  <a:gd name="T5" fmla="*/ 32 h 60"/>
                  <a:gd name="T6" fmla="*/ 16 w 80"/>
                  <a:gd name="T7" fmla="*/ 32 h 60"/>
                  <a:gd name="T8" fmla="*/ 14 w 80"/>
                  <a:gd name="T9" fmla="*/ 32 h 60"/>
                  <a:gd name="T10" fmla="*/ 14 w 80"/>
                  <a:gd name="T11" fmla="*/ 30 h 60"/>
                  <a:gd name="T12" fmla="*/ 16 w 80"/>
                  <a:gd name="T13" fmla="*/ 26 h 60"/>
                  <a:gd name="T14" fmla="*/ 16 w 80"/>
                  <a:gd name="T15" fmla="*/ 26 h 60"/>
                  <a:gd name="T16" fmla="*/ 20 w 80"/>
                  <a:gd name="T17" fmla="*/ 18 h 60"/>
                  <a:gd name="T18" fmla="*/ 20 w 80"/>
                  <a:gd name="T19" fmla="*/ 12 h 60"/>
                  <a:gd name="T20" fmla="*/ 20 w 80"/>
                  <a:gd name="T21" fmla="*/ 0 h 60"/>
                  <a:gd name="T22" fmla="*/ 20 w 80"/>
                  <a:gd name="T23" fmla="*/ 0 h 60"/>
                  <a:gd name="T24" fmla="*/ 20 w 80"/>
                  <a:gd name="T25" fmla="*/ 6 h 60"/>
                  <a:gd name="T26" fmla="*/ 24 w 80"/>
                  <a:gd name="T27" fmla="*/ 10 h 60"/>
                  <a:gd name="T28" fmla="*/ 36 w 80"/>
                  <a:gd name="T29" fmla="*/ 10 h 60"/>
                  <a:gd name="T30" fmla="*/ 54 w 80"/>
                  <a:gd name="T31" fmla="*/ 10 h 60"/>
                  <a:gd name="T32" fmla="*/ 54 w 80"/>
                  <a:gd name="T33" fmla="*/ 10 h 60"/>
                  <a:gd name="T34" fmla="*/ 68 w 80"/>
                  <a:gd name="T35" fmla="*/ 10 h 60"/>
                  <a:gd name="T36" fmla="*/ 68 w 80"/>
                  <a:gd name="T37" fmla="*/ 10 h 60"/>
                  <a:gd name="T38" fmla="*/ 78 w 80"/>
                  <a:gd name="T39" fmla="*/ 10 h 60"/>
                  <a:gd name="T40" fmla="*/ 80 w 80"/>
                  <a:gd name="T41" fmla="*/ 12 h 60"/>
                  <a:gd name="T42" fmla="*/ 80 w 80"/>
                  <a:gd name="T43" fmla="*/ 18 h 60"/>
                  <a:gd name="T44" fmla="*/ 80 w 80"/>
                  <a:gd name="T45" fmla="*/ 18 h 60"/>
                  <a:gd name="T46" fmla="*/ 80 w 80"/>
                  <a:gd name="T47" fmla="*/ 54 h 60"/>
                  <a:gd name="T48" fmla="*/ 80 w 80"/>
                  <a:gd name="T49" fmla="*/ 54 h 60"/>
                  <a:gd name="T50" fmla="*/ 80 w 80"/>
                  <a:gd name="T51" fmla="*/ 58 h 60"/>
                  <a:gd name="T52" fmla="*/ 76 w 80"/>
                  <a:gd name="T53" fmla="*/ 60 h 60"/>
                  <a:gd name="T54" fmla="*/ 66 w 80"/>
                  <a:gd name="T55" fmla="*/ 60 h 60"/>
                  <a:gd name="T56" fmla="*/ 66 w 80"/>
                  <a:gd name="T57" fmla="*/ 60 h 60"/>
                  <a:gd name="T58" fmla="*/ 48 w 80"/>
                  <a:gd name="T59" fmla="*/ 58 h 60"/>
                  <a:gd name="T60" fmla="*/ 28 w 80"/>
                  <a:gd name="T61" fmla="*/ 60 h 60"/>
                  <a:gd name="T62" fmla="*/ 28 w 80"/>
                  <a:gd name="T63" fmla="*/ 60 h 60"/>
                  <a:gd name="T64" fmla="*/ 24 w 80"/>
                  <a:gd name="T65" fmla="*/ 60 h 60"/>
                  <a:gd name="T66" fmla="*/ 20 w 80"/>
                  <a:gd name="T67" fmla="*/ 60 h 60"/>
                  <a:gd name="T68" fmla="*/ 20 w 80"/>
                  <a:gd name="T69" fmla="*/ 56 h 60"/>
                  <a:gd name="T70" fmla="*/ 20 w 80"/>
                  <a:gd name="T71" fmla="*/ 56 h 60"/>
                  <a:gd name="T72" fmla="*/ 10 w 80"/>
                  <a:gd name="T73" fmla="*/ 56 h 60"/>
                  <a:gd name="T74" fmla="*/ 4 w 80"/>
                  <a:gd name="T75" fmla="*/ 56 h 60"/>
                  <a:gd name="T76" fmla="*/ 0 w 80"/>
                  <a:gd name="T77" fmla="*/ 54 h 60"/>
                  <a:gd name="T78" fmla="*/ 0 w 80"/>
                  <a:gd name="T79" fmla="*/ 54 h 60"/>
                  <a:gd name="T80" fmla="*/ 0 w 80"/>
                  <a:gd name="T81" fmla="*/ 50 h 60"/>
                  <a:gd name="T82" fmla="*/ 4 w 80"/>
                  <a:gd name="T83" fmla="*/ 44 h 60"/>
                  <a:gd name="T84" fmla="*/ 10 w 80"/>
                  <a:gd name="T85" fmla="*/ 32 h 60"/>
                  <a:gd name="T86" fmla="*/ 10 w 80"/>
                  <a:gd name="T8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60">
                    <a:moveTo>
                      <a:pt x="10" y="32"/>
                    </a:moveTo>
                    <a:lnTo>
                      <a:pt x="10" y="32"/>
                    </a:lnTo>
                    <a:lnTo>
                      <a:pt x="16" y="32"/>
                    </a:lnTo>
                    <a:lnTo>
                      <a:pt x="16" y="32"/>
                    </a:lnTo>
                    <a:lnTo>
                      <a:pt x="14" y="32"/>
                    </a:lnTo>
                    <a:lnTo>
                      <a:pt x="14" y="30"/>
                    </a:lnTo>
                    <a:lnTo>
                      <a:pt x="16" y="26"/>
                    </a:lnTo>
                    <a:lnTo>
                      <a:pt x="16" y="26"/>
                    </a:lnTo>
                    <a:lnTo>
                      <a:pt x="20" y="18"/>
                    </a:lnTo>
                    <a:lnTo>
                      <a:pt x="20" y="12"/>
                    </a:lnTo>
                    <a:lnTo>
                      <a:pt x="20" y="0"/>
                    </a:lnTo>
                    <a:lnTo>
                      <a:pt x="20" y="0"/>
                    </a:lnTo>
                    <a:lnTo>
                      <a:pt x="20" y="6"/>
                    </a:lnTo>
                    <a:lnTo>
                      <a:pt x="24" y="10"/>
                    </a:lnTo>
                    <a:lnTo>
                      <a:pt x="36" y="10"/>
                    </a:lnTo>
                    <a:lnTo>
                      <a:pt x="54" y="10"/>
                    </a:lnTo>
                    <a:lnTo>
                      <a:pt x="54" y="10"/>
                    </a:lnTo>
                    <a:lnTo>
                      <a:pt x="68" y="10"/>
                    </a:lnTo>
                    <a:lnTo>
                      <a:pt x="68" y="10"/>
                    </a:lnTo>
                    <a:lnTo>
                      <a:pt x="78" y="10"/>
                    </a:lnTo>
                    <a:lnTo>
                      <a:pt x="80" y="12"/>
                    </a:lnTo>
                    <a:lnTo>
                      <a:pt x="80" y="18"/>
                    </a:lnTo>
                    <a:lnTo>
                      <a:pt x="80" y="18"/>
                    </a:lnTo>
                    <a:lnTo>
                      <a:pt x="80" y="54"/>
                    </a:lnTo>
                    <a:lnTo>
                      <a:pt x="80" y="54"/>
                    </a:lnTo>
                    <a:lnTo>
                      <a:pt x="80" y="58"/>
                    </a:lnTo>
                    <a:lnTo>
                      <a:pt x="76" y="60"/>
                    </a:lnTo>
                    <a:lnTo>
                      <a:pt x="66" y="60"/>
                    </a:lnTo>
                    <a:lnTo>
                      <a:pt x="66" y="60"/>
                    </a:lnTo>
                    <a:lnTo>
                      <a:pt x="48" y="58"/>
                    </a:lnTo>
                    <a:lnTo>
                      <a:pt x="28" y="60"/>
                    </a:lnTo>
                    <a:lnTo>
                      <a:pt x="28" y="60"/>
                    </a:lnTo>
                    <a:lnTo>
                      <a:pt x="24" y="60"/>
                    </a:lnTo>
                    <a:lnTo>
                      <a:pt x="20" y="60"/>
                    </a:lnTo>
                    <a:lnTo>
                      <a:pt x="20" y="56"/>
                    </a:lnTo>
                    <a:lnTo>
                      <a:pt x="20" y="56"/>
                    </a:lnTo>
                    <a:lnTo>
                      <a:pt x="10" y="56"/>
                    </a:lnTo>
                    <a:lnTo>
                      <a:pt x="4" y="56"/>
                    </a:lnTo>
                    <a:lnTo>
                      <a:pt x="0" y="54"/>
                    </a:lnTo>
                    <a:lnTo>
                      <a:pt x="0" y="54"/>
                    </a:lnTo>
                    <a:lnTo>
                      <a:pt x="0" y="50"/>
                    </a:lnTo>
                    <a:lnTo>
                      <a:pt x="4" y="44"/>
                    </a:lnTo>
                    <a:lnTo>
                      <a:pt x="10" y="32"/>
                    </a:lnTo>
                    <a:lnTo>
                      <a:pt x="10" y="32"/>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646" name="ANGOLA"/>
            <p:cNvSpPr>
              <a:spLocks/>
            </p:cNvSpPr>
            <p:nvPr/>
          </p:nvSpPr>
          <p:spPr bwMode="auto">
            <a:xfrm>
              <a:off x="6314753" y="3547702"/>
              <a:ext cx="656159" cy="643791"/>
            </a:xfrm>
            <a:custGeom>
              <a:avLst/>
              <a:gdLst>
                <a:gd name="T0" fmla="*/ 2 w 492"/>
                <a:gd name="T1" fmla="*/ 450 h 534"/>
                <a:gd name="T2" fmla="*/ 10 w 492"/>
                <a:gd name="T3" fmla="*/ 432 h 534"/>
                <a:gd name="T4" fmla="*/ 16 w 492"/>
                <a:gd name="T5" fmla="*/ 410 h 534"/>
                <a:gd name="T6" fmla="*/ 22 w 492"/>
                <a:gd name="T7" fmla="*/ 382 h 534"/>
                <a:gd name="T8" fmla="*/ 32 w 492"/>
                <a:gd name="T9" fmla="*/ 342 h 534"/>
                <a:gd name="T10" fmla="*/ 48 w 492"/>
                <a:gd name="T11" fmla="*/ 314 h 534"/>
                <a:gd name="T12" fmla="*/ 64 w 492"/>
                <a:gd name="T13" fmla="*/ 292 h 534"/>
                <a:gd name="T14" fmla="*/ 82 w 492"/>
                <a:gd name="T15" fmla="*/ 250 h 534"/>
                <a:gd name="T16" fmla="*/ 70 w 492"/>
                <a:gd name="T17" fmla="*/ 198 h 534"/>
                <a:gd name="T18" fmla="*/ 62 w 492"/>
                <a:gd name="T19" fmla="*/ 170 h 534"/>
                <a:gd name="T20" fmla="*/ 56 w 492"/>
                <a:gd name="T21" fmla="*/ 152 h 534"/>
                <a:gd name="T22" fmla="*/ 52 w 492"/>
                <a:gd name="T23" fmla="*/ 138 h 534"/>
                <a:gd name="T24" fmla="*/ 64 w 492"/>
                <a:gd name="T25" fmla="*/ 128 h 534"/>
                <a:gd name="T26" fmla="*/ 62 w 492"/>
                <a:gd name="T27" fmla="*/ 98 h 534"/>
                <a:gd name="T28" fmla="*/ 42 w 492"/>
                <a:gd name="T29" fmla="*/ 50 h 534"/>
                <a:gd name="T30" fmla="*/ 26 w 492"/>
                <a:gd name="T31" fmla="*/ 16 h 534"/>
                <a:gd name="T32" fmla="*/ 40 w 492"/>
                <a:gd name="T33" fmla="*/ 8 h 534"/>
                <a:gd name="T34" fmla="*/ 150 w 492"/>
                <a:gd name="T35" fmla="*/ 4 h 534"/>
                <a:gd name="T36" fmla="*/ 194 w 492"/>
                <a:gd name="T37" fmla="*/ 6 h 534"/>
                <a:gd name="T38" fmla="*/ 200 w 492"/>
                <a:gd name="T39" fmla="*/ 30 h 534"/>
                <a:gd name="T40" fmla="*/ 212 w 492"/>
                <a:gd name="T41" fmla="*/ 64 h 534"/>
                <a:gd name="T42" fmla="*/ 228 w 492"/>
                <a:gd name="T43" fmla="*/ 90 h 534"/>
                <a:gd name="T44" fmla="*/ 254 w 492"/>
                <a:gd name="T45" fmla="*/ 98 h 534"/>
                <a:gd name="T46" fmla="*/ 304 w 492"/>
                <a:gd name="T47" fmla="*/ 96 h 534"/>
                <a:gd name="T48" fmla="*/ 310 w 492"/>
                <a:gd name="T49" fmla="*/ 74 h 534"/>
                <a:gd name="T50" fmla="*/ 312 w 492"/>
                <a:gd name="T51" fmla="*/ 50 h 534"/>
                <a:gd name="T52" fmla="*/ 344 w 492"/>
                <a:gd name="T53" fmla="*/ 46 h 534"/>
                <a:gd name="T54" fmla="*/ 362 w 492"/>
                <a:gd name="T55" fmla="*/ 64 h 534"/>
                <a:gd name="T56" fmla="*/ 404 w 492"/>
                <a:gd name="T57" fmla="*/ 70 h 534"/>
                <a:gd name="T58" fmla="*/ 402 w 492"/>
                <a:gd name="T59" fmla="*/ 100 h 534"/>
                <a:gd name="T60" fmla="*/ 402 w 492"/>
                <a:gd name="T61" fmla="*/ 150 h 534"/>
                <a:gd name="T62" fmla="*/ 414 w 492"/>
                <a:gd name="T63" fmla="*/ 178 h 534"/>
                <a:gd name="T64" fmla="*/ 418 w 492"/>
                <a:gd name="T65" fmla="*/ 220 h 534"/>
                <a:gd name="T66" fmla="*/ 420 w 492"/>
                <a:gd name="T67" fmla="*/ 238 h 534"/>
                <a:gd name="T68" fmla="*/ 452 w 492"/>
                <a:gd name="T69" fmla="*/ 230 h 534"/>
                <a:gd name="T70" fmla="*/ 472 w 492"/>
                <a:gd name="T71" fmla="*/ 224 h 534"/>
                <a:gd name="T72" fmla="*/ 492 w 492"/>
                <a:gd name="T73" fmla="*/ 232 h 534"/>
                <a:gd name="T74" fmla="*/ 486 w 492"/>
                <a:gd name="T75" fmla="*/ 260 h 534"/>
                <a:gd name="T76" fmla="*/ 492 w 492"/>
                <a:gd name="T77" fmla="*/ 284 h 534"/>
                <a:gd name="T78" fmla="*/ 492 w 492"/>
                <a:gd name="T79" fmla="*/ 312 h 534"/>
                <a:gd name="T80" fmla="*/ 440 w 492"/>
                <a:gd name="T81" fmla="*/ 314 h 534"/>
                <a:gd name="T82" fmla="*/ 410 w 492"/>
                <a:gd name="T83" fmla="*/ 330 h 534"/>
                <a:gd name="T84" fmla="*/ 410 w 492"/>
                <a:gd name="T85" fmla="*/ 426 h 534"/>
                <a:gd name="T86" fmla="*/ 432 w 492"/>
                <a:gd name="T87" fmla="*/ 486 h 534"/>
                <a:gd name="T88" fmla="*/ 400 w 492"/>
                <a:gd name="T89" fmla="*/ 534 h 534"/>
                <a:gd name="T90" fmla="*/ 372 w 492"/>
                <a:gd name="T91" fmla="*/ 534 h 534"/>
                <a:gd name="T92" fmla="*/ 350 w 492"/>
                <a:gd name="T93" fmla="*/ 534 h 534"/>
                <a:gd name="T94" fmla="*/ 282 w 492"/>
                <a:gd name="T95" fmla="*/ 526 h 534"/>
                <a:gd name="T96" fmla="*/ 262 w 492"/>
                <a:gd name="T97" fmla="*/ 506 h 534"/>
                <a:gd name="T98" fmla="*/ 100 w 492"/>
                <a:gd name="T99" fmla="*/ 512 h 534"/>
                <a:gd name="T100" fmla="*/ 68 w 492"/>
                <a:gd name="T101" fmla="*/ 492 h 534"/>
                <a:gd name="T102" fmla="*/ 32 w 492"/>
                <a:gd name="T103" fmla="*/ 502 h 534"/>
                <a:gd name="T104" fmla="*/ 0 w 492"/>
                <a:gd name="T105" fmla="*/ 50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 h="534">
                  <a:moveTo>
                    <a:pt x="0" y="504"/>
                  </a:moveTo>
                  <a:lnTo>
                    <a:pt x="0" y="504"/>
                  </a:lnTo>
                  <a:lnTo>
                    <a:pt x="2" y="476"/>
                  </a:lnTo>
                  <a:lnTo>
                    <a:pt x="2" y="462"/>
                  </a:lnTo>
                  <a:lnTo>
                    <a:pt x="2" y="450"/>
                  </a:lnTo>
                  <a:lnTo>
                    <a:pt x="2" y="450"/>
                  </a:lnTo>
                  <a:lnTo>
                    <a:pt x="0" y="446"/>
                  </a:lnTo>
                  <a:lnTo>
                    <a:pt x="0" y="440"/>
                  </a:lnTo>
                  <a:lnTo>
                    <a:pt x="0" y="440"/>
                  </a:lnTo>
                  <a:lnTo>
                    <a:pt x="10" y="432"/>
                  </a:lnTo>
                  <a:lnTo>
                    <a:pt x="10" y="432"/>
                  </a:lnTo>
                  <a:lnTo>
                    <a:pt x="12" y="420"/>
                  </a:lnTo>
                  <a:lnTo>
                    <a:pt x="12" y="420"/>
                  </a:lnTo>
                  <a:lnTo>
                    <a:pt x="16" y="412"/>
                  </a:lnTo>
                  <a:lnTo>
                    <a:pt x="16" y="410"/>
                  </a:lnTo>
                  <a:lnTo>
                    <a:pt x="16" y="410"/>
                  </a:lnTo>
                  <a:lnTo>
                    <a:pt x="16" y="404"/>
                  </a:lnTo>
                  <a:lnTo>
                    <a:pt x="20" y="394"/>
                  </a:lnTo>
                  <a:lnTo>
                    <a:pt x="22" y="382"/>
                  </a:lnTo>
                  <a:lnTo>
                    <a:pt x="22" y="382"/>
                  </a:lnTo>
                  <a:lnTo>
                    <a:pt x="26" y="366"/>
                  </a:lnTo>
                  <a:lnTo>
                    <a:pt x="26" y="360"/>
                  </a:lnTo>
                  <a:lnTo>
                    <a:pt x="28" y="354"/>
                  </a:lnTo>
                  <a:lnTo>
                    <a:pt x="28" y="354"/>
                  </a:lnTo>
                  <a:lnTo>
                    <a:pt x="32" y="342"/>
                  </a:lnTo>
                  <a:lnTo>
                    <a:pt x="32" y="338"/>
                  </a:lnTo>
                  <a:lnTo>
                    <a:pt x="36" y="332"/>
                  </a:lnTo>
                  <a:lnTo>
                    <a:pt x="36" y="332"/>
                  </a:lnTo>
                  <a:lnTo>
                    <a:pt x="48" y="314"/>
                  </a:lnTo>
                  <a:lnTo>
                    <a:pt x="48" y="314"/>
                  </a:lnTo>
                  <a:lnTo>
                    <a:pt x="52" y="302"/>
                  </a:lnTo>
                  <a:lnTo>
                    <a:pt x="56" y="300"/>
                  </a:lnTo>
                  <a:lnTo>
                    <a:pt x="62" y="298"/>
                  </a:lnTo>
                  <a:lnTo>
                    <a:pt x="62" y="298"/>
                  </a:lnTo>
                  <a:lnTo>
                    <a:pt x="64" y="292"/>
                  </a:lnTo>
                  <a:lnTo>
                    <a:pt x="68" y="290"/>
                  </a:lnTo>
                  <a:lnTo>
                    <a:pt x="74" y="282"/>
                  </a:lnTo>
                  <a:lnTo>
                    <a:pt x="74" y="282"/>
                  </a:lnTo>
                  <a:lnTo>
                    <a:pt x="80" y="270"/>
                  </a:lnTo>
                  <a:lnTo>
                    <a:pt x="82" y="250"/>
                  </a:lnTo>
                  <a:lnTo>
                    <a:pt x="82" y="234"/>
                  </a:lnTo>
                  <a:lnTo>
                    <a:pt x="82" y="220"/>
                  </a:lnTo>
                  <a:lnTo>
                    <a:pt x="82" y="220"/>
                  </a:lnTo>
                  <a:lnTo>
                    <a:pt x="78" y="208"/>
                  </a:lnTo>
                  <a:lnTo>
                    <a:pt x="70" y="198"/>
                  </a:lnTo>
                  <a:lnTo>
                    <a:pt x="70" y="198"/>
                  </a:lnTo>
                  <a:lnTo>
                    <a:pt x="68" y="190"/>
                  </a:lnTo>
                  <a:lnTo>
                    <a:pt x="62" y="178"/>
                  </a:lnTo>
                  <a:lnTo>
                    <a:pt x="62" y="178"/>
                  </a:lnTo>
                  <a:lnTo>
                    <a:pt x="62" y="170"/>
                  </a:lnTo>
                  <a:lnTo>
                    <a:pt x="60" y="168"/>
                  </a:lnTo>
                  <a:lnTo>
                    <a:pt x="60" y="168"/>
                  </a:lnTo>
                  <a:lnTo>
                    <a:pt x="60" y="158"/>
                  </a:lnTo>
                  <a:lnTo>
                    <a:pt x="56" y="152"/>
                  </a:lnTo>
                  <a:lnTo>
                    <a:pt x="56" y="152"/>
                  </a:lnTo>
                  <a:lnTo>
                    <a:pt x="52" y="142"/>
                  </a:lnTo>
                  <a:lnTo>
                    <a:pt x="52" y="138"/>
                  </a:lnTo>
                  <a:lnTo>
                    <a:pt x="56" y="136"/>
                  </a:lnTo>
                  <a:lnTo>
                    <a:pt x="56" y="136"/>
                  </a:lnTo>
                  <a:lnTo>
                    <a:pt x="52" y="138"/>
                  </a:lnTo>
                  <a:lnTo>
                    <a:pt x="52" y="140"/>
                  </a:lnTo>
                  <a:lnTo>
                    <a:pt x="52" y="140"/>
                  </a:lnTo>
                  <a:lnTo>
                    <a:pt x="60" y="130"/>
                  </a:lnTo>
                  <a:lnTo>
                    <a:pt x="60" y="130"/>
                  </a:lnTo>
                  <a:lnTo>
                    <a:pt x="64" y="128"/>
                  </a:lnTo>
                  <a:lnTo>
                    <a:pt x="64" y="126"/>
                  </a:lnTo>
                  <a:lnTo>
                    <a:pt x="64" y="126"/>
                  </a:lnTo>
                  <a:lnTo>
                    <a:pt x="64" y="110"/>
                  </a:lnTo>
                  <a:lnTo>
                    <a:pt x="62" y="98"/>
                  </a:lnTo>
                  <a:lnTo>
                    <a:pt x="62" y="98"/>
                  </a:lnTo>
                  <a:lnTo>
                    <a:pt x="52" y="82"/>
                  </a:lnTo>
                  <a:lnTo>
                    <a:pt x="48" y="68"/>
                  </a:lnTo>
                  <a:lnTo>
                    <a:pt x="48" y="68"/>
                  </a:lnTo>
                  <a:lnTo>
                    <a:pt x="42" y="50"/>
                  </a:lnTo>
                  <a:lnTo>
                    <a:pt x="42" y="50"/>
                  </a:lnTo>
                  <a:lnTo>
                    <a:pt x="40" y="44"/>
                  </a:lnTo>
                  <a:lnTo>
                    <a:pt x="32" y="36"/>
                  </a:lnTo>
                  <a:lnTo>
                    <a:pt x="32" y="36"/>
                  </a:lnTo>
                  <a:lnTo>
                    <a:pt x="26" y="20"/>
                  </a:lnTo>
                  <a:lnTo>
                    <a:pt x="26" y="16"/>
                  </a:lnTo>
                  <a:lnTo>
                    <a:pt x="26" y="10"/>
                  </a:lnTo>
                  <a:lnTo>
                    <a:pt x="28" y="8"/>
                  </a:lnTo>
                  <a:lnTo>
                    <a:pt x="28" y="8"/>
                  </a:lnTo>
                  <a:lnTo>
                    <a:pt x="40" y="8"/>
                  </a:lnTo>
                  <a:lnTo>
                    <a:pt x="40" y="8"/>
                  </a:lnTo>
                  <a:lnTo>
                    <a:pt x="50" y="6"/>
                  </a:lnTo>
                  <a:lnTo>
                    <a:pt x="56" y="4"/>
                  </a:lnTo>
                  <a:lnTo>
                    <a:pt x="56" y="4"/>
                  </a:lnTo>
                  <a:lnTo>
                    <a:pt x="102" y="0"/>
                  </a:lnTo>
                  <a:lnTo>
                    <a:pt x="150" y="4"/>
                  </a:lnTo>
                  <a:lnTo>
                    <a:pt x="150" y="4"/>
                  </a:lnTo>
                  <a:lnTo>
                    <a:pt x="184" y="0"/>
                  </a:lnTo>
                  <a:lnTo>
                    <a:pt x="184" y="0"/>
                  </a:lnTo>
                  <a:lnTo>
                    <a:pt x="190" y="4"/>
                  </a:lnTo>
                  <a:lnTo>
                    <a:pt x="194" y="6"/>
                  </a:lnTo>
                  <a:lnTo>
                    <a:pt x="200" y="16"/>
                  </a:lnTo>
                  <a:lnTo>
                    <a:pt x="200" y="16"/>
                  </a:lnTo>
                  <a:lnTo>
                    <a:pt x="200" y="20"/>
                  </a:lnTo>
                  <a:lnTo>
                    <a:pt x="200" y="30"/>
                  </a:lnTo>
                  <a:lnTo>
                    <a:pt x="200" y="30"/>
                  </a:lnTo>
                  <a:lnTo>
                    <a:pt x="210" y="50"/>
                  </a:lnTo>
                  <a:lnTo>
                    <a:pt x="210" y="50"/>
                  </a:lnTo>
                  <a:lnTo>
                    <a:pt x="210" y="58"/>
                  </a:lnTo>
                  <a:lnTo>
                    <a:pt x="210" y="60"/>
                  </a:lnTo>
                  <a:lnTo>
                    <a:pt x="212" y="64"/>
                  </a:lnTo>
                  <a:lnTo>
                    <a:pt x="212" y="64"/>
                  </a:lnTo>
                  <a:lnTo>
                    <a:pt x="214" y="70"/>
                  </a:lnTo>
                  <a:lnTo>
                    <a:pt x="222" y="78"/>
                  </a:lnTo>
                  <a:lnTo>
                    <a:pt x="222" y="78"/>
                  </a:lnTo>
                  <a:lnTo>
                    <a:pt x="228" y="90"/>
                  </a:lnTo>
                  <a:lnTo>
                    <a:pt x="230" y="96"/>
                  </a:lnTo>
                  <a:lnTo>
                    <a:pt x="238" y="98"/>
                  </a:lnTo>
                  <a:lnTo>
                    <a:pt x="238" y="98"/>
                  </a:lnTo>
                  <a:lnTo>
                    <a:pt x="254" y="98"/>
                  </a:lnTo>
                  <a:lnTo>
                    <a:pt x="254" y="98"/>
                  </a:lnTo>
                  <a:lnTo>
                    <a:pt x="264" y="96"/>
                  </a:lnTo>
                  <a:lnTo>
                    <a:pt x="278" y="90"/>
                  </a:lnTo>
                  <a:lnTo>
                    <a:pt x="278" y="90"/>
                  </a:lnTo>
                  <a:lnTo>
                    <a:pt x="304" y="96"/>
                  </a:lnTo>
                  <a:lnTo>
                    <a:pt x="304" y="96"/>
                  </a:lnTo>
                  <a:lnTo>
                    <a:pt x="304" y="86"/>
                  </a:lnTo>
                  <a:lnTo>
                    <a:pt x="304" y="76"/>
                  </a:lnTo>
                  <a:lnTo>
                    <a:pt x="304" y="76"/>
                  </a:lnTo>
                  <a:lnTo>
                    <a:pt x="308" y="76"/>
                  </a:lnTo>
                  <a:lnTo>
                    <a:pt x="310" y="74"/>
                  </a:lnTo>
                  <a:lnTo>
                    <a:pt x="310" y="68"/>
                  </a:lnTo>
                  <a:lnTo>
                    <a:pt x="310" y="68"/>
                  </a:lnTo>
                  <a:lnTo>
                    <a:pt x="310" y="58"/>
                  </a:lnTo>
                  <a:lnTo>
                    <a:pt x="312" y="50"/>
                  </a:lnTo>
                  <a:lnTo>
                    <a:pt x="312" y="50"/>
                  </a:lnTo>
                  <a:lnTo>
                    <a:pt x="342" y="50"/>
                  </a:lnTo>
                  <a:lnTo>
                    <a:pt x="342" y="50"/>
                  </a:lnTo>
                  <a:lnTo>
                    <a:pt x="344" y="48"/>
                  </a:lnTo>
                  <a:lnTo>
                    <a:pt x="344" y="46"/>
                  </a:lnTo>
                  <a:lnTo>
                    <a:pt x="344" y="46"/>
                  </a:lnTo>
                  <a:lnTo>
                    <a:pt x="358" y="46"/>
                  </a:lnTo>
                  <a:lnTo>
                    <a:pt x="358" y="46"/>
                  </a:lnTo>
                  <a:lnTo>
                    <a:pt x="352" y="58"/>
                  </a:lnTo>
                  <a:lnTo>
                    <a:pt x="352" y="60"/>
                  </a:lnTo>
                  <a:lnTo>
                    <a:pt x="362" y="64"/>
                  </a:lnTo>
                  <a:lnTo>
                    <a:pt x="362" y="64"/>
                  </a:lnTo>
                  <a:lnTo>
                    <a:pt x="396" y="64"/>
                  </a:lnTo>
                  <a:lnTo>
                    <a:pt x="396" y="64"/>
                  </a:lnTo>
                  <a:lnTo>
                    <a:pt x="402" y="64"/>
                  </a:lnTo>
                  <a:lnTo>
                    <a:pt x="404" y="70"/>
                  </a:lnTo>
                  <a:lnTo>
                    <a:pt x="402" y="78"/>
                  </a:lnTo>
                  <a:lnTo>
                    <a:pt x="402" y="78"/>
                  </a:lnTo>
                  <a:lnTo>
                    <a:pt x="400" y="90"/>
                  </a:lnTo>
                  <a:lnTo>
                    <a:pt x="400" y="90"/>
                  </a:lnTo>
                  <a:lnTo>
                    <a:pt x="402" y="100"/>
                  </a:lnTo>
                  <a:lnTo>
                    <a:pt x="404" y="110"/>
                  </a:lnTo>
                  <a:lnTo>
                    <a:pt x="404" y="110"/>
                  </a:lnTo>
                  <a:lnTo>
                    <a:pt x="410" y="118"/>
                  </a:lnTo>
                  <a:lnTo>
                    <a:pt x="404" y="128"/>
                  </a:lnTo>
                  <a:lnTo>
                    <a:pt x="402" y="150"/>
                  </a:lnTo>
                  <a:lnTo>
                    <a:pt x="402" y="150"/>
                  </a:lnTo>
                  <a:lnTo>
                    <a:pt x="402" y="158"/>
                  </a:lnTo>
                  <a:lnTo>
                    <a:pt x="404" y="166"/>
                  </a:lnTo>
                  <a:lnTo>
                    <a:pt x="414" y="178"/>
                  </a:lnTo>
                  <a:lnTo>
                    <a:pt x="414" y="178"/>
                  </a:lnTo>
                  <a:lnTo>
                    <a:pt x="418" y="186"/>
                  </a:lnTo>
                  <a:lnTo>
                    <a:pt x="420" y="196"/>
                  </a:lnTo>
                  <a:lnTo>
                    <a:pt x="424" y="212"/>
                  </a:lnTo>
                  <a:lnTo>
                    <a:pt x="424" y="212"/>
                  </a:lnTo>
                  <a:lnTo>
                    <a:pt x="418" y="220"/>
                  </a:lnTo>
                  <a:lnTo>
                    <a:pt x="418" y="220"/>
                  </a:lnTo>
                  <a:lnTo>
                    <a:pt x="418" y="224"/>
                  </a:lnTo>
                  <a:lnTo>
                    <a:pt x="418" y="230"/>
                  </a:lnTo>
                  <a:lnTo>
                    <a:pt x="420" y="238"/>
                  </a:lnTo>
                  <a:lnTo>
                    <a:pt x="420" y="238"/>
                  </a:lnTo>
                  <a:lnTo>
                    <a:pt x="426" y="234"/>
                  </a:lnTo>
                  <a:lnTo>
                    <a:pt x="432" y="230"/>
                  </a:lnTo>
                  <a:lnTo>
                    <a:pt x="432" y="230"/>
                  </a:lnTo>
                  <a:lnTo>
                    <a:pt x="442" y="230"/>
                  </a:lnTo>
                  <a:lnTo>
                    <a:pt x="452" y="230"/>
                  </a:lnTo>
                  <a:lnTo>
                    <a:pt x="452" y="230"/>
                  </a:lnTo>
                  <a:lnTo>
                    <a:pt x="454" y="230"/>
                  </a:lnTo>
                  <a:lnTo>
                    <a:pt x="460" y="230"/>
                  </a:lnTo>
                  <a:lnTo>
                    <a:pt x="472" y="224"/>
                  </a:lnTo>
                  <a:lnTo>
                    <a:pt x="472" y="224"/>
                  </a:lnTo>
                  <a:lnTo>
                    <a:pt x="482" y="224"/>
                  </a:lnTo>
                  <a:lnTo>
                    <a:pt x="484" y="224"/>
                  </a:lnTo>
                  <a:lnTo>
                    <a:pt x="486" y="220"/>
                  </a:lnTo>
                  <a:lnTo>
                    <a:pt x="486" y="220"/>
                  </a:lnTo>
                  <a:lnTo>
                    <a:pt x="492" y="232"/>
                  </a:lnTo>
                  <a:lnTo>
                    <a:pt x="492" y="244"/>
                  </a:lnTo>
                  <a:lnTo>
                    <a:pt x="492" y="244"/>
                  </a:lnTo>
                  <a:lnTo>
                    <a:pt x="492" y="252"/>
                  </a:lnTo>
                  <a:lnTo>
                    <a:pt x="492" y="252"/>
                  </a:lnTo>
                  <a:lnTo>
                    <a:pt x="486" y="260"/>
                  </a:lnTo>
                  <a:lnTo>
                    <a:pt x="486" y="264"/>
                  </a:lnTo>
                  <a:lnTo>
                    <a:pt x="486" y="264"/>
                  </a:lnTo>
                  <a:lnTo>
                    <a:pt x="486" y="272"/>
                  </a:lnTo>
                  <a:lnTo>
                    <a:pt x="492" y="278"/>
                  </a:lnTo>
                  <a:lnTo>
                    <a:pt x="492" y="284"/>
                  </a:lnTo>
                  <a:lnTo>
                    <a:pt x="492" y="290"/>
                  </a:lnTo>
                  <a:lnTo>
                    <a:pt x="492" y="290"/>
                  </a:lnTo>
                  <a:lnTo>
                    <a:pt x="486" y="302"/>
                  </a:lnTo>
                  <a:lnTo>
                    <a:pt x="486" y="304"/>
                  </a:lnTo>
                  <a:lnTo>
                    <a:pt x="492" y="312"/>
                  </a:lnTo>
                  <a:lnTo>
                    <a:pt x="492" y="312"/>
                  </a:lnTo>
                  <a:lnTo>
                    <a:pt x="480" y="314"/>
                  </a:lnTo>
                  <a:lnTo>
                    <a:pt x="464" y="314"/>
                  </a:lnTo>
                  <a:lnTo>
                    <a:pt x="440" y="314"/>
                  </a:lnTo>
                  <a:lnTo>
                    <a:pt x="440" y="314"/>
                  </a:lnTo>
                  <a:lnTo>
                    <a:pt x="414" y="314"/>
                  </a:lnTo>
                  <a:lnTo>
                    <a:pt x="414" y="314"/>
                  </a:lnTo>
                  <a:lnTo>
                    <a:pt x="412" y="318"/>
                  </a:lnTo>
                  <a:lnTo>
                    <a:pt x="410" y="320"/>
                  </a:lnTo>
                  <a:lnTo>
                    <a:pt x="410" y="330"/>
                  </a:lnTo>
                  <a:lnTo>
                    <a:pt x="410" y="350"/>
                  </a:lnTo>
                  <a:lnTo>
                    <a:pt x="410" y="350"/>
                  </a:lnTo>
                  <a:lnTo>
                    <a:pt x="412" y="404"/>
                  </a:lnTo>
                  <a:lnTo>
                    <a:pt x="412" y="404"/>
                  </a:lnTo>
                  <a:lnTo>
                    <a:pt x="410" y="426"/>
                  </a:lnTo>
                  <a:lnTo>
                    <a:pt x="412" y="452"/>
                  </a:lnTo>
                  <a:lnTo>
                    <a:pt x="412" y="452"/>
                  </a:lnTo>
                  <a:lnTo>
                    <a:pt x="414" y="462"/>
                  </a:lnTo>
                  <a:lnTo>
                    <a:pt x="418" y="472"/>
                  </a:lnTo>
                  <a:lnTo>
                    <a:pt x="432" y="486"/>
                  </a:lnTo>
                  <a:lnTo>
                    <a:pt x="432" y="486"/>
                  </a:lnTo>
                  <a:lnTo>
                    <a:pt x="446" y="504"/>
                  </a:lnTo>
                  <a:lnTo>
                    <a:pt x="470" y="518"/>
                  </a:lnTo>
                  <a:lnTo>
                    <a:pt x="470" y="518"/>
                  </a:lnTo>
                  <a:lnTo>
                    <a:pt x="400" y="534"/>
                  </a:lnTo>
                  <a:lnTo>
                    <a:pt x="400" y="534"/>
                  </a:lnTo>
                  <a:lnTo>
                    <a:pt x="386" y="534"/>
                  </a:lnTo>
                  <a:lnTo>
                    <a:pt x="378" y="534"/>
                  </a:lnTo>
                  <a:lnTo>
                    <a:pt x="378" y="534"/>
                  </a:lnTo>
                  <a:lnTo>
                    <a:pt x="372" y="534"/>
                  </a:lnTo>
                  <a:lnTo>
                    <a:pt x="364" y="534"/>
                  </a:lnTo>
                  <a:lnTo>
                    <a:pt x="364" y="534"/>
                  </a:lnTo>
                  <a:lnTo>
                    <a:pt x="358" y="534"/>
                  </a:lnTo>
                  <a:lnTo>
                    <a:pt x="350" y="534"/>
                  </a:lnTo>
                  <a:lnTo>
                    <a:pt x="350" y="534"/>
                  </a:lnTo>
                  <a:lnTo>
                    <a:pt x="334" y="532"/>
                  </a:lnTo>
                  <a:lnTo>
                    <a:pt x="320" y="528"/>
                  </a:lnTo>
                  <a:lnTo>
                    <a:pt x="290" y="528"/>
                  </a:lnTo>
                  <a:lnTo>
                    <a:pt x="290" y="528"/>
                  </a:lnTo>
                  <a:lnTo>
                    <a:pt x="282" y="526"/>
                  </a:lnTo>
                  <a:lnTo>
                    <a:pt x="278" y="522"/>
                  </a:lnTo>
                  <a:lnTo>
                    <a:pt x="270" y="514"/>
                  </a:lnTo>
                  <a:lnTo>
                    <a:pt x="270" y="514"/>
                  </a:lnTo>
                  <a:lnTo>
                    <a:pt x="268" y="512"/>
                  </a:lnTo>
                  <a:lnTo>
                    <a:pt x="262" y="506"/>
                  </a:lnTo>
                  <a:lnTo>
                    <a:pt x="250" y="512"/>
                  </a:lnTo>
                  <a:lnTo>
                    <a:pt x="250" y="512"/>
                  </a:lnTo>
                  <a:lnTo>
                    <a:pt x="212" y="512"/>
                  </a:lnTo>
                  <a:lnTo>
                    <a:pt x="174" y="512"/>
                  </a:lnTo>
                  <a:lnTo>
                    <a:pt x="100" y="512"/>
                  </a:lnTo>
                  <a:lnTo>
                    <a:pt x="100" y="512"/>
                  </a:lnTo>
                  <a:lnTo>
                    <a:pt x="90" y="506"/>
                  </a:lnTo>
                  <a:lnTo>
                    <a:pt x="80" y="502"/>
                  </a:lnTo>
                  <a:lnTo>
                    <a:pt x="80" y="502"/>
                  </a:lnTo>
                  <a:lnTo>
                    <a:pt x="68" y="492"/>
                  </a:lnTo>
                  <a:lnTo>
                    <a:pt x="60" y="492"/>
                  </a:lnTo>
                  <a:lnTo>
                    <a:pt x="52" y="492"/>
                  </a:lnTo>
                  <a:lnTo>
                    <a:pt x="52" y="492"/>
                  </a:lnTo>
                  <a:lnTo>
                    <a:pt x="38" y="502"/>
                  </a:lnTo>
                  <a:lnTo>
                    <a:pt x="32" y="502"/>
                  </a:lnTo>
                  <a:lnTo>
                    <a:pt x="26" y="502"/>
                  </a:lnTo>
                  <a:lnTo>
                    <a:pt x="26" y="502"/>
                  </a:lnTo>
                  <a:lnTo>
                    <a:pt x="20" y="498"/>
                  </a:lnTo>
                  <a:lnTo>
                    <a:pt x="12" y="502"/>
                  </a:lnTo>
                  <a:lnTo>
                    <a:pt x="0" y="504"/>
                  </a:lnTo>
                  <a:lnTo>
                    <a:pt x="0" y="504"/>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47" name="GABON"/>
            <p:cNvSpPr>
              <a:spLocks/>
            </p:cNvSpPr>
            <p:nvPr/>
          </p:nvSpPr>
          <p:spPr bwMode="auto">
            <a:xfrm>
              <a:off x="6154716" y="3120919"/>
              <a:ext cx="306741" cy="325511"/>
            </a:xfrm>
            <a:custGeom>
              <a:avLst/>
              <a:gdLst>
                <a:gd name="T0" fmla="*/ 0 w 230"/>
                <a:gd name="T1" fmla="*/ 128 h 270"/>
                <a:gd name="T2" fmla="*/ 8 w 230"/>
                <a:gd name="T3" fmla="*/ 132 h 270"/>
                <a:gd name="T4" fmla="*/ 12 w 230"/>
                <a:gd name="T5" fmla="*/ 132 h 270"/>
                <a:gd name="T6" fmla="*/ 22 w 230"/>
                <a:gd name="T7" fmla="*/ 114 h 270"/>
                <a:gd name="T8" fmla="*/ 24 w 230"/>
                <a:gd name="T9" fmla="*/ 88 h 270"/>
                <a:gd name="T10" fmla="*/ 32 w 230"/>
                <a:gd name="T11" fmla="*/ 94 h 270"/>
                <a:gd name="T12" fmla="*/ 44 w 230"/>
                <a:gd name="T13" fmla="*/ 94 h 270"/>
                <a:gd name="T14" fmla="*/ 38 w 230"/>
                <a:gd name="T15" fmla="*/ 92 h 270"/>
                <a:gd name="T16" fmla="*/ 24 w 230"/>
                <a:gd name="T17" fmla="*/ 76 h 270"/>
                <a:gd name="T18" fmla="*/ 32 w 230"/>
                <a:gd name="T19" fmla="*/ 74 h 270"/>
                <a:gd name="T20" fmla="*/ 34 w 230"/>
                <a:gd name="T21" fmla="*/ 66 h 270"/>
                <a:gd name="T22" fmla="*/ 40 w 230"/>
                <a:gd name="T23" fmla="*/ 54 h 270"/>
                <a:gd name="T24" fmla="*/ 60 w 230"/>
                <a:gd name="T25" fmla="*/ 56 h 270"/>
                <a:gd name="T26" fmla="*/ 104 w 230"/>
                <a:gd name="T27" fmla="*/ 54 h 270"/>
                <a:gd name="T28" fmla="*/ 102 w 230"/>
                <a:gd name="T29" fmla="*/ 20 h 270"/>
                <a:gd name="T30" fmla="*/ 112 w 230"/>
                <a:gd name="T31" fmla="*/ 0 h 270"/>
                <a:gd name="T32" fmla="*/ 144 w 230"/>
                <a:gd name="T33" fmla="*/ 0 h 270"/>
                <a:gd name="T34" fmla="*/ 174 w 230"/>
                <a:gd name="T35" fmla="*/ 2 h 270"/>
                <a:gd name="T36" fmla="*/ 180 w 230"/>
                <a:gd name="T37" fmla="*/ 14 h 270"/>
                <a:gd name="T38" fmla="*/ 180 w 230"/>
                <a:gd name="T39" fmla="*/ 46 h 270"/>
                <a:gd name="T40" fmla="*/ 212 w 230"/>
                <a:gd name="T41" fmla="*/ 38 h 270"/>
                <a:gd name="T42" fmla="*/ 228 w 230"/>
                <a:gd name="T43" fmla="*/ 62 h 270"/>
                <a:gd name="T44" fmla="*/ 214 w 230"/>
                <a:gd name="T45" fmla="*/ 76 h 270"/>
                <a:gd name="T46" fmla="*/ 210 w 230"/>
                <a:gd name="T47" fmla="*/ 96 h 270"/>
                <a:gd name="T48" fmla="*/ 210 w 230"/>
                <a:gd name="T49" fmla="*/ 108 h 270"/>
                <a:gd name="T50" fmla="*/ 220 w 230"/>
                <a:gd name="T51" fmla="*/ 118 h 270"/>
                <a:gd name="T52" fmla="*/ 230 w 230"/>
                <a:gd name="T53" fmla="*/ 128 h 270"/>
                <a:gd name="T54" fmla="*/ 228 w 230"/>
                <a:gd name="T55" fmla="*/ 146 h 270"/>
                <a:gd name="T56" fmla="*/ 224 w 230"/>
                <a:gd name="T57" fmla="*/ 170 h 270"/>
                <a:gd name="T58" fmla="*/ 222 w 230"/>
                <a:gd name="T59" fmla="*/ 186 h 270"/>
                <a:gd name="T60" fmla="*/ 220 w 230"/>
                <a:gd name="T61" fmla="*/ 198 h 270"/>
                <a:gd name="T62" fmla="*/ 210 w 230"/>
                <a:gd name="T63" fmla="*/ 210 h 270"/>
                <a:gd name="T64" fmla="*/ 200 w 230"/>
                <a:gd name="T65" fmla="*/ 194 h 270"/>
                <a:gd name="T66" fmla="*/ 188 w 230"/>
                <a:gd name="T67" fmla="*/ 204 h 270"/>
                <a:gd name="T68" fmla="*/ 170 w 230"/>
                <a:gd name="T69" fmla="*/ 204 h 270"/>
                <a:gd name="T70" fmla="*/ 160 w 230"/>
                <a:gd name="T71" fmla="*/ 184 h 270"/>
                <a:gd name="T72" fmla="*/ 148 w 230"/>
                <a:gd name="T73" fmla="*/ 188 h 270"/>
                <a:gd name="T74" fmla="*/ 134 w 230"/>
                <a:gd name="T75" fmla="*/ 204 h 270"/>
                <a:gd name="T76" fmla="*/ 130 w 230"/>
                <a:gd name="T77" fmla="*/ 200 h 270"/>
                <a:gd name="T78" fmla="*/ 114 w 230"/>
                <a:gd name="T79" fmla="*/ 200 h 270"/>
                <a:gd name="T80" fmla="*/ 112 w 230"/>
                <a:gd name="T81" fmla="*/ 224 h 270"/>
                <a:gd name="T82" fmla="*/ 120 w 230"/>
                <a:gd name="T83" fmla="*/ 228 h 270"/>
                <a:gd name="T84" fmla="*/ 120 w 230"/>
                <a:gd name="T85" fmla="*/ 236 h 270"/>
                <a:gd name="T86" fmla="*/ 128 w 230"/>
                <a:gd name="T87" fmla="*/ 244 h 270"/>
                <a:gd name="T88" fmla="*/ 128 w 230"/>
                <a:gd name="T89" fmla="*/ 254 h 270"/>
                <a:gd name="T90" fmla="*/ 122 w 230"/>
                <a:gd name="T91" fmla="*/ 262 h 270"/>
                <a:gd name="T92" fmla="*/ 112 w 230"/>
                <a:gd name="T93" fmla="*/ 254 h 270"/>
                <a:gd name="T94" fmla="*/ 94 w 230"/>
                <a:gd name="T95" fmla="*/ 270 h 270"/>
                <a:gd name="T96" fmla="*/ 74 w 230"/>
                <a:gd name="T97" fmla="*/ 240 h 270"/>
                <a:gd name="T98" fmla="*/ 44 w 230"/>
                <a:gd name="T99" fmla="*/ 208 h 270"/>
                <a:gd name="T100" fmla="*/ 54 w 230"/>
                <a:gd name="T101" fmla="*/ 210 h 270"/>
                <a:gd name="T102" fmla="*/ 34 w 230"/>
                <a:gd name="T103" fmla="*/ 200 h 270"/>
                <a:gd name="T104" fmla="*/ 28 w 230"/>
                <a:gd name="T105" fmla="*/ 186 h 270"/>
                <a:gd name="T106" fmla="*/ 22 w 230"/>
                <a:gd name="T107" fmla="*/ 180 h 270"/>
                <a:gd name="T108" fmla="*/ 20 w 230"/>
                <a:gd name="T109" fmla="*/ 170 h 270"/>
                <a:gd name="T110" fmla="*/ 20 w 230"/>
                <a:gd name="T111" fmla="*/ 164 h 270"/>
                <a:gd name="T112" fmla="*/ 34 w 230"/>
                <a:gd name="T113" fmla="*/ 170 h 270"/>
                <a:gd name="T114" fmla="*/ 24 w 230"/>
                <a:gd name="T115" fmla="*/ 168 h 270"/>
                <a:gd name="T116" fmla="*/ 24 w 230"/>
                <a:gd name="T117" fmla="*/ 156 h 270"/>
                <a:gd name="T118" fmla="*/ 12 w 230"/>
                <a:gd name="T119" fmla="*/ 15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0" h="270">
                  <a:moveTo>
                    <a:pt x="6" y="136"/>
                  </a:moveTo>
                  <a:lnTo>
                    <a:pt x="6" y="136"/>
                  </a:lnTo>
                  <a:lnTo>
                    <a:pt x="0" y="134"/>
                  </a:lnTo>
                  <a:lnTo>
                    <a:pt x="0" y="128"/>
                  </a:lnTo>
                  <a:lnTo>
                    <a:pt x="0" y="128"/>
                  </a:lnTo>
                  <a:lnTo>
                    <a:pt x="8" y="134"/>
                  </a:lnTo>
                  <a:lnTo>
                    <a:pt x="8" y="134"/>
                  </a:lnTo>
                  <a:lnTo>
                    <a:pt x="8" y="132"/>
                  </a:lnTo>
                  <a:lnTo>
                    <a:pt x="10" y="132"/>
                  </a:lnTo>
                  <a:lnTo>
                    <a:pt x="10" y="136"/>
                  </a:lnTo>
                  <a:lnTo>
                    <a:pt x="10" y="136"/>
                  </a:lnTo>
                  <a:lnTo>
                    <a:pt x="12" y="132"/>
                  </a:lnTo>
                  <a:lnTo>
                    <a:pt x="14" y="124"/>
                  </a:lnTo>
                  <a:lnTo>
                    <a:pt x="22" y="118"/>
                  </a:lnTo>
                  <a:lnTo>
                    <a:pt x="22" y="114"/>
                  </a:lnTo>
                  <a:lnTo>
                    <a:pt x="22" y="114"/>
                  </a:lnTo>
                  <a:lnTo>
                    <a:pt x="22" y="102"/>
                  </a:lnTo>
                  <a:lnTo>
                    <a:pt x="22" y="92"/>
                  </a:lnTo>
                  <a:lnTo>
                    <a:pt x="24" y="88"/>
                  </a:lnTo>
                  <a:lnTo>
                    <a:pt x="24" y="88"/>
                  </a:lnTo>
                  <a:lnTo>
                    <a:pt x="28" y="92"/>
                  </a:lnTo>
                  <a:lnTo>
                    <a:pt x="32" y="94"/>
                  </a:lnTo>
                  <a:lnTo>
                    <a:pt x="32" y="94"/>
                  </a:lnTo>
                  <a:lnTo>
                    <a:pt x="32" y="94"/>
                  </a:lnTo>
                  <a:lnTo>
                    <a:pt x="38" y="94"/>
                  </a:lnTo>
                  <a:lnTo>
                    <a:pt x="44" y="96"/>
                  </a:lnTo>
                  <a:lnTo>
                    <a:pt x="44" y="96"/>
                  </a:lnTo>
                  <a:lnTo>
                    <a:pt x="44" y="94"/>
                  </a:lnTo>
                  <a:lnTo>
                    <a:pt x="44" y="94"/>
                  </a:lnTo>
                  <a:lnTo>
                    <a:pt x="50" y="92"/>
                  </a:lnTo>
                  <a:lnTo>
                    <a:pt x="50" y="92"/>
                  </a:lnTo>
                  <a:lnTo>
                    <a:pt x="38" y="92"/>
                  </a:lnTo>
                  <a:lnTo>
                    <a:pt x="34" y="88"/>
                  </a:lnTo>
                  <a:lnTo>
                    <a:pt x="28" y="82"/>
                  </a:lnTo>
                  <a:lnTo>
                    <a:pt x="28" y="82"/>
                  </a:lnTo>
                  <a:lnTo>
                    <a:pt x="24" y="76"/>
                  </a:lnTo>
                  <a:lnTo>
                    <a:pt x="24" y="76"/>
                  </a:lnTo>
                  <a:lnTo>
                    <a:pt x="28" y="74"/>
                  </a:lnTo>
                  <a:lnTo>
                    <a:pt x="28" y="74"/>
                  </a:lnTo>
                  <a:lnTo>
                    <a:pt x="32" y="74"/>
                  </a:lnTo>
                  <a:lnTo>
                    <a:pt x="34" y="78"/>
                  </a:lnTo>
                  <a:lnTo>
                    <a:pt x="34" y="78"/>
                  </a:lnTo>
                  <a:lnTo>
                    <a:pt x="34" y="74"/>
                  </a:lnTo>
                  <a:lnTo>
                    <a:pt x="34" y="66"/>
                  </a:lnTo>
                  <a:lnTo>
                    <a:pt x="34" y="56"/>
                  </a:lnTo>
                  <a:lnTo>
                    <a:pt x="34" y="56"/>
                  </a:lnTo>
                  <a:lnTo>
                    <a:pt x="38" y="54"/>
                  </a:lnTo>
                  <a:lnTo>
                    <a:pt x="40" y="54"/>
                  </a:lnTo>
                  <a:lnTo>
                    <a:pt x="40" y="54"/>
                  </a:lnTo>
                  <a:lnTo>
                    <a:pt x="50" y="56"/>
                  </a:lnTo>
                  <a:lnTo>
                    <a:pt x="60" y="56"/>
                  </a:lnTo>
                  <a:lnTo>
                    <a:pt x="60" y="56"/>
                  </a:lnTo>
                  <a:lnTo>
                    <a:pt x="84" y="56"/>
                  </a:lnTo>
                  <a:lnTo>
                    <a:pt x="94" y="56"/>
                  </a:lnTo>
                  <a:lnTo>
                    <a:pt x="102" y="54"/>
                  </a:lnTo>
                  <a:lnTo>
                    <a:pt x="104" y="54"/>
                  </a:lnTo>
                  <a:lnTo>
                    <a:pt x="104" y="54"/>
                  </a:lnTo>
                  <a:lnTo>
                    <a:pt x="104" y="46"/>
                  </a:lnTo>
                  <a:lnTo>
                    <a:pt x="104" y="36"/>
                  </a:lnTo>
                  <a:lnTo>
                    <a:pt x="102" y="20"/>
                  </a:lnTo>
                  <a:lnTo>
                    <a:pt x="102" y="20"/>
                  </a:lnTo>
                  <a:lnTo>
                    <a:pt x="102" y="10"/>
                  </a:lnTo>
                  <a:lnTo>
                    <a:pt x="104" y="2"/>
                  </a:lnTo>
                  <a:lnTo>
                    <a:pt x="112" y="0"/>
                  </a:lnTo>
                  <a:lnTo>
                    <a:pt x="120" y="0"/>
                  </a:lnTo>
                  <a:lnTo>
                    <a:pt x="120" y="0"/>
                  </a:lnTo>
                  <a:lnTo>
                    <a:pt x="144" y="0"/>
                  </a:lnTo>
                  <a:lnTo>
                    <a:pt x="144" y="0"/>
                  </a:lnTo>
                  <a:lnTo>
                    <a:pt x="154" y="2"/>
                  </a:lnTo>
                  <a:lnTo>
                    <a:pt x="168" y="2"/>
                  </a:lnTo>
                  <a:lnTo>
                    <a:pt x="168" y="2"/>
                  </a:lnTo>
                  <a:lnTo>
                    <a:pt x="174" y="2"/>
                  </a:lnTo>
                  <a:lnTo>
                    <a:pt x="180" y="2"/>
                  </a:lnTo>
                  <a:lnTo>
                    <a:pt x="182" y="6"/>
                  </a:lnTo>
                  <a:lnTo>
                    <a:pt x="180" y="14"/>
                  </a:lnTo>
                  <a:lnTo>
                    <a:pt x="180" y="14"/>
                  </a:lnTo>
                  <a:lnTo>
                    <a:pt x="174" y="22"/>
                  </a:lnTo>
                  <a:lnTo>
                    <a:pt x="180" y="30"/>
                  </a:lnTo>
                  <a:lnTo>
                    <a:pt x="180" y="38"/>
                  </a:lnTo>
                  <a:lnTo>
                    <a:pt x="180" y="46"/>
                  </a:lnTo>
                  <a:lnTo>
                    <a:pt x="180" y="46"/>
                  </a:lnTo>
                  <a:lnTo>
                    <a:pt x="202" y="38"/>
                  </a:lnTo>
                  <a:lnTo>
                    <a:pt x="202" y="38"/>
                  </a:lnTo>
                  <a:lnTo>
                    <a:pt x="212" y="38"/>
                  </a:lnTo>
                  <a:lnTo>
                    <a:pt x="220" y="42"/>
                  </a:lnTo>
                  <a:lnTo>
                    <a:pt x="224" y="54"/>
                  </a:lnTo>
                  <a:lnTo>
                    <a:pt x="224" y="54"/>
                  </a:lnTo>
                  <a:lnTo>
                    <a:pt x="228" y="62"/>
                  </a:lnTo>
                  <a:lnTo>
                    <a:pt x="228" y="66"/>
                  </a:lnTo>
                  <a:lnTo>
                    <a:pt x="224" y="74"/>
                  </a:lnTo>
                  <a:lnTo>
                    <a:pt x="214" y="76"/>
                  </a:lnTo>
                  <a:lnTo>
                    <a:pt x="214" y="76"/>
                  </a:lnTo>
                  <a:lnTo>
                    <a:pt x="212" y="78"/>
                  </a:lnTo>
                  <a:lnTo>
                    <a:pt x="210" y="86"/>
                  </a:lnTo>
                  <a:lnTo>
                    <a:pt x="210" y="96"/>
                  </a:lnTo>
                  <a:lnTo>
                    <a:pt x="210" y="96"/>
                  </a:lnTo>
                  <a:lnTo>
                    <a:pt x="208" y="106"/>
                  </a:lnTo>
                  <a:lnTo>
                    <a:pt x="208" y="108"/>
                  </a:lnTo>
                  <a:lnTo>
                    <a:pt x="210" y="108"/>
                  </a:lnTo>
                  <a:lnTo>
                    <a:pt x="210" y="108"/>
                  </a:lnTo>
                  <a:lnTo>
                    <a:pt x="214" y="114"/>
                  </a:lnTo>
                  <a:lnTo>
                    <a:pt x="220" y="116"/>
                  </a:lnTo>
                  <a:lnTo>
                    <a:pt x="220" y="116"/>
                  </a:lnTo>
                  <a:lnTo>
                    <a:pt x="220" y="118"/>
                  </a:lnTo>
                  <a:lnTo>
                    <a:pt x="222" y="118"/>
                  </a:lnTo>
                  <a:lnTo>
                    <a:pt x="228" y="122"/>
                  </a:lnTo>
                  <a:lnTo>
                    <a:pt x="228" y="122"/>
                  </a:lnTo>
                  <a:lnTo>
                    <a:pt x="230" y="128"/>
                  </a:lnTo>
                  <a:lnTo>
                    <a:pt x="230" y="134"/>
                  </a:lnTo>
                  <a:lnTo>
                    <a:pt x="228" y="142"/>
                  </a:lnTo>
                  <a:lnTo>
                    <a:pt x="228" y="146"/>
                  </a:lnTo>
                  <a:lnTo>
                    <a:pt x="228" y="146"/>
                  </a:lnTo>
                  <a:lnTo>
                    <a:pt x="230" y="158"/>
                  </a:lnTo>
                  <a:lnTo>
                    <a:pt x="230" y="164"/>
                  </a:lnTo>
                  <a:lnTo>
                    <a:pt x="224" y="170"/>
                  </a:lnTo>
                  <a:lnTo>
                    <a:pt x="224" y="170"/>
                  </a:lnTo>
                  <a:lnTo>
                    <a:pt x="228" y="174"/>
                  </a:lnTo>
                  <a:lnTo>
                    <a:pt x="228" y="176"/>
                  </a:lnTo>
                  <a:lnTo>
                    <a:pt x="224" y="184"/>
                  </a:lnTo>
                  <a:lnTo>
                    <a:pt x="222" y="186"/>
                  </a:lnTo>
                  <a:lnTo>
                    <a:pt x="222" y="186"/>
                  </a:lnTo>
                  <a:lnTo>
                    <a:pt x="220" y="194"/>
                  </a:lnTo>
                  <a:lnTo>
                    <a:pt x="220" y="198"/>
                  </a:lnTo>
                  <a:lnTo>
                    <a:pt x="220" y="198"/>
                  </a:lnTo>
                  <a:lnTo>
                    <a:pt x="220" y="200"/>
                  </a:lnTo>
                  <a:lnTo>
                    <a:pt x="214" y="204"/>
                  </a:lnTo>
                  <a:lnTo>
                    <a:pt x="212" y="208"/>
                  </a:lnTo>
                  <a:lnTo>
                    <a:pt x="210" y="210"/>
                  </a:lnTo>
                  <a:lnTo>
                    <a:pt x="210" y="210"/>
                  </a:lnTo>
                  <a:lnTo>
                    <a:pt x="208" y="208"/>
                  </a:lnTo>
                  <a:lnTo>
                    <a:pt x="202" y="200"/>
                  </a:lnTo>
                  <a:lnTo>
                    <a:pt x="200" y="194"/>
                  </a:lnTo>
                  <a:lnTo>
                    <a:pt x="200" y="194"/>
                  </a:lnTo>
                  <a:lnTo>
                    <a:pt x="198" y="200"/>
                  </a:lnTo>
                  <a:lnTo>
                    <a:pt x="190" y="204"/>
                  </a:lnTo>
                  <a:lnTo>
                    <a:pt x="188" y="204"/>
                  </a:lnTo>
                  <a:lnTo>
                    <a:pt x="188" y="204"/>
                  </a:lnTo>
                  <a:lnTo>
                    <a:pt x="180" y="204"/>
                  </a:lnTo>
                  <a:lnTo>
                    <a:pt x="174" y="200"/>
                  </a:lnTo>
                  <a:lnTo>
                    <a:pt x="170" y="204"/>
                  </a:lnTo>
                  <a:lnTo>
                    <a:pt x="170" y="204"/>
                  </a:lnTo>
                  <a:lnTo>
                    <a:pt x="172" y="198"/>
                  </a:lnTo>
                  <a:lnTo>
                    <a:pt x="170" y="194"/>
                  </a:lnTo>
                  <a:lnTo>
                    <a:pt x="160" y="184"/>
                  </a:lnTo>
                  <a:lnTo>
                    <a:pt x="158" y="180"/>
                  </a:lnTo>
                  <a:lnTo>
                    <a:pt x="152" y="180"/>
                  </a:lnTo>
                  <a:lnTo>
                    <a:pt x="152" y="184"/>
                  </a:lnTo>
                  <a:lnTo>
                    <a:pt x="148" y="188"/>
                  </a:lnTo>
                  <a:lnTo>
                    <a:pt x="148" y="188"/>
                  </a:lnTo>
                  <a:lnTo>
                    <a:pt x="148" y="198"/>
                  </a:lnTo>
                  <a:lnTo>
                    <a:pt x="148" y="200"/>
                  </a:lnTo>
                  <a:lnTo>
                    <a:pt x="134" y="204"/>
                  </a:lnTo>
                  <a:lnTo>
                    <a:pt x="134" y="204"/>
                  </a:lnTo>
                  <a:lnTo>
                    <a:pt x="132" y="204"/>
                  </a:lnTo>
                  <a:lnTo>
                    <a:pt x="130" y="204"/>
                  </a:lnTo>
                  <a:lnTo>
                    <a:pt x="130" y="200"/>
                  </a:lnTo>
                  <a:lnTo>
                    <a:pt x="128" y="200"/>
                  </a:lnTo>
                  <a:lnTo>
                    <a:pt x="128" y="200"/>
                  </a:lnTo>
                  <a:lnTo>
                    <a:pt x="120" y="204"/>
                  </a:lnTo>
                  <a:lnTo>
                    <a:pt x="114" y="200"/>
                  </a:lnTo>
                  <a:lnTo>
                    <a:pt x="114" y="200"/>
                  </a:lnTo>
                  <a:lnTo>
                    <a:pt x="114" y="214"/>
                  </a:lnTo>
                  <a:lnTo>
                    <a:pt x="114" y="216"/>
                  </a:lnTo>
                  <a:lnTo>
                    <a:pt x="112" y="224"/>
                  </a:lnTo>
                  <a:lnTo>
                    <a:pt x="112" y="224"/>
                  </a:lnTo>
                  <a:lnTo>
                    <a:pt x="114" y="224"/>
                  </a:lnTo>
                  <a:lnTo>
                    <a:pt x="118" y="226"/>
                  </a:lnTo>
                  <a:lnTo>
                    <a:pt x="120" y="228"/>
                  </a:lnTo>
                  <a:lnTo>
                    <a:pt x="120" y="228"/>
                  </a:lnTo>
                  <a:lnTo>
                    <a:pt x="122" y="230"/>
                  </a:lnTo>
                  <a:lnTo>
                    <a:pt x="120" y="230"/>
                  </a:lnTo>
                  <a:lnTo>
                    <a:pt x="120" y="236"/>
                  </a:lnTo>
                  <a:lnTo>
                    <a:pt x="120" y="238"/>
                  </a:lnTo>
                  <a:lnTo>
                    <a:pt x="120" y="238"/>
                  </a:lnTo>
                  <a:lnTo>
                    <a:pt x="122" y="240"/>
                  </a:lnTo>
                  <a:lnTo>
                    <a:pt x="128" y="244"/>
                  </a:lnTo>
                  <a:lnTo>
                    <a:pt x="128" y="244"/>
                  </a:lnTo>
                  <a:lnTo>
                    <a:pt x="128" y="248"/>
                  </a:lnTo>
                  <a:lnTo>
                    <a:pt x="128" y="250"/>
                  </a:lnTo>
                  <a:lnTo>
                    <a:pt x="128" y="254"/>
                  </a:lnTo>
                  <a:lnTo>
                    <a:pt x="128" y="254"/>
                  </a:lnTo>
                  <a:lnTo>
                    <a:pt x="128" y="260"/>
                  </a:lnTo>
                  <a:lnTo>
                    <a:pt x="128" y="260"/>
                  </a:lnTo>
                  <a:lnTo>
                    <a:pt x="122" y="262"/>
                  </a:lnTo>
                  <a:lnTo>
                    <a:pt x="122" y="262"/>
                  </a:lnTo>
                  <a:lnTo>
                    <a:pt x="120" y="260"/>
                  </a:lnTo>
                  <a:lnTo>
                    <a:pt x="118" y="260"/>
                  </a:lnTo>
                  <a:lnTo>
                    <a:pt x="112" y="254"/>
                  </a:lnTo>
                  <a:lnTo>
                    <a:pt x="112" y="254"/>
                  </a:lnTo>
                  <a:lnTo>
                    <a:pt x="104" y="254"/>
                  </a:lnTo>
                  <a:lnTo>
                    <a:pt x="102" y="260"/>
                  </a:lnTo>
                  <a:lnTo>
                    <a:pt x="94" y="270"/>
                  </a:lnTo>
                  <a:lnTo>
                    <a:pt x="94" y="270"/>
                  </a:lnTo>
                  <a:lnTo>
                    <a:pt x="84" y="256"/>
                  </a:lnTo>
                  <a:lnTo>
                    <a:pt x="74" y="240"/>
                  </a:lnTo>
                  <a:lnTo>
                    <a:pt x="74" y="240"/>
                  </a:lnTo>
                  <a:lnTo>
                    <a:pt x="60" y="226"/>
                  </a:lnTo>
                  <a:lnTo>
                    <a:pt x="40" y="208"/>
                  </a:lnTo>
                  <a:lnTo>
                    <a:pt x="40" y="208"/>
                  </a:lnTo>
                  <a:lnTo>
                    <a:pt x="44" y="208"/>
                  </a:lnTo>
                  <a:lnTo>
                    <a:pt x="48" y="210"/>
                  </a:lnTo>
                  <a:lnTo>
                    <a:pt x="50" y="214"/>
                  </a:lnTo>
                  <a:lnTo>
                    <a:pt x="54" y="210"/>
                  </a:lnTo>
                  <a:lnTo>
                    <a:pt x="54" y="210"/>
                  </a:lnTo>
                  <a:lnTo>
                    <a:pt x="48" y="210"/>
                  </a:lnTo>
                  <a:lnTo>
                    <a:pt x="40" y="204"/>
                  </a:lnTo>
                  <a:lnTo>
                    <a:pt x="40" y="204"/>
                  </a:lnTo>
                  <a:lnTo>
                    <a:pt x="34" y="200"/>
                  </a:lnTo>
                  <a:lnTo>
                    <a:pt x="32" y="196"/>
                  </a:lnTo>
                  <a:lnTo>
                    <a:pt x="22" y="184"/>
                  </a:lnTo>
                  <a:lnTo>
                    <a:pt x="22" y="184"/>
                  </a:lnTo>
                  <a:lnTo>
                    <a:pt x="28" y="186"/>
                  </a:lnTo>
                  <a:lnTo>
                    <a:pt x="34" y="188"/>
                  </a:lnTo>
                  <a:lnTo>
                    <a:pt x="34" y="188"/>
                  </a:lnTo>
                  <a:lnTo>
                    <a:pt x="28" y="184"/>
                  </a:lnTo>
                  <a:lnTo>
                    <a:pt x="22" y="180"/>
                  </a:lnTo>
                  <a:lnTo>
                    <a:pt x="22" y="180"/>
                  </a:lnTo>
                  <a:lnTo>
                    <a:pt x="20" y="176"/>
                  </a:lnTo>
                  <a:lnTo>
                    <a:pt x="20" y="170"/>
                  </a:lnTo>
                  <a:lnTo>
                    <a:pt x="20" y="170"/>
                  </a:lnTo>
                  <a:lnTo>
                    <a:pt x="14" y="164"/>
                  </a:lnTo>
                  <a:lnTo>
                    <a:pt x="12" y="158"/>
                  </a:lnTo>
                  <a:lnTo>
                    <a:pt x="12" y="158"/>
                  </a:lnTo>
                  <a:lnTo>
                    <a:pt x="20" y="164"/>
                  </a:lnTo>
                  <a:lnTo>
                    <a:pt x="22" y="168"/>
                  </a:lnTo>
                  <a:lnTo>
                    <a:pt x="22" y="170"/>
                  </a:lnTo>
                  <a:lnTo>
                    <a:pt x="22" y="170"/>
                  </a:lnTo>
                  <a:lnTo>
                    <a:pt x="34" y="170"/>
                  </a:lnTo>
                  <a:lnTo>
                    <a:pt x="34" y="170"/>
                  </a:lnTo>
                  <a:lnTo>
                    <a:pt x="28" y="164"/>
                  </a:lnTo>
                  <a:lnTo>
                    <a:pt x="28" y="164"/>
                  </a:lnTo>
                  <a:lnTo>
                    <a:pt x="24" y="168"/>
                  </a:lnTo>
                  <a:lnTo>
                    <a:pt x="22" y="168"/>
                  </a:lnTo>
                  <a:lnTo>
                    <a:pt x="22" y="168"/>
                  </a:lnTo>
                  <a:lnTo>
                    <a:pt x="22" y="160"/>
                  </a:lnTo>
                  <a:lnTo>
                    <a:pt x="24" y="156"/>
                  </a:lnTo>
                  <a:lnTo>
                    <a:pt x="24" y="156"/>
                  </a:lnTo>
                  <a:lnTo>
                    <a:pt x="22" y="160"/>
                  </a:lnTo>
                  <a:lnTo>
                    <a:pt x="20" y="160"/>
                  </a:lnTo>
                  <a:lnTo>
                    <a:pt x="12" y="156"/>
                  </a:lnTo>
                  <a:lnTo>
                    <a:pt x="6" y="136"/>
                  </a:lnTo>
                  <a:lnTo>
                    <a:pt x="6" y="136"/>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648" name="CONGO"/>
            <p:cNvGrpSpPr/>
            <p:nvPr/>
          </p:nvGrpSpPr>
          <p:grpSpPr>
            <a:xfrm>
              <a:off x="6282746" y="3046172"/>
              <a:ext cx="400097" cy="496708"/>
              <a:chOff x="6016452" y="3659548"/>
              <a:chExt cx="476250" cy="654050"/>
            </a:xfrm>
            <a:solidFill>
              <a:schemeClr val="bg1">
                <a:lumMod val="85000"/>
              </a:schemeClr>
            </a:solidFill>
          </p:grpSpPr>
          <p:sp>
            <p:nvSpPr>
              <p:cNvPr id="703" name="Freeform 384"/>
              <p:cNvSpPr>
                <a:spLocks/>
              </p:cNvSpPr>
              <p:nvPr/>
            </p:nvSpPr>
            <p:spPr bwMode="auto">
              <a:xfrm>
                <a:off x="6073602" y="4221523"/>
                <a:ext cx="66675" cy="92075"/>
              </a:xfrm>
              <a:custGeom>
                <a:avLst/>
                <a:gdLst>
                  <a:gd name="T0" fmla="*/ 0 w 42"/>
                  <a:gd name="T1" fmla="*/ 26 h 58"/>
                  <a:gd name="T2" fmla="*/ 0 w 42"/>
                  <a:gd name="T3" fmla="*/ 26 h 58"/>
                  <a:gd name="T4" fmla="*/ 10 w 42"/>
                  <a:gd name="T5" fmla="*/ 16 h 58"/>
                  <a:gd name="T6" fmla="*/ 16 w 42"/>
                  <a:gd name="T7" fmla="*/ 10 h 58"/>
                  <a:gd name="T8" fmla="*/ 22 w 42"/>
                  <a:gd name="T9" fmla="*/ 6 h 58"/>
                  <a:gd name="T10" fmla="*/ 22 w 42"/>
                  <a:gd name="T11" fmla="*/ 6 h 58"/>
                  <a:gd name="T12" fmla="*/ 26 w 42"/>
                  <a:gd name="T13" fmla="*/ 2 h 58"/>
                  <a:gd name="T14" fmla="*/ 28 w 42"/>
                  <a:gd name="T15" fmla="*/ 0 h 58"/>
                  <a:gd name="T16" fmla="*/ 30 w 42"/>
                  <a:gd name="T17" fmla="*/ 0 h 58"/>
                  <a:gd name="T18" fmla="*/ 30 w 42"/>
                  <a:gd name="T19" fmla="*/ 0 h 58"/>
                  <a:gd name="T20" fmla="*/ 36 w 42"/>
                  <a:gd name="T21" fmla="*/ 0 h 58"/>
                  <a:gd name="T22" fmla="*/ 38 w 42"/>
                  <a:gd name="T23" fmla="*/ 2 h 58"/>
                  <a:gd name="T24" fmla="*/ 42 w 42"/>
                  <a:gd name="T25" fmla="*/ 10 h 58"/>
                  <a:gd name="T26" fmla="*/ 42 w 42"/>
                  <a:gd name="T27" fmla="*/ 10 h 58"/>
                  <a:gd name="T28" fmla="*/ 20 w 42"/>
                  <a:gd name="T29" fmla="*/ 26 h 58"/>
                  <a:gd name="T30" fmla="*/ 20 w 42"/>
                  <a:gd name="T31" fmla="*/ 26 h 58"/>
                  <a:gd name="T32" fmla="*/ 20 w 42"/>
                  <a:gd name="T33" fmla="*/ 28 h 58"/>
                  <a:gd name="T34" fmla="*/ 20 w 42"/>
                  <a:gd name="T35" fmla="*/ 36 h 58"/>
                  <a:gd name="T36" fmla="*/ 20 w 42"/>
                  <a:gd name="T37" fmla="*/ 36 h 58"/>
                  <a:gd name="T38" fmla="*/ 20 w 42"/>
                  <a:gd name="T39" fmla="*/ 40 h 58"/>
                  <a:gd name="T40" fmla="*/ 20 w 42"/>
                  <a:gd name="T41" fmla="*/ 50 h 58"/>
                  <a:gd name="T42" fmla="*/ 20 w 42"/>
                  <a:gd name="T43" fmla="*/ 50 h 58"/>
                  <a:gd name="T44" fmla="*/ 16 w 42"/>
                  <a:gd name="T45" fmla="*/ 56 h 58"/>
                  <a:gd name="T46" fmla="*/ 14 w 42"/>
                  <a:gd name="T47" fmla="*/ 58 h 58"/>
                  <a:gd name="T48" fmla="*/ 8 w 42"/>
                  <a:gd name="T49" fmla="*/ 58 h 58"/>
                  <a:gd name="T50" fmla="*/ 4 w 42"/>
                  <a:gd name="T51" fmla="*/ 54 h 58"/>
                  <a:gd name="T52" fmla="*/ 4 w 42"/>
                  <a:gd name="T53" fmla="*/ 54 h 58"/>
                  <a:gd name="T54" fmla="*/ 8 w 42"/>
                  <a:gd name="T55" fmla="*/ 46 h 58"/>
                  <a:gd name="T56" fmla="*/ 8 w 42"/>
                  <a:gd name="T57" fmla="*/ 40 h 58"/>
                  <a:gd name="T58" fmla="*/ 8 w 42"/>
                  <a:gd name="T59" fmla="*/ 40 h 58"/>
                  <a:gd name="T60" fmla="*/ 0 w 42"/>
                  <a:gd name="T61" fmla="*/ 36 h 58"/>
                  <a:gd name="T62" fmla="*/ 0 w 42"/>
                  <a:gd name="T63" fmla="*/ 28 h 58"/>
                  <a:gd name="T64" fmla="*/ 4 w 42"/>
                  <a:gd name="T65" fmla="*/ 26 h 58"/>
                  <a:gd name="T66" fmla="*/ 4 w 42"/>
                  <a:gd name="T67" fmla="*/ 26 h 58"/>
                  <a:gd name="T68" fmla="*/ 0 w 42"/>
                  <a:gd name="T69" fmla="*/ 26 h 58"/>
                  <a:gd name="T70" fmla="*/ 0 w 42"/>
                  <a:gd name="T7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 h="58">
                    <a:moveTo>
                      <a:pt x="0" y="26"/>
                    </a:moveTo>
                    <a:lnTo>
                      <a:pt x="0" y="26"/>
                    </a:lnTo>
                    <a:lnTo>
                      <a:pt x="10" y="16"/>
                    </a:lnTo>
                    <a:lnTo>
                      <a:pt x="16" y="10"/>
                    </a:lnTo>
                    <a:lnTo>
                      <a:pt x="22" y="6"/>
                    </a:lnTo>
                    <a:lnTo>
                      <a:pt x="22" y="6"/>
                    </a:lnTo>
                    <a:lnTo>
                      <a:pt x="26" y="2"/>
                    </a:lnTo>
                    <a:lnTo>
                      <a:pt x="28" y="0"/>
                    </a:lnTo>
                    <a:lnTo>
                      <a:pt x="30" y="0"/>
                    </a:lnTo>
                    <a:lnTo>
                      <a:pt x="30" y="0"/>
                    </a:lnTo>
                    <a:lnTo>
                      <a:pt x="36" y="0"/>
                    </a:lnTo>
                    <a:lnTo>
                      <a:pt x="38" y="2"/>
                    </a:lnTo>
                    <a:lnTo>
                      <a:pt x="42" y="10"/>
                    </a:lnTo>
                    <a:lnTo>
                      <a:pt x="42" y="10"/>
                    </a:lnTo>
                    <a:lnTo>
                      <a:pt x="20" y="26"/>
                    </a:lnTo>
                    <a:lnTo>
                      <a:pt x="20" y="26"/>
                    </a:lnTo>
                    <a:lnTo>
                      <a:pt x="20" y="28"/>
                    </a:lnTo>
                    <a:lnTo>
                      <a:pt x="20" y="36"/>
                    </a:lnTo>
                    <a:lnTo>
                      <a:pt x="20" y="36"/>
                    </a:lnTo>
                    <a:lnTo>
                      <a:pt x="20" y="40"/>
                    </a:lnTo>
                    <a:lnTo>
                      <a:pt x="20" y="50"/>
                    </a:lnTo>
                    <a:lnTo>
                      <a:pt x="20" y="50"/>
                    </a:lnTo>
                    <a:lnTo>
                      <a:pt x="16" y="56"/>
                    </a:lnTo>
                    <a:lnTo>
                      <a:pt x="14" y="58"/>
                    </a:lnTo>
                    <a:lnTo>
                      <a:pt x="8" y="58"/>
                    </a:lnTo>
                    <a:lnTo>
                      <a:pt x="4" y="54"/>
                    </a:lnTo>
                    <a:lnTo>
                      <a:pt x="4" y="54"/>
                    </a:lnTo>
                    <a:lnTo>
                      <a:pt x="8" y="46"/>
                    </a:lnTo>
                    <a:lnTo>
                      <a:pt x="8" y="40"/>
                    </a:lnTo>
                    <a:lnTo>
                      <a:pt x="8" y="40"/>
                    </a:lnTo>
                    <a:lnTo>
                      <a:pt x="0" y="36"/>
                    </a:lnTo>
                    <a:lnTo>
                      <a:pt x="0" y="28"/>
                    </a:lnTo>
                    <a:lnTo>
                      <a:pt x="4" y="26"/>
                    </a:lnTo>
                    <a:lnTo>
                      <a:pt x="4" y="26"/>
                    </a:lnTo>
                    <a:lnTo>
                      <a:pt x="0" y="26"/>
                    </a:lnTo>
                    <a:lnTo>
                      <a:pt x="0" y="26"/>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04" name="CONGO"/>
              <p:cNvSpPr>
                <a:spLocks/>
              </p:cNvSpPr>
              <p:nvPr/>
            </p:nvSpPr>
            <p:spPr bwMode="auto">
              <a:xfrm>
                <a:off x="6016452" y="3659548"/>
                <a:ext cx="476250" cy="603250"/>
              </a:xfrm>
              <a:custGeom>
                <a:avLst/>
                <a:gdLst>
                  <a:gd name="T0" fmla="*/ 12 w 300"/>
                  <a:gd name="T1" fmla="*/ 314 h 380"/>
                  <a:gd name="T2" fmla="*/ 24 w 300"/>
                  <a:gd name="T3" fmla="*/ 324 h 380"/>
                  <a:gd name="T4" fmla="*/ 32 w 300"/>
                  <a:gd name="T5" fmla="*/ 312 h 380"/>
                  <a:gd name="T6" fmla="*/ 24 w 300"/>
                  <a:gd name="T7" fmla="*/ 302 h 380"/>
                  <a:gd name="T8" fmla="*/ 22 w 300"/>
                  <a:gd name="T9" fmla="*/ 284 h 380"/>
                  <a:gd name="T10" fmla="*/ 20 w 300"/>
                  <a:gd name="T11" fmla="*/ 274 h 380"/>
                  <a:gd name="T12" fmla="*/ 32 w 300"/>
                  <a:gd name="T13" fmla="*/ 262 h 380"/>
                  <a:gd name="T14" fmla="*/ 48 w 300"/>
                  <a:gd name="T15" fmla="*/ 264 h 380"/>
                  <a:gd name="T16" fmla="*/ 56 w 300"/>
                  <a:gd name="T17" fmla="*/ 244 h 380"/>
                  <a:gd name="T18" fmla="*/ 74 w 300"/>
                  <a:gd name="T19" fmla="*/ 254 h 380"/>
                  <a:gd name="T20" fmla="*/ 78 w 300"/>
                  <a:gd name="T21" fmla="*/ 262 h 380"/>
                  <a:gd name="T22" fmla="*/ 92 w 300"/>
                  <a:gd name="T23" fmla="*/ 264 h 380"/>
                  <a:gd name="T24" fmla="*/ 106 w 300"/>
                  <a:gd name="T25" fmla="*/ 262 h 380"/>
                  <a:gd name="T26" fmla="*/ 118 w 300"/>
                  <a:gd name="T27" fmla="*/ 270 h 380"/>
                  <a:gd name="T28" fmla="*/ 126 w 300"/>
                  <a:gd name="T29" fmla="*/ 244 h 380"/>
                  <a:gd name="T30" fmla="*/ 128 w 300"/>
                  <a:gd name="T31" fmla="*/ 232 h 380"/>
                  <a:gd name="T32" fmla="*/ 132 w 300"/>
                  <a:gd name="T33" fmla="*/ 210 h 380"/>
                  <a:gd name="T34" fmla="*/ 134 w 300"/>
                  <a:gd name="T35" fmla="*/ 192 h 380"/>
                  <a:gd name="T36" fmla="*/ 124 w 300"/>
                  <a:gd name="T37" fmla="*/ 180 h 380"/>
                  <a:gd name="T38" fmla="*/ 116 w 300"/>
                  <a:gd name="T39" fmla="*/ 176 h 380"/>
                  <a:gd name="T40" fmla="*/ 112 w 300"/>
                  <a:gd name="T41" fmla="*/ 162 h 380"/>
                  <a:gd name="T42" fmla="*/ 114 w 300"/>
                  <a:gd name="T43" fmla="*/ 140 h 380"/>
                  <a:gd name="T44" fmla="*/ 128 w 300"/>
                  <a:gd name="T45" fmla="*/ 136 h 380"/>
                  <a:gd name="T46" fmla="*/ 132 w 300"/>
                  <a:gd name="T47" fmla="*/ 122 h 380"/>
                  <a:gd name="T48" fmla="*/ 118 w 300"/>
                  <a:gd name="T49" fmla="*/ 100 h 380"/>
                  <a:gd name="T50" fmla="*/ 84 w 300"/>
                  <a:gd name="T51" fmla="*/ 108 h 380"/>
                  <a:gd name="T52" fmla="*/ 78 w 300"/>
                  <a:gd name="T53" fmla="*/ 86 h 380"/>
                  <a:gd name="T54" fmla="*/ 86 w 300"/>
                  <a:gd name="T55" fmla="*/ 70 h 380"/>
                  <a:gd name="T56" fmla="*/ 128 w 300"/>
                  <a:gd name="T57" fmla="*/ 68 h 380"/>
                  <a:gd name="T58" fmla="*/ 152 w 300"/>
                  <a:gd name="T59" fmla="*/ 72 h 380"/>
                  <a:gd name="T60" fmla="*/ 168 w 300"/>
                  <a:gd name="T61" fmla="*/ 72 h 380"/>
                  <a:gd name="T62" fmla="*/ 196 w 300"/>
                  <a:gd name="T63" fmla="*/ 88 h 380"/>
                  <a:gd name="T64" fmla="*/ 196 w 300"/>
                  <a:gd name="T65" fmla="*/ 72 h 380"/>
                  <a:gd name="T66" fmla="*/ 214 w 300"/>
                  <a:gd name="T67" fmla="*/ 36 h 380"/>
                  <a:gd name="T68" fmla="*/ 218 w 300"/>
                  <a:gd name="T69" fmla="*/ 16 h 380"/>
                  <a:gd name="T70" fmla="*/ 238 w 300"/>
                  <a:gd name="T71" fmla="*/ 6 h 380"/>
                  <a:gd name="T72" fmla="*/ 258 w 300"/>
                  <a:gd name="T73" fmla="*/ 4 h 380"/>
                  <a:gd name="T74" fmla="*/ 278 w 300"/>
                  <a:gd name="T75" fmla="*/ 6 h 380"/>
                  <a:gd name="T76" fmla="*/ 300 w 300"/>
                  <a:gd name="T77" fmla="*/ 16 h 380"/>
                  <a:gd name="T78" fmla="*/ 286 w 300"/>
                  <a:gd name="T79" fmla="*/ 50 h 380"/>
                  <a:gd name="T80" fmla="*/ 276 w 300"/>
                  <a:gd name="T81" fmla="*/ 96 h 380"/>
                  <a:gd name="T82" fmla="*/ 268 w 300"/>
                  <a:gd name="T83" fmla="*/ 128 h 380"/>
                  <a:gd name="T84" fmla="*/ 268 w 300"/>
                  <a:gd name="T85" fmla="*/ 142 h 380"/>
                  <a:gd name="T86" fmla="*/ 264 w 300"/>
                  <a:gd name="T87" fmla="*/ 178 h 380"/>
                  <a:gd name="T88" fmla="*/ 240 w 300"/>
                  <a:gd name="T89" fmla="*/ 208 h 380"/>
                  <a:gd name="T90" fmla="*/ 218 w 300"/>
                  <a:gd name="T91" fmla="*/ 242 h 380"/>
                  <a:gd name="T92" fmla="*/ 206 w 300"/>
                  <a:gd name="T93" fmla="*/ 260 h 380"/>
                  <a:gd name="T94" fmla="*/ 202 w 300"/>
                  <a:gd name="T95" fmla="*/ 300 h 380"/>
                  <a:gd name="T96" fmla="*/ 184 w 300"/>
                  <a:gd name="T97" fmla="*/ 338 h 380"/>
                  <a:gd name="T98" fmla="*/ 172 w 300"/>
                  <a:gd name="T99" fmla="*/ 344 h 380"/>
                  <a:gd name="T100" fmla="*/ 146 w 300"/>
                  <a:gd name="T101" fmla="*/ 370 h 380"/>
                  <a:gd name="T102" fmla="*/ 134 w 300"/>
                  <a:gd name="T103" fmla="*/ 372 h 380"/>
                  <a:gd name="T104" fmla="*/ 128 w 300"/>
                  <a:gd name="T105" fmla="*/ 360 h 380"/>
                  <a:gd name="T106" fmla="*/ 128 w 300"/>
                  <a:gd name="T107" fmla="*/ 352 h 380"/>
                  <a:gd name="T108" fmla="*/ 112 w 300"/>
                  <a:gd name="T109" fmla="*/ 356 h 380"/>
                  <a:gd name="T110" fmla="*/ 104 w 300"/>
                  <a:gd name="T111" fmla="*/ 364 h 380"/>
                  <a:gd name="T112" fmla="*/ 92 w 300"/>
                  <a:gd name="T113" fmla="*/ 372 h 380"/>
                  <a:gd name="T114" fmla="*/ 78 w 300"/>
                  <a:gd name="T115" fmla="*/ 360 h 380"/>
                  <a:gd name="T116" fmla="*/ 74 w 300"/>
                  <a:gd name="T117" fmla="*/ 356 h 380"/>
                  <a:gd name="T118" fmla="*/ 64 w 300"/>
                  <a:gd name="T119" fmla="*/ 356 h 380"/>
                  <a:gd name="T120" fmla="*/ 38 w 300"/>
                  <a:gd name="T121" fmla="*/ 376 h 380"/>
                  <a:gd name="T122" fmla="*/ 26 w 300"/>
                  <a:gd name="T123" fmla="*/ 364 h 380"/>
                  <a:gd name="T124" fmla="*/ 0 w 300"/>
                  <a:gd name="T125" fmla="*/ 3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80">
                    <a:moveTo>
                      <a:pt x="0" y="332"/>
                    </a:moveTo>
                    <a:lnTo>
                      <a:pt x="0" y="332"/>
                    </a:lnTo>
                    <a:lnTo>
                      <a:pt x="6" y="324"/>
                    </a:lnTo>
                    <a:lnTo>
                      <a:pt x="12" y="314"/>
                    </a:lnTo>
                    <a:lnTo>
                      <a:pt x="12" y="314"/>
                    </a:lnTo>
                    <a:lnTo>
                      <a:pt x="20" y="314"/>
                    </a:lnTo>
                    <a:lnTo>
                      <a:pt x="22" y="318"/>
                    </a:lnTo>
                    <a:lnTo>
                      <a:pt x="24" y="324"/>
                    </a:lnTo>
                    <a:lnTo>
                      <a:pt x="32" y="322"/>
                    </a:lnTo>
                    <a:lnTo>
                      <a:pt x="32" y="322"/>
                    </a:lnTo>
                    <a:lnTo>
                      <a:pt x="32" y="312"/>
                    </a:lnTo>
                    <a:lnTo>
                      <a:pt x="32" y="312"/>
                    </a:lnTo>
                    <a:lnTo>
                      <a:pt x="34" y="310"/>
                    </a:lnTo>
                    <a:lnTo>
                      <a:pt x="32" y="304"/>
                    </a:lnTo>
                    <a:lnTo>
                      <a:pt x="24" y="302"/>
                    </a:lnTo>
                    <a:lnTo>
                      <a:pt x="24" y="302"/>
                    </a:lnTo>
                    <a:lnTo>
                      <a:pt x="24" y="298"/>
                    </a:lnTo>
                    <a:lnTo>
                      <a:pt x="24" y="290"/>
                    </a:lnTo>
                    <a:lnTo>
                      <a:pt x="24" y="284"/>
                    </a:lnTo>
                    <a:lnTo>
                      <a:pt x="22" y="284"/>
                    </a:lnTo>
                    <a:lnTo>
                      <a:pt x="16" y="284"/>
                    </a:lnTo>
                    <a:lnTo>
                      <a:pt x="16" y="284"/>
                    </a:lnTo>
                    <a:lnTo>
                      <a:pt x="20" y="278"/>
                    </a:lnTo>
                    <a:lnTo>
                      <a:pt x="20" y="274"/>
                    </a:lnTo>
                    <a:lnTo>
                      <a:pt x="20" y="262"/>
                    </a:lnTo>
                    <a:lnTo>
                      <a:pt x="20" y="262"/>
                    </a:lnTo>
                    <a:lnTo>
                      <a:pt x="32" y="262"/>
                    </a:lnTo>
                    <a:lnTo>
                      <a:pt x="32" y="262"/>
                    </a:lnTo>
                    <a:lnTo>
                      <a:pt x="34" y="264"/>
                    </a:lnTo>
                    <a:lnTo>
                      <a:pt x="36" y="264"/>
                    </a:lnTo>
                    <a:lnTo>
                      <a:pt x="36" y="264"/>
                    </a:lnTo>
                    <a:lnTo>
                      <a:pt x="48" y="264"/>
                    </a:lnTo>
                    <a:lnTo>
                      <a:pt x="52" y="262"/>
                    </a:lnTo>
                    <a:lnTo>
                      <a:pt x="56" y="258"/>
                    </a:lnTo>
                    <a:lnTo>
                      <a:pt x="56" y="258"/>
                    </a:lnTo>
                    <a:lnTo>
                      <a:pt x="56" y="244"/>
                    </a:lnTo>
                    <a:lnTo>
                      <a:pt x="58" y="242"/>
                    </a:lnTo>
                    <a:lnTo>
                      <a:pt x="64" y="242"/>
                    </a:lnTo>
                    <a:lnTo>
                      <a:pt x="64" y="242"/>
                    </a:lnTo>
                    <a:lnTo>
                      <a:pt x="74" y="254"/>
                    </a:lnTo>
                    <a:lnTo>
                      <a:pt x="76" y="260"/>
                    </a:lnTo>
                    <a:lnTo>
                      <a:pt x="74" y="264"/>
                    </a:lnTo>
                    <a:lnTo>
                      <a:pt x="74" y="264"/>
                    </a:lnTo>
                    <a:lnTo>
                      <a:pt x="78" y="262"/>
                    </a:lnTo>
                    <a:lnTo>
                      <a:pt x="84" y="264"/>
                    </a:lnTo>
                    <a:lnTo>
                      <a:pt x="88" y="264"/>
                    </a:lnTo>
                    <a:lnTo>
                      <a:pt x="92" y="264"/>
                    </a:lnTo>
                    <a:lnTo>
                      <a:pt x="92" y="264"/>
                    </a:lnTo>
                    <a:lnTo>
                      <a:pt x="102" y="260"/>
                    </a:lnTo>
                    <a:lnTo>
                      <a:pt x="104" y="254"/>
                    </a:lnTo>
                    <a:lnTo>
                      <a:pt x="104" y="254"/>
                    </a:lnTo>
                    <a:lnTo>
                      <a:pt x="106" y="262"/>
                    </a:lnTo>
                    <a:lnTo>
                      <a:pt x="112" y="270"/>
                    </a:lnTo>
                    <a:lnTo>
                      <a:pt x="114" y="272"/>
                    </a:lnTo>
                    <a:lnTo>
                      <a:pt x="114" y="272"/>
                    </a:lnTo>
                    <a:lnTo>
                      <a:pt x="118" y="270"/>
                    </a:lnTo>
                    <a:lnTo>
                      <a:pt x="124" y="260"/>
                    </a:lnTo>
                    <a:lnTo>
                      <a:pt x="124" y="260"/>
                    </a:lnTo>
                    <a:lnTo>
                      <a:pt x="124" y="254"/>
                    </a:lnTo>
                    <a:lnTo>
                      <a:pt x="126" y="244"/>
                    </a:lnTo>
                    <a:lnTo>
                      <a:pt x="126" y="244"/>
                    </a:lnTo>
                    <a:lnTo>
                      <a:pt x="132" y="238"/>
                    </a:lnTo>
                    <a:lnTo>
                      <a:pt x="132" y="234"/>
                    </a:lnTo>
                    <a:lnTo>
                      <a:pt x="128" y="232"/>
                    </a:lnTo>
                    <a:lnTo>
                      <a:pt x="128" y="232"/>
                    </a:lnTo>
                    <a:lnTo>
                      <a:pt x="134" y="224"/>
                    </a:lnTo>
                    <a:lnTo>
                      <a:pt x="134" y="220"/>
                    </a:lnTo>
                    <a:lnTo>
                      <a:pt x="132" y="210"/>
                    </a:lnTo>
                    <a:lnTo>
                      <a:pt x="132" y="210"/>
                    </a:lnTo>
                    <a:lnTo>
                      <a:pt x="132" y="206"/>
                    </a:lnTo>
                    <a:lnTo>
                      <a:pt x="134" y="198"/>
                    </a:lnTo>
                    <a:lnTo>
                      <a:pt x="134" y="192"/>
                    </a:lnTo>
                    <a:lnTo>
                      <a:pt x="134" y="186"/>
                    </a:lnTo>
                    <a:lnTo>
                      <a:pt x="134" y="186"/>
                    </a:lnTo>
                    <a:lnTo>
                      <a:pt x="128" y="182"/>
                    </a:lnTo>
                    <a:lnTo>
                      <a:pt x="124" y="180"/>
                    </a:lnTo>
                    <a:lnTo>
                      <a:pt x="124" y="180"/>
                    </a:lnTo>
                    <a:lnTo>
                      <a:pt x="118" y="178"/>
                    </a:lnTo>
                    <a:lnTo>
                      <a:pt x="118" y="176"/>
                    </a:lnTo>
                    <a:lnTo>
                      <a:pt x="116" y="176"/>
                    </a:lnTo>
                    <a:lnTo>
                      <a:pt x="116" y="176"/>
                    </a:lnTo>
                    <a:lnTo>
                      <a:pt x="112" y="170"/>
                    </a:lnTo>
                    <a:lnTo>
                      <a:pt x="112" y="168"/>
                    </a:lnTo>
                    <a:lnTo>
                      <a:pt x="112" y="162"/>
                    </a:lnTo>
                    <a:lnTo>
                      <a:pt x="114" y="158"/>
                    </a:lnTo>
                    <a:lnTo>
                      <a:pt x="114" y="158"/>
                    </a:lnTo>
                    <a:lnTo>
                      <a:pt x="114" y="148"/>
                    </a:lnTo>
                    <a:lnTo>
                      <a:pt x="114" y="140"/>
                    </a:lnTo>
                    <a:lnTo>
                      <a:pt x="116" y="138"/>
                    </a:lnTo>
                    <a:lnTo>
                      <a:pt x="116" y="138"/>
                    </a:lnTo>
                    <a:lnTo>
                      <a:pt x="126" y="136"/>
                    </a:lnTo>
                    <a:lnTo>
                      <a:pt x="128" y="136"/>
                    </a:lnTo>
                    <a:lnTo>
                      <a:pt x="132" y="128"/>
                    </a:lnTo>
                    <a:lnTo>
                      <a:pt x="132" y="128"/>
                    </a:lnTo>
                    <a:lnTo>
                      <a:pt x="132" y="126"/>
                    </a:lnTo>
                    <a:lnTo>
                      <a:pt x="132" y="122"/>
                    </a:lnTo>
                    <a:lnTo>
                      <a:pt x="128" y="116"/>
                    </a:lnTo>
                    <a:lnTo>
                      <a:pt x="128" y="116"/>
                    </a:lnTo>
                    <a:lnTo>
                      <a:pt x="124" y="102"/>
                    </a:lnTo>
                    <a:lnTo>
                      <a:pt x="118" y="100"/>
                    </a:lnTo>
                    <a:lnTo>
                      <a:pt x="112" y="100"/>
                    </a:lnTo>
                    <a:lnTo>
                      <a:pt x="112" y="100"/>
                    </a:lnTo>
                    <a:lnTo>
                      <a:pt x="98" y="102"/>
                    </a:lnTo>
                    <a:lnTo>
                      <a:pt x="84" y="108"/>
                    </a:lnTo>
                    <a:lnTo>
                      <a:pt x="84" y="108"/>
                    </a:lnTo>
                    <a:lnTo>
                      <a:pt x="84" y="98"/>
                    </a:lnTo>
                    <a:lnTo>
                      <a:pt x="78" y="86"/>
                    </a:lnTo>
                    <a:lnTo>
                      <a:pt x="78" y="86"/>
                    </a:lnTo>
                    <a:lnTo>
                      <a:pt x="84" y="82"/>
                    </a:lnTo>
                    <a:lnTo>
                      <a:pt x="84" y="76"/>
                    </a:lnTo>
                    <a:lnTo>
                      <a:pt x="86" y="70"/>
                    </a:lnTo>
                    <a:lnTo>
                      <a:pt x="86" y="70"/>
                    </a:lnTo>
                    <a:lnTo>
                      <a:pt x="92" y="68"/>
                    </a:lnTo>
                    <a:lnTo>
                      <a:pt x="106" y="68"/>
                    </a:lnTo>
                    <a:lnTo>
                      <a:pt x="128" y="68"/>
                    </a:lnTo>
                    <a:lnTo>
                      <a:pt x="128" y="68"/>
                    </a:lnTo>
                    <a:lnTo>
                      <a:pt x="138" y="68"/>
                    </a:lnTo>
                    <a:lnTo>
                      <a:pt x="144" y="70"/>
                    </a:lnTo>
                    <a:lnTo>
                      <a:pt x="144" y="70"/>
                    </a:lnTo>
                    <a:lnTo>
                      <a:pt x="152" y="72"/>
                    </a:lnTo>
                    <a:lnTo>
                      <a:pt x="154" y="72"/>
                    </a:lnTo>
                    <a:lnTo>
                      <a:pt x="158" y="72"/>
                    </a:lnTo>
                    <a:lnTo>
                      <a:pt x="158" y="72"/>
                    </a:lnTo>
                    <a:lnTo>
                      <a:pt x="168" y="72"/>
                    </a:lnTo>
                    <a:lnTo>
                      <a:pt x="182" y="76"/>
                    </a:lnTo>
                    <a:lnTo>
                      <a:pt x="192" y="82"/>
                    </a:lnTo>
                    <a:lnTo>
                      <a:pt x="196" y="88"/>
                    </a:lnTo>
                    <a:lnTo>
                      <a:pt x="196" y="88"/>
                    </a:lnTo>
                    <a:lnTo>
                      <a:pt x="198" y="86"/>
                    </a:lnTo>
                    <a:lnTo>
                      <a:pt x="198" y="80"/>
                    </a:lnTo>
                    <a:lnTo>
                      <a:pt x="196" y="72"/>
                    </a:lnTo>
                    <a:lnTo>
                      <a:pt x="196" y="72"/>
                    </a:lnTo>
                    <a:lnTo>
                      <a:pt x="202" y="64"/>
                    </a:lnTo>
                    <a:lnTo>
                      <a:pt x="206" y="58"/>
                    </a:lnTo>
                    <a:lnTo>
                      <a:pt x="206" y="58"/>
                    </a:lnTo>
                    <a:lnTo>
                      <a:pt x="214" y="36"/>
                    </a:lnTo>
                    <a:lnTo>
                      <a:pt x="214" y="36"/>
                    </a:lnTo>
                    <a:lnTo>
                      <a:pt x="214" y="20"/>
                    </a:lnTo>
                    <a:lnTo>
                      <a:pt x="214" y="20"/>
                    </a:lnTo>
                    <a:lnTo>
                      <a:pt x="218" y="16"/>
                    </a:lnTo>
                    <a:lnTo>
                      <a:pt x="220" y="8"/>
                    </a:lnTo>
                    <a:lnTo>
                      <a:pt x="220" y="8"/>
                    </a:lnTo>
                    <a:lnTo>
                      <a:pt x="228" y="6"/>
                    </a:lnTo>
                    <a:lnTo>
                      <a:pt x="238" y="6"/>
                    </a:lnTo>
                    <a:lnTo>
                      <a:pt x="238" y="6"/>
                    </a:lnTo>
                    <a:lnTo>
                      <a:pt x="248" y="4"/>
                    </a:lnTo>
                    <a:lnTo>
                      <a:pt x="254" y="0"/>
                    </a:lnTo>
                    <a:lnTo>
                      <a:pt x="258" y="4"/>
                    </a:lnTo>
                    <a:lnTo>
                      <a:pt x="258" y="4"/>
                    </a:lnTo>
                    <a:lnTo>
                      <a:pt x="266" y="6"/>
                    </a:lnTo>
                    <a:lnTo>
                      <a:pt x="278" y="6"/>
                    </a:lnTo>
                    <a:lnTo>
                      <a:pt x="278" y="6"/>
                    </a:lnTo>
                    <a:lnTo>
                      <a:pt x="290" y="6"/>
                    </a:lnTo>
                    <a:lnTo>
                      <a:pt x="296" y="8"/>
                    </a:lnTo>
                    <a:lnTo>
                      <a:pt x="300" y="16"/>
                    </a:lnTo>
                    <a:lnTo>
                      <a:pt x="300" y="16"/>
                    </a:lnTo>
                    <a:lnTo>
                      <a:pt x="296" y="24"/>
                    </a:lnTo>
                    <a:lnTo>
                      <a:pt x="294" y="34"/>
                    </a:lnTo>
                    <a:lnTo>
                      <a:pt x="286" y="50"/>
                    </a:lnTo>
                    <a:lnTo>
                      <a:pt x="286" y="50"/>
                    </a:lnTo>
                    <a:lnTo>
                      <a:pt x="278" y="68"/>
                    </a:lnTo>
                    <a:lnTo>
                      <a:pt x="276" y="86"/>
                    </a:lnTo>
                    <a:lnTo>
                      <a:pt x="276" y="86"/>
                    </a:lnTo>
                    <a:lnTo>
                      <a:pt x="276" y="96"/>
                    </a:lnTo>
                    <a:lnTo>
                      <a:pt x="274" y="108"/>
                    </a:lnTo>
                    <a:lnTo>
                      <a:pt x="274" y="108"/>
                    </a:lnTo>
                    <a:lnTo>
                      <a:pt x="268" y="116"/>
                    </a:lnTo>
                    <a:lnTo>
                      <a:pt x="268" y="128"/>
                    </a:lnTo>
                    <a:lnTo>
                      <a:pt x="268" y="128"/>
                    </a:lnTo>
                    <a:lnTo>
                      <a:pt x="268" y="136"/>
                    </a:lnTo>
                    <a:lnTo>
                      <a:pt x="268" y="142"/>
                    </a:lnTo>
                    <a:lnTo>
                      <a:pt x="268" y="142"/>
                    </a:lnTo>
                    <a:lnTo>
                      <a:pt x="266" y="158"/>
                    </a:lnTo>
                    <a:lnTo>
                      <a:pt x="266" y="158"/>
                    </a:lnTo>
                    <a:lnTo>
                      <a:pt x="264" y="168"/>
                    </a:lnTo>
                    <a:lnTo>
                      <a:pt x="264" y="178"/>
                    </a:lnTo>
                    <a:lnTo>
                      <a:pt x="260" y="186"/>
                    </a:lnTo>
                    <a:lnTo>
                      <a:pt x="254" y="196"/>
                    </a:lnTo>
                    <a:lnTo>
                      <a:pt x="254" y="196"/>
                    </a:lnTo>
                    <a:lnTo>
                      <a:pt x="240" y="208"/>
                    </a:lnTo>
                    <a:lnTo>
                      <a:pt x="234" y="214"/>
                    </a:lnTo>
                    <a:lnTo>
                      <a:pt x="226" y="222"/>
                    </a:lnTo>
                    <a:lnTo>
                      <a:pt x="226" y="222"/>
                    </a:lnTo>
                    <a:lnTo>
                      <a:pt x="218" y="242"/>
                    </a:lnTo>
                    <a:lnTo>
                      <a:pt x="218" y="242"/>
                    </a:lnTo>
                    <a:lnTo>
                      <a:pt x="210" y="250"/>
                    </a:lnTo>
                    <a:lnTo>
                      <a:pt x="206" y="258"/>
                    </a:lnTo>
                    <a:lnTo>
                      <a:pt x="206" y="260"/>
                    </a:lnTo>
                    <a:lnTo>
                      <a:pt x="206" y="260"/>
                    </a:lnTo>
                    <a:lnTo>
                      <a:pt x="202" y="282"/>
                    </a:lnTo>
                    <a:lnTo>
                      <a:pt x="202" y="300"/>
                    </a:lnTo>
                    <a:lnTo>
                      <a:pt x="202" y="300"/>
                    </a:lnTo>
                    <a:lnTo>
                      <a:pt x="202" y="310"/>
                    </a:lnTo>
                    <a:lnTo>
                      <a:pt x="196" y="322"/>
                    </a:lnTo>
                    <a:lnTo>
                      <a:pt x="192" y="330"/>
                    </a:lnTo>
                    <a:lnTo>
                      <a:pt x="184" y="338"/>
                    </a:lnTo>
                    <a:lnTo>
                      <a:pt x="184" y="338"/>
                    </a:lnTo>
                    <a:lnTo>
                      <a:pt x="178" y="340"/>
                    </a:lnTo>
                    <a:lnTo>
                      <a:pt x="172" y="344"/>
                    </a:lnTo>
                    <a:lnTo>
                      <a:pt x="172" y="344"/>
                    </a:lnTo>
                    <a:lnTo>
                      <a:pt x="168" y="350"/>
                    </a:lnTo>
                    <a:lnTo>
                      <a:pt x="158" y="354"/>
                    </a:lnTo>
                    <a:lnTo>
                      <a:pt x="158" y="354"/>
                    </a:lnTo>
                    <a:lnTo>
                      <a:pt x="146" y="370"/>
                    </a:lnTo>
                    <a:lnTo>
                      <a:pt x="146" y="370"/>
                    </a:lnTo>
                    <a:lnTo>
                      <a:pt x="144" y="372"/>
                    </a:lnTo>
                    <a:lnTo>
                      <a:pt x="138" y="372"/>
                    </a:lnTo>
                    <a:lnTo>
                      <a:pt x="134" y="372"/>
                    </a:lnTo>
                    <a:lnTo>
                      <a:pt x="132" y="376"/>
                    </a:lnTo>
                    <a:lnTo>
                      <a:pt x="132" y="376"/>
                    </a:lnTo>
                    <a:lnTo>
                      <a:pt x="128" y="366"/>
                    </a:lnTo>
                    <a:lnTo>
                      <a:pt x="128" y="360"/>
                    </a:lnTo>
                    <a:lnTo>
                      <a:pt x="132" y="356"/>
                    </a:lnTo>
                    <a:lnTo>
                      <a:pt x="132" y="356"/>
                    </a:lnTo>
                    <a:lnTo>
                      <a:pt x="132" y="354"/>
                    </a:lnTo>
                    <a:lnTo>
                      <a:pt x="128" y="352"/>
                    </a:lnTo>
                    <a:lnTo>
                      <a:pt x="128" y="352"/>
                    </a:lnTo>
                    <a:lnTo>
                      <a:pt x="124" y="352"/>
                    </a:lnTo>
                    <a:lnTo>
                      <a:pt x="116" y="354"/>
                    </a:lnTo>
                    <a:lnTo>
                      <a:pt x="112" y="356"/>
                    </a:lnTo>
                    <a:lnTo>
                      <a:pt x="106" y="354"/>
                    </a:lnTo>
                    <a:lnTo>
                      <a:pt x="106" y="354"/>
                    </a:lnTo>
                    <a:lnTo>
                      <a:pt x="104" y="360"/>
                    </a:lnTo>
                    <a:lnTo>
                      <a:pt x="104" y="364"/>
                    </a:lnTo>
                    <a:lnTo>
                      <a:pt x="104" y="364"/>
                    </a:lnTo>
                    <a:lnTo>
                      <a:pt x="98" y="370"/>
                    </a:lnTo>
                    <a:lnTo>
                      <a:pt x="92" y="372"/>
                    </a:lnTo>
                    <a:lnTo>
                      <a:pt x="92" y="372"/>
                    </a:lnTo>
                    <a:lnTo>
                      <a:pt x="88" y="370"/>
                    </a:lnTo>
                    <a:lnTo>
                      <a:pt x="86" y="366"/>
                    </a:lnTo>
                    <a:lnTo>
                      <a:pt x="84" y="364"/>
                    </a:lnTo>
                    <a:lnTo>
                      <a:pt x="78" y="360"/>
                    </a:lnTo>
                    <a:lnTo>
                      <a:pt x="78" y="360"/>
                    </a:lnTo>
                    <a:lnTo>
                      <a:pt x="78" y="364"/>
                    </a:lnTo>
                    <a:lnTo>
                      <a:pt x="76" y="360"/>
                    </a:lnTo>
                    <a:lnTo>
                      <a:pt x="74" y="356"/>
                    </a:lnTo>
                    <a:lnTo>
                      <a:pt x="66" y="354"/>
                    </a:lnTo>
                    <a:lnTo>
                      <a:pt x="64" y="354"/>
                    </a:lnTo>
                    <a:lnTo>
                      <a:pt x="64" y="356"/>
                    </a:lnTo>
                    <a:lnTo>
                      <a:pt x="64" y="356"/>
                    </a:lnTo>
                    <a:lnTo>
                      <a:pt x="58" y="360"/>
                    </a:lnTo>
                    <a:lnTo>
                      <a:pt x="52" y="364"/>
                    </a:lnTo>
                    <a:lnTo>
                      <a:pt x="52" y="364"/>
                    </a:lnTo>
                    <a:lnTo>
                      <a:pt x="38" y="376"/>
                    </a:lnTo>
                    <a:lnTo>
                      <a:pt x="38" y="376"/>
                    </a:lnTo>
                    <a:lnTo>
                      <a:pt x="34" y="380"/>
                    </a:lnTo>
                    <a:lnTo>
                      <a:pt x="32" y="376"/>
                    </a:lnTo>
                    <a:lnTo>
                      <a:pt x="26" y="364"/>
                    </a:lnTo>
                    <a:lnTo>
                      <a:pt x="26" y="364"/>
                    </a:lnTo>
                    <a:lnTo>
                      <a:pt x="22" y="354"/>
                    </a:lnTo>
                    <a:lnTo>
                      <a:pt x="16" y="350"/>
                    </a:lnTo>
                    <a:lnTo>
                      <a:pt x="0" y="332"/>
                    </a:lnTo>
                    <a:lnTo>
                      <a:pt x="0" y="332"/>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649" name="DEMOCRATIC REPUBLIC OF CONGO"/>
            <p:cNvSpPr>
              <a:spLocks/>
            </p:cNvSpPr>
            <p:nvPr/>
          </p:nvSpPr>
          <p:spPr bwMode="auto">
            <a:xfrm>
              <a:off x="6341427" y="2959368"/>
              <a:ext cx="1010911" cy="988593"/>
            </a:xfrm>
            <a:custGeom>
              <a:avLst/>
              <a:gdLst>
                <a:gd name="T0" fmla="*/ 12 w 758"/>
                <a:gd name="T1" fmla="*/ 456 h 820"/>
                <a:gd name="T2" fmla="*/ 48 w 758"/>
                <a:gd name="T3" fmla="*/ 444 h 820"/>
                <a:gd name="T4" fmla="*/ 80 w 758"/>
                <a:gd name="T5" fmla="*/ 424 h 820"/>
                <a:gd name="T6" fmla="*/ 88 w 758"/>
                <a:gd name="T7" fmla="*/ 450 h 820"/>
                <a:gd name="T8" fmla="*/ 126 w 758"/>
                <a:gd name="T9" fmla="*/ 422 h 820"/>
                <a:gd name="T10" fmla="*/ 154 w 758"/>
                <a:gd name="T11" fmla="*/ 388 h 820"/>
                <a:gd name="T12" fmla="*/ 176 w 758"/>
                <a:gd name="T13" fmla="*/ 320 h 820"/>
                <a:gd name="T14" fmla="*/ 220 w 758"/>
                <a:gd name="T15" fmla="*/ 250 h 820"/>
                <a:gd name="T16" fmla="*/ 230 w 758"/>
                <a:gd name="T17" fmla="*/ 180 h 820"/>
                <a:gd name="T18" fmla="*/ 252 w 758"/>
                <a:gd name="T19" fmla="*/ 96 h 820"/>
                <a:gd name="T20" fmla="*/ 258 w 758"/>
                <a:gd name="T21" fmla="*/ 40 h 820"/>
                <a:gd name="T22" fmla="*/ 292 w 758"/>
                <a:gd name="T23" fmla="*/ 10 h 820"/>
                <a:gd name="T24" fmla="*/ 340 w 758"/>
                <a:gd name="T25" fmla="*/ 40 h 820"/>
                <a:gd name="T26" fmla="*/ 372 w 758"/>
                <a:gd name="T27" fmla="*/ 48 h 820"/>
                <a:gd name="T28" fmla="*/ 412 w 758"/>
                <a:gd name="T29" fmla="*/ 48 h 820"/>
                <a:gd name="T30" fmla="*/ 450 w 758"/>
                <a:gd name="T31" fmla="*/ 28 h 820"/>
                <a:gd name="T32" fmla="*/ 494 w 758"/>
                <a:gd name="T33" fmla="*/ 18 h 820"/>
                <a:gd name="T34" fmla="*/ 526 w 758"/>
                <a:gd name="T35" fmla="*/ 0 h 820"/>
                <a:gd name="T36" fmla="*/ 566 w 758"/>
                <a:gd name="T37" fmla="*/ 10 h 820"/>
                <a:gd name="T38" fmla="*/ 600 w 758"/>
                <a:gd name="T39" fmla="*/ 8 h 820"/>
                <a:gd name="T40" fmla="*/ 646 w 758"/>
                <a:gd name="T41" fmla="*/ 46 h 820"/>
                <a:gd name="T42" fmla="*/ 690 w 758"/>
                <a:gd name="T43" fmla="*/ 34 h 820"/>
                <a:gd name="T44" fmla="*/ 732 w 758"/>
                <a:gd name="T45" fmla="*/ 68 h 820"/>
                <a:gd name="T46" fmla="*/ 746 w 758"/>
                <a:gd name="T47" fmla="*/ 86 h 820"/>
                <a:gd name="T48" fmla="*/ 736 w 758"/>
                <a:gd name="T49" fmla="*/ 122 h 820"/>
                <a:gd name="T50" fmla="*/ 730 w 758"/>
                <a:gd name="T51" fmla="*/ 180 h 820"/>
                <a:gd name="T52" fmla="*/ 702 w 758"/>
                <a:gd name="T53" fmla="*/ 226 h 820"/>
                <a:gd name="T54" fmla="*/ 692 w 758"/>
                <a:gd name="T55" fmla="*/ 292 h 820"/>
                <a:gd name="T56" fmla="*/ 666 w 758"/>
                <a:gd name="T57" fmla="*/ 334 h 820"/>
                <a:gd name="T58" fmla="*/ 680 w 758"/>
                <a:gd name="T59" fmla="*/ 394 h 820"/>
                <a:gd name="T60" fmla="*/ 692 w 758"/>
                <a:gd name="T61" fmla="*/ 476 h 820"/>
                <a:gd name="T62" fmla="*/ 702 w 758"/>
                <a:gd name="T63" fmla="*/ 524 h 820"/>
                <a:gd name="T64" fmla="*/ 664 w 758"/>
                <a:gd name="T65" fmla="*/ 604 h 820"/>
                <a:gd name="T66" fmla="*/ 654 w 758"/>
                <a:gd name="T67" fmla="*/ 656 h 820"/>
                <a:gd name="T68" fmla="*/ 650 w 758"/>
                <a:gd name="T69" fmla="*/ 724 h 820"/>
                <a:gd name="T70" fmla="*/ 682 w 758"/>
                <a:gd name="T71" fmla="*/ 778 h 820"/>
                <a:gd name="T72" fmla="*/ 702 w 758"/>
                <a:gd name="T73" fmla="*/ 820 h 820"/>
                <a:gd name="T74" fmla="*/ 682 w 758"/>
                <a:gd name="T75" fmla="*/ 818 h 820"/>
                <a:gd name="T76" fmla="*/ 650 w 758"/>
                <a:gd name="T77" fmla="*/ 790 h 820"/>
                <a:gd name="T78" fmla="*/ 624 w 758"/>
                <a:gd name="T79" fmla="*/ 774 h 820"/>
                <a:gd name="T80" fmla="*/ 594 w 758"/>
                <a:gd name="T81" fmla="*/ 740 h 820"/>
                <a:gd name="T82" fmla="*/ 544 w 758"/>
                <a:gd name="T83" fmla="*/ 748 h 820"/>
                <a:gd name="T84" fmla="*/ 502 w 758"/>
                <a:gd name="T85" fmla="*/ 730 h 820"/>
                <a:gd name="T86" fmla="*/ 476 w 758"/>
                <a:gd name="T87" fmla="*/ 714 h 820"/>
                <a:gd name="T88" fmla="*/ 452 w 758"/>
                <a:gd name="T89" fmla="*/ 714 h 820"/>
                <a:gd name="T90" fmla="*/ 408 w 758"/>
                <a:gd name="T91" fmla="*/ 724 h 820"/>
                <a:gd name="T92" fmla="*/ 404 w 758"/>
                <a:gd name="T93" fmla="*/ 700 h 820"/>
                <a:gd name="T94" fmla="*/ 382 w 758"/>
                <a:gd name="T95" fmla="*/ 634 h 820"/>
                <a:gd name="T96" fmla="*/ 382 w 758"/>
                <a:gd name="T97" fmla="*/ 562 h 820"/>
                <a:gd name="T98" fmla="*/ 332 w 758"/>
                <a:gd name="T99" fmla="*/ 548 h 820"/>
                <a:gd name="T100" fmla="*/ 318 w 758"/>
                <a:gd name="T101" fmla="*/ 538 h 820"/>
                <a:gd name="T102" fmla="*/ 284 w 758"/>
                <a:gd name="T103" fmla="*/ 564 h 820"/>
                <a:gd name="T104" fmla="*/ 260 w 758"/>
                <a:gd name="T105" fmla="*/ 578 h 820"/>
                <a:gd name="T106" fmla="*/ 232 w 758"/>
                <a:gd name="T107" fmla="*/ 588 h 820"/>
                <a:gd name="T108" fmla="*/ 204 w 758"/>
                <a:gd name="T109" fmla="*/ 574 h 820"/>
                <a:gd name="T110" fmla="*/ 180 w 758"/>
                <a:gd name="T111" fmla="*/ 516 h 820"/>
                <a:gd name="T112" fmla="*/ 96 w 758"/>
                <a:gd name="T113" fmla="*/ 492 h 820"/>
                <a:gd name="T114" fmla="*/ 0 w 758"/>
                <a:gd name="T115" fmla="*/ 48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820">
                  <a:moveTo>
                    <a:pt x="0" y="484"/>
                  </a:moveTo>
                  <a:lnTo>
                    <a:pt x="0" y="484"/>
                  </a:lnTo>
                  <a:lnTo>
                    <a:pt x="6" y="482"/>
                  </a:lnTo>
                  <a:lnTo>
                    <a:pt x="8" y="482"/>
                  </a:lnTo>
                  <a:lnTo>
                    <a:pt x="12" y="480"/>
                  </a:lnTo>
                  <a:lnTo>
                    <a:pt x="12" y="480"/>
                  </a:lnTo>
                  <a:lnTo>
                    <a:pt x="16" y="470"/>
                  </a:lnTo>
                  <a:lnTo>
                    <a:pt x="12" y="456"/>
                  </a:lnTo>
                  <a:lnTo>
                    <a:pt x="12" y="456"/>
                  </a:lnTo>
                  <a:lnTo>
                    <a:pt x="12" y="454"/>
                  </a:lnTo>
                  <a:lnTo>
                    <a:pt x="12" y="452"/>
                  </a:lnTo>
                  <a:lnTo>
                    <a:pt x="20" y="444"/>
                  </a:lnTo>
                  <a:lnTo>
                    <a:pt x="36" y="432"/>
                  </a:lnTo>
                  <a:lnTo>
                    <a:pt x="36" y="432"/>
                  </a:lnTo>
                  <a:lnTo>
                    <a:pt x="40" y="436"/>
                  </a:lnTo>
                  <a:lnTo>
                    <a:pt x="42" y="440"/>
                  </a:lnTo>
                  <a:lnTo>
                    <a:pt x="46" y="442"/>
                  </a:lnTo>
                  <a:lnTo>
                    <a:pt x="48" y="444"/>
                  </a:lnTo>
                  <a:lnTo>
                    <a:pt x="48" y="444"/>
                  </a:lnTo>
                  <a:lnTo>
                    <a:pt x="58" y="440"/>
                  </a:lnTo>
                  <a:lnTo>
                    <a:pt x="58" y="440"/>
                  </a:lnTo>
                  <a:lnTo>
                    <a:pt x="60" y="432"/>
                  </a:lnTo>
                  <a:lnTo>
                    <a:pt x="62" y="426"/>
                  </a:lnTo>
                  <a:lnTo>
                    <a:pt x="62" y="426"/>
                  </a:lnTo>
                  <a:lnTo>
                    <a:pt x="70" y="430"/>
                  </a:lnTo>
                  <a:lnTo>
                    <a:pt x="72" y="426"/>
                  </a:lnTo>
                  <a:lnTo>
                    <a:pt x="80" y="424"/>
                  </a:lnTo>
                  <a:lnTo>
                    <a:pt x="86" y="424"/>
                  </a:lnTo>
                  <a:lnTo>
                    <a:pt x="86" y="424"/>
                  </a:lnTo>
                  <a:lnTo>
                    <a:pt x="88" y="424"/>
                  </a:lnTo>
                  <a:lnTo>
                    <a:pt x="88" y="426"/>
                  </a:lnTo>
                  <a:lnTo>
                    <a:pt x="86" y="432"/>
                  </a:lnTo>
                  <a:lnTo>
                    <a:pt x="86" y="432"/>
                  </a:lnTo>
                  <a:lnTo>
                    <a:pt x="86" y="440"/>
                  </a:lnTo>
                  <a:lnTo>
                    <a:pt x="88" y="450"/>
                  </a:lnTo>
                  <a:lnTo>
                    <a:pt x="88" y="450"/>
                  </a:lnTo>
                  <a:lnTo>
                    <a:pt x="90" y="444"/>
                  </a:lnTo>
                  <a:lnTo>
                    <a:pt x="96" y="444"/>
                  </a:lnTo>
                  <a:lnTo>
                    <a:pt x="98" y="444"/>
                  </a:lnTo>
                  <a:lnTo>
                    <a:pt x="100" y="444"/>
                  </a:lnTo>
                  <a:lnTo>
                    <a:pt x="100" y="444"/>
                  </a:lnTo>
                  <a:lnTo>
                    <a:pt x="110" y="436"/>
                  </a:lnTo>
                  <a:lnTo>
                    <a:pt x="116" y="426"/>
                  </a:lnTo>
                  <a:lnTo>
                    <a:pt x="116" y="426"/>
                  </a:lnTo>
                  <a:lnTo>
                    <a:pt x="126" y="422"/>
                  </a:lnTo>
                  <a:lnTo>
                    <a:pt x="130" y="416"/>
                  </a:lnTo>
                  <a:lnTo>
                    <a:pt x="130" y="416"/>
                  </a:lnTo>
                  <a:lnTo>
                    <a:pt x="130" y="412"/>
                  </a:lnTo>
                  <a:lnTo>
                    <a:pt x="136" y="410"/>
                  </a:lnTo>
                  <a:lnTo>
                    <a:pt x="142" y="404"/>
                  </a:lnTo>
                  <a:lnTo>
                    <a:pt x="142" y="404"/>
                  </a:lnTo>
                  <a:lnTo>
                    <a:pt x="148" y="402"/>
                  </a:lnTo>
                  <a:lnTo>
                    <a:pt x="152" y="400"/>
                  </a:lnTo>
                  <a:lnTo>
                    <a:pt x="154" y="388"/>
                  </a:lnTo>
                  <a:lnTo>
                    <a:pt x="158" y="374"/>
                  </a:lnTo>
                  <a:lnTo>
                    <a:pt x="158" y="362"/>
                  </a:lnTo>
                  <a:lnTo>
                    <a:pt x="158" y="362"/>
                  </a:lnTo>
                  <a:lnTo>
                    <a:pt x="158" y="334"/>
                  </a:lnTo>
                  <a:lnTo>
                    <a:pt x="158" y="334"/>
                  </a:lnTo>
                  <a:lnTo>
                    <a:pt x="158" y="332"/>
                  </a:lnTo>
                  <a:lnTo>
                    <a:pt x="162" y="328"/>
                  </a:lnTo>
                  <a:lnTo>
                    <a:pt x="176" y="320"/>
                  </a:lnTo>
                  <a:lnTo>
                    <a:pt x="176" y="320"/>
                  </a:lnTo>
                  <a:lnTo>
                    <a:pt x="180" y="308"/>
                  </a:lnTo>
                  <a:lnTo>
                    <a:pt x="184" y="298"/>
                  </a:lnTo>
                  <a:lnTo>
                    <a:pt x="190" y="290"/>
                  </a:lnTo>
                  <a:lnTo>
                    <a:pt x="198" y="280"/>
                  </a:lnTo>
                  <a:lnTo>
                    <a:pt x="198" y="280"/>
                  </a:lnTo>
                  <a:lnTo>
                    <a:pt x="218" y="262"/>
                  </a:lnTo>
                  <a:lnTo>
                    <a:pt x="218" y="262"/>
                  </a:lnTo>
                  <a:lnTo>
                    <a:pt x="220" y="254"/>
                  </a:lnTo>
                  <a:lnTo>
                    <a:pt x="220" y="250"/>
                  </a:lnTo>
                  <a:lnTo>
                    <a:pt x="220" y="238"/>
                  </a:lnTo>
                  <a:lnTo>
                    <a:pt x="220" y="238"/>
                  </a:lnTo>
                  <a:lnTo>
                    <a:pt x="224" y="226"/>
                  </a:lnTo>
                  <a:lnTo>
                    <a:pt x="230" y="216"/>
                  </a:lnTo>
                  <a:lnTo>
                    <a:pt x="230" y="216"/>
                  </a:lnTo>
                  <a:lnTo>
                    <a:pt x="230" y="202"/>
                  </a:lnTo>
                  <a:lnTo>
                    <a:pt x="224" y="190"/>
                  </a:lnTo>
                  <a:lnTo>
                    <a:pt x="224" y="190"/>
                  </a:lnTo>
                  <a:lnTo>
                    <a:pt x="230" y="180"/>
                  </a:lnTo>
                  <a:lnTo>
                    <a:pt x="232" y="168"/>
                  </a:lnTo>
                  <a:lnTo>
                    <a:pt x="232" y="168"/>
                  </a:lnTo>
                  <a:lnTo>
                    <a:pt x="232" y="156"/>
                  </a:lnTo>
                  <a:lnTo>
                    <a:pt x="234" y="140"/>
                  </a:lnTo>
                  <a:lnTo>
                    <a:pt x="234" y="140"/>
                  </a:lnTo>
                  <a:lnTo>
                    <a:pt x="238" y="130"/>
                  </a:lnTo>
                  <a:lnTo>
                    <a:pt x="244" y="118"/>
                  </a:lnTo>
                  <a:lnTo>
                    <a:pt x="252" y="96"/>
                  </a:lnTo>
                  <a:lnTo>
                    <a:pt x="252" y="96"/>
                  </a:lnTo>
                  <a:lnTo>
                    <a:pt x="258" y="86"/>
                  </a:lnTo>
                  <a:lnTo>
                    <a:pt x="252" y="68"/>
                  </a:lnTo>
                  <a:lnTo>
                    <a:pt x="252" y="68"/>
                  </a:lnTo>
                  <a:lnTo>
                    <a:pt x="258" y="56"/>
                  </a:lnTo>
                  <a:lnTo>
                    <a:pt x="258" y="56"/>
                  </a:lnTo>
                  <a:lnTo>
                    <a:pt x="252" y="48"/>
                  </a:lnTo>
                  <a:lnTo>
                    <a:pt x="252" y="48"/>
                  </a:lnTo>
                  <a:lnTo>
                    <a:pt x="252" y="46"/>
                  </a:lnTo>
                  <a:lnTo>
                    <a:pt x="258" y="40"/>
                  </a:lnTo>
                  <a:lnTo>
                    <a:pt x="260" y="40"/>
                  </a:lnTo>
                  <a:lnTo>
                    <a:pt x="262" y="38"/>
                  </a:lnTo>
                  <a:lnTo>
                    <a:pt x="262" y="38"/>
                  </a:lnTo>
                  <a:lnTo>
                    <a:pt x="270" y="28"/>
                  </a:lnTo>
                  <a:lnTo>
                    <a:pt x="274" y="20"/>
                  </a:lnTo>
                  <a:lnTo>
                    <a:pt x="274" y="20"/>
                  </a:lnTo>
                  <a:lnTo>
                    <a:pt x="284" y="14"/>
                  </a:lnTo>
                  <a:lnTo>
                    <a:pt x="292" y="10"/>
                  </a:lnTo>
                  <a:lnTo>
                    <a:pt x="292" y="10"/>
                  </a:lnTo>
                  <a:lnTo>
                    <a:pt x="302" y="14"/>
                  </a:lnTo>
                  <a:lnTo>
                    <a:pt x="310" y="18"/>
                  </a:lnTo>
                  <a:lnTo>
                    <a:pt x="310" y="18"/>
                  </a:lnTo>
                  <a:lnTo>
                    <a:pt x="314" y="20"/>
                  </a:lnTo>
                  <a:lnTo>
                    <a:pt x="322" y="24"/>
                  </a:lnTo>
                  <a:lnTo>
                    <a:pt x="330" y="38"/>
                  </a:lnTo>
                  <a:lnTo>
                    <a:pt x="330" y="38"/>
                  </a:lnTo>
                  <a:lnTo>
                    <a:pt x="332" y="40"/>
                  </a:lnTo>
                  <a:lnTo>
                    <a:pt x="340" y="40"/>
                  </a:lnTo>
                  <a:lnTo>
                    <a:pt x="350" y="40"/>
                  </a:lnTo>
                  <a:lnTo>
                    <a:pt x="350" y="40"/>
                  </a:lnTo>
                  <a:lnTo>
                    <a:pt x="354" y="46"/>
                  </a:lnTo>
                  <a:lnTo>
                    <a:pt x="358" y="46"/>
                  </a:lnTo>
                  <a:lnTo>
                    <a:pt x="358" y="46"/>
                  </a:lnTo>
                  <a:lnTo>
                    <a:pt x="360" y="46"/>
                  </a:lnTo>
                  <a:lnTo>
                    <a:pt x="368" y="48"/>
                  </a:lnTo>
                  <a:lnTo>
                    <a:pt x="368" y="48"/>
                  </a:lnTo>
                  <a:lnTo>
                    <a:pt x="372" y="48"/>
                  </a:lnTo>
                  <a:lnTo>
                    <a:pt x="378" y="48"/>
                  </a:lnTo>
                  <a:lnTo>
                    <a:pt x="378" y="48"/>
                  </a:lnTo>
                  <a:lnTo>
                    <a:pt x="390" y="50"/>
                  </a:lnTo>
                  <a:lnTo>
                    <a:pt x="390" y="50"/>
                  </a:lnTo>
                  <a:lnTo>
                    <a:pt x="398" y="54"/>
                  </a:lnTo>
                  <a:lnTo>
                    <a:pt x="408" y="54"/>
                  </a:lnTo>
                  <a:lnTo>
                    <a:pt x="408" y="54"/>
                  </a:lnTo>
                  <a:lnTo>
                    <a:pt x="410" y="50"/>
                  </a:lnTo>
                  <a:lnTo>
                    <a:pt x="412" y="48"/>
                  </a:lnTo>
                  <a:lnTo>
                    <a:pt x="418" y="38"/>
                  </a:lnTo>
                  <a:lnTo>
                    <a:pt x="422" y="28"/>
                  </a:lnTo>
                  <a:lnTo>
                    <a:pt x="424" y="26"/>
                  </a:lnTo>
                  <a:lnTo>
                    <a:pt x="428" y="24"/>
                  </a:lnTo>
                  <a:lnTo>
                    <a:pt x="428" y="24"/>
                  </a:lnTo>
                  <a:lnTo>
                    <a:pt x="434" y="26"/>
                  </a:lnTo>
                  <a:lnTo>
                    <a:pt x="440" y="28"/>
                  </a:lnTo>
                  <a:lnTo>
                    <a:pt x="444" y="34"/>
                  </a:lnTo>
                  <a:lnTo>
                    <a:pt x="450" y="28"/>
                  </a:lnTo>
                  <a:lnTo>
                    <a:pt x="450" y="28"/>
                  </a:lnTo>
                  <a:lnTo>
                    <a:pt x="472" y="24"/>
                  </a:lnTo>
                  <a:lnTo>
                    <a:pt x="480" y="18"/>
                  </a:lnTo>
                  <a:lnTo>
                    <a:pt x="484" y="14"/>
                  </a:lnTo>
                  <a:lnTo>
                    <a:pt x="486" y="10"/>
                  </a:lnTo>
                  <a:lnTo>
                    <a:pt x="486" y="10"/>
                  </a:lnTo>
                  <a:lnTo>
                    <a:pt x="490" y="10"/>
                  </a:lnTo>
                  <a:lnTo>
                    <a:pt x="492" y="14"/>
                  </a:lnTo>
                  <a:lnTo>
                    <a:pt x="494" y="18"/>
                  </a:lnTo>
                  <a:lnTo>
                    <a:pt x="500" y="20"/>
                  </a:lnTo>
                  <a:lnTo>
                    <a:pt x="500" y="20"/>
                  </a:lnTo>
                  <a:lnTo>
                    <a:pt x="514" y="18"/>
                  </a:lnTo>
                  <a:lnTo>
                    <a:pt x="520" y="14"/>
                  </a:lnTo>
                  <a:lnTo>
                    <a:pt x="524" y="8"/>
                  </a:lnTo>
                  <a:lnTo>
                    <a:pt x="524" y="8"/>
                  </a:lnTo>
                  <a:lnTo>
                    <a:pt x="524" y="6"/>
                  </a:lnTo>
                  <a:lnTo>
                    <a:pt x="526" y="0"/>
                  </a:lnTo>
                  <a:lnTo>
                    <a:pt x="526" y="0"/>
                  </a:lnTo>
                  <a:lnTo>
                    <a:pt x="532" y="0"/>
                  </a:lnTo>
                  <a:lnTo>
                    <a:pt x="540" y="6"/>
                  </a:lnTo>
                  <a:lnTo>
                    <a:pt x="540" y="6"/>
                  </a:lnTo>
                  <a:lnTo>
                    <a:pt x="544" y="8"/>
                  </a:lnTo>
                  <a:lnTo>
                    <a:pt x="546" y="6"/>
                  </a:lnTo>
                  <a:lnTo>
                    <a:pt x="554" y="6"/>
                  </a:lnTo>
                  <a:lnTo>
                    <a:pt x="556" y="6"/>
                  </a:lnTo>
                  <a:lnTo>
                    <a:pt x="556" y="6"/>
                  </a:lnTo>
                  <a:lnTo>
                    <a:pt x="566" y="10"/>
                  </a:lnTo>
                  <a:lnTo>
                    <a:pt x="566" y="10"/>
                  </a:lnTo>
                  <a:lnTo>
                    <a:pt x="572" y="14"/>
                  </a:lnTo>
                  <a:lnTo>
                    <a:pt x="580" y="14"/>
                  </a:lnTo>
                  <a:lnTo>
                    <a:pt x="580" y="14"/>
                  </a:lnTo>
                  <a:lnTo>
                    <a:pt x="584" y="10"/>
                  </a:lnTo>
                  <a:lnTo>
                    <a:pt x="586" y="10"/>
                  </a:lnTo>
                  <a:lnTo>
                    <a:pt x="594" y="8"/>
                  </a:lnTo>
                  <a:lnTo>
                    <a:pt x="600" y="8"/>
                  </a:lnTo>
                  <a:lnTo>
                    <a:pt x="600" y="8"/>
                  </a:lnTo>
                  <a:lnTo>
                    <a:pt x="610" y="18"/>
                  </a:lnTo>
                  <a:lnTo>
                    <a:pt x="614" y="20"/>
                  </a:lnTo>
                  <a:lnTo>
                    <a:pt x="620" y="24"/>
                  </a:lnTo>
                  <a:lnTo>
                    <a:pt x="620" y="24"/>
                  </a:lnTo>
                  <a:lnTo>
                    <a:pt x="620" y="28"/>
                  </a:lnTo>
                  <a:lnTo>
                    <a:pt x="624" y="34"/>
                  </a:lnTo>
                  <a:lnTo>
                    <a:pt x="624" y="34"/>
                  </a:lnTo>
                  <a:lnTo>
                    <a:pt x="636" y="40"/>
                  </a:lnTo>
                  <a:lnTo>
                    <a:pt x="646" y="46"/>
                  </a:lnTo>
                  <a:lnTo>
                    <a:pt x="652" y="40"/>
                  </a:lnTo>
                  <a:lnTo>
                    <a:pt x="652" y="40"/>
                  </a:lnTo>
                  <a:lnTo>
                    <a:pt x="662" y="36"/>
                  </a:lnTo>
                  <a:lnTo>
                    <a:pt x="670" y="38"/>
                  </a:lnTo>
                  <a:lnTo>
                    <a:pt x="670" y="38"/>
                  </a:lnTo>
                  <a:lnTo>
                    <a:pt x="676" y="40"/>
                  </a:lnTo>
                  <a:lnTo>
                    <a:pt x="682" y="40"/>
                  </a:lnTo>
                  <a:lnTo>
                    <a:pt x="686" y="38"/>
                  </a:lnTo>
                  <a:lnTo>
                    <a:pt x="690" y="34"/>
                  </a:lnTo>
                  <a:lnTo>
                    <a:pt x="690" y="34"/>
                  </a:lnTo>
                  <a:lnTo>
                    <a:pt x="690" y="28"/>
                  </a:lnTo>
                  <a:lnTo>
                    <a:pt x="692" y="28"/>
                  </a:lnTo>
                  <a:lnTo>
                    <a:pt x="702" y="38"/>
                  </a:lnTo>
                  <a:lnTo>
                    <a:pt x="710" y="54"/>
                  </a:lnTo>
                  <a:lnTo>
                    <a:pt x="710" y="54"/>
                  </a:lnTo>
                  <a:lnTo>
                    <a:pt x="716" y="56"/>
                  </a:lnTo>
                  <a:lnTo>
                    <a:pt x="726" y="64"/>
                  </a:lnTo>
                  <a:lnTo>
                    <a:pt x="732" y="68"/>
                  </a:lnTo>
                  <a:lnTo>
                    <a:pt x="732" y="74"/>
                  </a:lnTo>
                  <a:lnTo>
                    <a:pt x="732" y="76"/>
                  </a:lnTo>
                  <a:lnTo>
                    <a:pt x="732" y="76"/>
                  </a:lnTo>
                  <a:lnTo>
                    <a:pt x="736" y="76"/>
                  </a:lnTo>
                  <a:lnTo>
                    <a:pt x="742" y="78"/>
                  </a:lnTo>
                  <a:lnTo>
                    <a:pt x="744" y="80"/>
                  </a:lnTo>
                  <a:lnTo>
                    <a:pt x="744" y="80"/>
                  </a:lnTo>
                  <a:lnTo>
                    <a:pt x="746" y="86"/>
                  </a:lnTo>
                  <a:lnTo>
                    <a:pt x="746" y="86"/>
                  </a:lnTo>
                  <a:lnTo>
                    <a:pt x="744" y="90"/>
                  </a:lnTo>
                  <a:lnTo>
                    <a:pt x="742" y="96"/>
                  </a:lnTo>
                  <a:lnTo>
                    <a:pt x="742" y="96"/>
                  </a:lnTo>
                  <a:lnTo>
                    <a:pt x="742" y="104"/>
                  </a:lnTo>
                  <a:lnTo>
                    <a:pt x="744" y="108"/>
                  </a:lnTo>
                  <a:lnTo>
                    <a:pt x="744" y="108"/>
                  </a:lnTo>
                  <a:lnTo>
                    <a:pt x="742" y="116"/>
                  </a:lnTo>
                  <a:lnTo>
                    <a:pt x="736" y="122"/>
                  </a:lnTo>
                  <a:lnTo>
                    <a:pt x="736" y="122"/>
                  </a:lnTo>
                  <a:lnTo>
                    <a:pt x="744" y="130"/>
                  </a:lnTo>
                  <a:lnTo>
                    <a:pt x="750" y="132"/>
                  </a:lnTo>
                  <a:lnTo>
                    <a:pt x="758" y="136"/>
                  </a:lnTo>
                  <a:lnTo>
                    <a:pt x="758" y="140"/>
                  </a:lnTo>
                  <a:lnTo>
                    <a:pt x="758" y="142"/>
                  </a:lnTo>
                  <a:lnTo>
                    <a:pt x="758" y="142"/>
                  </a:lnTo>
                  <a:lnTo>
                    <a:pt x="756" y="152"/>
                  </a:lnTo>
                  <a:lnTo>
                    <a:pt x="746" y="160"/>
                  </a:lnTo>
                  <a:lnTo>
                    <a:pt x="730" y="180"/>
                  </a:lnTo>
                  <a:lnTo>
                    <a:pt x="730" y="180"/>
                  </a:lnTo>
                  <a:lnTo>
                    <a:pt x="720" y="188"/>
                  </a:lnTo>
                  <a:lnTo>
                    <a:pt x="706" y="198"/>
                  </a:lnTo>
                  <a:lnTo>
                    <a:pt x="706" y="198"/>
                  </a:lnTo>
                  <a:lnTo>
                    <a:pt x="706" y="208"/>
                  </a:lnTo>
                  <a:lnTo>
                    <a:pt x="706" y="210"/>
                  </a:lnTo>
                  <a:lnTo>
                    <a:pt x="706" y="216"/>
                  </a:lnTo>
                  <a:lnTo>
                    <a:pt x="706" y="216"/>
                  </a:lnTo>
                  <a:lnTo>
                    <a:pt x="702" y="226"/>
                  </a:lnTo>
                  <a:lnTo>
                    <a:pt x="696" y="238"/>
                  </a:lnTo>
                  <a:lnTo>
                    <a:pt x="696" y="238"/>
                  </a:lnTo>
                  <a:lnTo>
                    <a:pt x="696" y="254"/>
                  </a:lnTo>
                  <a:lnTo>
                    <a:pt x="696" y="254"/>
                  </a:lnTo>
                  <a:lnTo>
                    <a:pt x="692" y="278"/>
                  </a:lnTo>
                  <a:lnTo>
                    <a:pt x="692" y="278"/>
                  </a:lnTo>
                  <a:lnTo>
                    <a:pt x="692" y="288"/>
                  </a:lnTo>
                  <a:lnTo>
                    <a:pt x="692" y="292"/>
                  </a:lnTo>
                  <a:lnTo>
                    <a:pt x="692" y="292"/>
                  </a:lnTo>
                  <a:lnTo>
                    <a:pt x="686" y="298"/>
                  </a:lnTo>
                  <a:lnTo>
                    <a:pt x="680" y="304"/>
                  </a:lnTo>
                  <a:lnTo>
                    <a:pt x="680" y="304"/>
                  </a:lnTo>
                  <a:lnTo>
                    <a:pt x="676" y="310"/>
                  </a:lnTo>
                  <a:lnTo>
                    <a:pt x="676" y="314"/>
                  </a:lnTo>
                  <a:lnTo>
                    <a:pt x="676" y="328"/>
                  </a:lnTo>
                  <a:lnTo>
                    <a:pt x="676" y="328"/>
                  </a:lnTo>
                  <a:lnTo>
                    <a:pt x="674" y="332"/>
                  </a:lnTo>
                  <a:lnTo>
                    <a:pt x="666" y="334"/>
                  </a:lnTo>
                  <a:lnTo>
                    <a:pt x="666" y="334"/>
                  </a:lnTo>
                  <a:lnTo>
                    <a:pt x="664" y="342"/>
                  </a:lnTo>
                  <a:lnTo>
                    <a:pt x="666" y="348"/>
                  </a:lnTo>
                  <a:lnTo>
                    <a:pt x="674" y="360"/>
                  </a:lnTo>
                  <a:lnTo>
                    <a:pt x="674" y="360"/>
                  </a:lnTo>
                  <a:lnTo>
                    <a:pt x="676" y="370"/>
                  </a:lnTo>
                  <a:lnTo>
                    <a:pt x="680" y="374"/>
                  </a:lnTo>
                  <a:lnTo>
                    <a:pt x="680" y="374"/>
                  </a:lnTo>
                  <a:lnTo>
                    <a:pt x="680" y="394"/>
                  </a:lnTo>
                  <a:lnTo>
                    <a:pt x="680" y="394"/>
                  </a:lnTo>
                  <a:lnTo>
                    <a:pt x="680" y="404"/>
                  </a:lnTo>
                  <a:lnTo>
                    <a:pt x="682" y="414"/>
                  </a:lnTo>
                  <a:lnTo>
                    <a:pt x="686" y="424"/>
                  </a:lnTo>
                  <a:lnTo>
                    <a:pt x="686" y="432"/>
                  </a:lnTo>
                  <a:lnTo>
                    <a:pt x="686" y="432"/>
                  </a:lnTo>
                  <a:lnTo>
                    <a:pt x="686" y="444"/>
                  </a:lnTo>
                  <a:lnTo>
                    <a:pt x="686" y="454"/>
                  </a:lnTo>
                  <a:lnTo>
                    <a:pt x="692" y="476"/>
                  </a:lnTo>
                  <a:lnTo>
                    <a:pt x="692" y="476"/>
                  </a:lnTo>
                  <a:lnTo>
                    <a:pt x="694" y="482"/>
                  </a:lnTo>
                  <a:lnTo>
                    <a:pt x="692" y="484"/>
                  </a:lnTo>
                  <a:lnTo>
                    <a:pt x="690" y="494"/>
                  </a:lnTo>
                  <a:lnTo>
                    <a:pt x="690" y="494"/>
                  </a:lnTo>
                  <a:lnTo>
                    <a:pt x="692" y="506"/>
                  </a:lnTo>
                  <a:lnTo>
                    <a:pt x="694" y="520"/>
                  </a:lnTo>
                  <a:lnTo>
                    <a:pt x="694" y="520"/>
                  </a:lnTo>
                  <a:lnTo>
                    <a:pt x="702" y="524"/>
                  </a:lnTo>
                  <a:lnTo>
                    <a:pt x="710" y="532"/>
                  </a:lnTo>
                  <a:lnTo>
                    <a:pt x="716" y="538"/>
                  </a:lnTo>
                  <a:lnTo>
                    <a:pt x="722" y="548"/>
                  </a:lnTo>
                  <a:lnTo>
                    <a:pt x="722" y="548"/>
                  </a:lnTo>
                  <a:lnTo>
                    <a:pt x="732" y="572"/>
                  </a:lnTo>
                  <a:lnTo>
                    <a:pt x="742" y="592"/>
                  </a:lnTo>
                  <a:lnTo>
                    <a:pt x="742" y="592"/>
                  </a:lnTo>
                  <a:lnTo>
                    <a:pt x="664" y="604"/>
                  </a:lnTo>
                  <a:lnTo>
                    <a:pt x="664" y="604"/>
                  </a:lnTo>
                  <a:lnTo>
                    <a:pt x="666" y="612"/>
                  </a:lnTo>
                  <a:lnTo>
                    <a:pt x="666" y="616"/>
                  </a:lnTo>
                  <a:lnTo>
                    <a:pt x="662" y="624"/>
                  </a:lnTo>
                  <a:lnTo>
                    <a:pt x="652" y="632"/>
                  </a:lnTo>
                  <a:lnTo>
                    <a:pt x="646" y="642"/>
                  </a:lnTo>
                  <a:lnTo>
                    <a:pt x="646" y="642"/>
                  </a:lnTo>
                  <a:lnTo>
                    <a:pt x="650" y="642"/>
                  </a:lnTo>
                  <a:lnTo>
                    <a:pt x="652" y="646"/>
                  </a:lnTo>
                  <a:lnTo>
                    <a:pt x="654" y="656"/>
                  </a:lnTo>
                  <a:lnTo>
                    <a:pt x="654" y="674"/>
                  </a:lnTo>
                  <a:lnTo>
                    <a:pt x="654" y="674"/>
                  </a:lnTo>
                  <a:lnTo>
                    <a:pt x="654" y="686"/>
                  </a:lnTo>
                  <a:lnTo>
                    <a:pt x="654" y="698"/>
                  </a:lnTo>
                  <a:lnTo>
                    <a:pt x="654" y="698"/>
                  </a:lnTo>
                  <a:lnTo>
                    <a:pt x="654" y="700"/>
                  </a:lnTo>
                  <a:lnTo>
                    <a:pt x="652" y="708"/>
                  </a:lnTo>
                  <a:lnTo>
                    <a:pt x="652" y="708"/>
                  </a:lnTo>
                  <a:lnTo>
                    <a:pt x="650" y="724"/>
                  </a:lnTo>
                  <a:lnTo>
                    <a:pt x="650" y="724"/>
                  </a:lnTo>
                  <a:lnTo>
                    <a:pt x="646" y="736"/>
                  </a:lnTo>
                  <a:lnTo>
                    <a:pt x="646" y="740"/>
                  </a:lnTo>
                  <a:lnTo>
                    <a:pt x="650" y="750"/>
                  </a:lnTo>
                  <a:lnTo>
                    <a:pt x="650" y="750"/>
                  </a:lnTo>
                  <a:lnTo>
                    <a:pt x="666" y="770"/>
                  </a:lnTo>
                  <a:lnTo>
                    <a:pt x="666" y="770"/>
                  </a:lnTo>
                  <a:lnTo>
                    <a:pt x="680" y="776"/>
                  </a:lnTo>
                  <a:lnTo>
                    <a:pt x="682" y="778"/>
                  </a:lnTo>
                  <a:lnTo>
                    <a:pt x="690" y="776"/>
                  </a:lnTo>
                  <a:lnTo>
                    <a:pt x="690" y="776"/>
                  </a:lnTo>
                  <a:lnTo>
                    <a:pt x="692" y="770"/>
                  </a:lnTo>
                  <a:lnTo>
                    <a:pt x="702" y="766"/>
                  </a:lnTo>
                  <a:lnTo>
                    <a:pt x="702" y="766"/>
                  </a:lnTo>
                  <a:lnTo>
                    <a:pt x="702" y="808"/>
                  </a:lnTo>
                  <a:lnTo>
                    <a:pt x="702" y="808"/>
                  </a:lnTo>
                  <a:lnTo>
                    <a:pt x="702" y="818"/>
                  </a:lnTo>
                  <a:lnTo>
                    <a:pt x="702" y="820"/>
                  </a:lnTo>
                  <a:lnTo>
                    <a:pt x="702" y="820"/>
                  </a:lnTo>
                  <a:lnTo>
                    <a:pt x="702" y="820"/>
                  </a:lnTo>
                  <a:lnTo>
                    <a:pt x="696" y="820"/>
                  </a:lnTo>
                  <a:lnTo>
                    <a:pt x="694" y="818"/>
                  </a:lnTo>
                  <a:lnTo>
                    <a:pt x="696" y="816"/>
                  </a:lnTo>
                  <a:lnTo>
                    <a:pt x="696" y="816"/>
                  </a:lnTo>
                  <a:lnTo>
                    <a:pt x="694" y="814"/>
                  </a:lnTo>
                  <a:lnTo>
                    <a:pt x="692" y="816"/>
                  </a:lnTo>
                  <a:lnTo>
                    <a:pt x="682" y="818"/>
                  </a:lnTo>
                  <a:lnTo>
                    <a:pt x="674" y="820"/>
                  </a:lnTo>
                  <a:lnTo>
                    <a:pt x="670" y="820"/>
                  </a:lnTo>
                  <a:lnTo>
                    <a:pt x="666" y="816"/>
                  </a:lnTo>
                  <a:lnTo>
                    <a:pt x="666" y="816"/>
                  </a:lnTo>
                  <a:lnTo>
                    <a:pt x="664" y="808"/>
                  </a:lnTo>
                  <a:lnTo>
                    <a:pt x="662" y="800"/>
                  </a:lnTo>
                  <a:lnTo>
                    <a:pt x="662" y="800"/>
                  </a:lnTo>
                  <a:lnTo>
                    <a:pt x="654" y="798"/>
                  </a:lnTo>
                  <a:lnTo>
                    <a:pt x="650" y="790"/>
                  </a:lnTo>
                  <a:lnTo>
                    <a:pt x="650" y="790"/>
                  </a:lnTo>
                  <a:lnTo>
                    <a:pt x="650" y="780"/>
                  </a:lnTo>
                  <a:lnTo>
                    <a:pt x="646" y="778"/>
                  </a:lnTo>
                  <a:lnTo>
                    <a:pt x="640" y="778"/>
                  </a:lnTo>
                  <a:lnTo>
                    <a:pt x="640" y="778"/>
                  </a:lnTo>
                  <a:lnTo>
                    <a:pt x="636" y="778"/>
                  </a:lnTo>
                  <a:lnTo>
                    <a:pt x="634" y="776"/>
                  </a:lnTo>
                  <a:lnTo>
                    <a:pt x="624" y="774"/>
                  </a:lnTo>
                  <a:lnTo>
                    <a:pt x="624" y="774"/>
                  </a:lnTo>
                  <a:lnTo>
                    <a:pt x="620" y="774"/>
                  </a:lnTo>
                  <a:lnTo>
                    <a:pt x="614" y="770"/>
                  </a:lnTo>
                  <a:lnTo>
                    <a:pt x="612" y="766"/>
                  </a:lnTo>
                  <a:lnTo>
                    <a:pt x="612" y="766"/>
                  </a:lnTo>
                  <a:lnTo>
                    <a:pt x="610" y="760"/>
                  </a:lnTo>
                  <a:lnTo>
                    <a:pt x="606" y="754"/>
                  </a:lnTo>
                  <a:lnTo>
                    <a:pt x="606" y="754"/>
                  </a:lnTo>
                  <a:lnTo>
                    <a:pt x="596" y="740"/>
                  </a:lnTo>
                  <a:lnTo>
                    <a:pt x="594" y="740"/>
                  </a:lnTo>
                  <a:lnTo>
                    <a:pt x="592" y="748"/>
                  </a:lnTo>
                  <a:lnTo>
                    <a:pt x="592" y="748"/>
                  </a:lnTo>
                  <a:lnTo>
                    <a:pt x="584" y="754"/>
                  </a:lnTo>
                  <a:lnTo>
                    <a:pt x="580" y="758"/>
                  </a:lnTo>
                  <a:lnTo>
                    <a:pt x="562" y="754"/>
                  </a:lnTo>
                  <a:lnTo>
                    <a:pt x="562" y="754"/>
                  </a:lnTo>
                  <a:lnTo>
                    <a:pt x="554" y="754"/>
                  </a:lnTo>
                  <a:lnTo>
                    <a:pt x="544" y="748"/>
                  </a:lnTo>
                  <a:lnTo>
                    <a:pt x="544" y="748"/>
                  </a:lnTo>
                  <a:lnTo>
                    <a:pt x="534" y="748"/>
                  </a:lnTo>
                  <a:lnTo>
                    <a:pt x="534" y="748"/>
                  </a:lnTo>
                  <a:lnTo>
                    <a:pt x="530" y="746"/>
                  </a:lnTo>
                  <a:lnTo>
                    <a:pt x="524" y="738"/>
                  </a:lnTo>
                  <a:lnTo>
                    <a:pt x="524" y="734"/>
                  </a:lnTo>
                  <a:lnTo>
                    <a:pt x="524" y="724"/>
                  </a:lnTo>
                  <a:lnTo>
                    <a:pt x="524" y="724"/>
                  </a:lnTo>
                  <a:lnTo>
                    <a:pt x="502" y="730"/>
                  </a:lnTo>
                  <a:lnTo>
                    <a:pt x="502" y="730"/>
                  </a:lnTo>
                  <a:lnTo>
                    <a:pt x="492" y="734"/>
                  </a:lnTo>
                  <a:lnTo>
                    <a:pt x="484" y="734"/>
                  </a:lnTo>
                  <a:lnTo>
                    <a:pt x="484" y="734"/>
                  </a:lnTo>
                  <a:lnTo>
                    <a:pt x="486" y="726"/>
                  </a:lnTo>
                  <a:lnTo>
                    <a:pt x="486" y="720"/>
                  </a:lnTo>
                  <a:lnTo>
                    <a:pt x="484" y="718"/>
                  </a:lnTo>
                  <a:lnTo>
                    <a:pt x="484" y="718"/>
                  </a:lnTo>
                  <a:lnTo>
                    <a:pt x="476" y="718"/>
                  </a:lnTo>
                  <a:lnTo>
                    <a:pt x="476" y="714"/>
                  </a:lnTo>
                  <a:lnTo>
                    <a:pt x="476" y="714"/>
                  </a:lnTo>
                  <a:lnTo>
                    <a:pt x="476" y="714"/>
                  </a:lnTo>
                  <a:lnTo>
                    <a:pt x="474" y="710"/>
                  </a:lnTo>
                  <a:lnTo>
                    <a:pt x="472" y="710"/>
                  </a:lnTo>
                  <a:lnTo>
                    <a:pt x="466" y="710"/>
                  </a:lnTo>
                  <a:lnTo>
                    <a:pt x="466" y="710"/>
                  </a:lnTo>
                  <a:lnTo>
                    <a:pt x="462" y="714"/>
                  </a:lnTo>
                  <a:lnTo>
                    <a:pt x="452" y="714"/>
                  </a:lnTo>
                  <a:lnTo>
                    <a:pt x="452" y="714"/>
                  </a:lnTo>
                  <a:lnTo>
                    <a:pt x="448" y="714"/>
                  </a:lnTo>
                  <a:lnTo>
                    <a:pt x="438" y="718"/>
                  </a:lnTo>
                  <a:lnTo>
                    <a:pt x="438" y="718"/>
                  </a:lnTo>
                  <a:lnTo>
                    <a:pt x="432" y="718"/>
                  </a:lnTo>
                  <a:lnTo>
                    <a:pt x="422" y="718"/>
                  </a:lnTo>
                  <a:lnTo>
                    <a:pt x="422" y="718"/>
                  </a:lnTo>
                  <a:lnTo>
                    <a:pt x="412" y="718"/>
                  </a:lnTo>
                  <a:lnTo>
                    <a:pt x="412" y="718"/>
                  </a:lnTo>
                  <a:lnTo>
                    <a:pt x="408" y="724"/>
                  </a:lnTo>
                  <a:lnTo>
                    <a:pt x="404" y="724"/>
                  </a:lnTo>
                  <a:lnTo>
                    <a:pt x="400" y="726"/>
                  </a:lnTo>
                  <a:lnTo>
                    <a:pt x="400" y="726"/>
                  </a:lnTo>
                  <a:lnTo>
                    <a:pt x="400" y="720"/>
                  </a:lnTo>
                  <a:lnTo>
                    <a:pt x="398" y="714"/>
                  </a:lnTo>
                  <a:lnTo>
                    <a:pt x="398" y="714"/>
                  </a:lnTo>
                  <a:lnTo>
                    <a:pt x="398" y="708"/>
                  </a:lnTo>
                  <a:lnTo>
                    <a:pt x="398" y="708"/>
                  </a:lnTo>
                  <a:lnTo>
                    <a:pt x="404" y="700"/>
                  </a:lnTo>
                  <a:lnTo>
                    <a:pt x="404" y="700"/>
                  </a:lnTo>
                  <a:lnTo>
                    <a:pt x="404" y="694"/>
                  </a:lnTo>
                  <a:lnTo>
                    <a:pt x="400" y="684"/>
                  </a:lnTo>
                  <a:lnTo>
                    <a:pt x="398" y="672"/>
                  </a:lnTo>
                  <a:lnTo>
                    <a:pt x="394" y="666"/>
                  </a:lnTo>
                  <a:lnTo>
                    <a:pt x="394" y="666"/>
                  </a:lnTo>
                  <a:lnTo>
                    <a:pt x="384" y="652"/>
                  </a:lnTo>
                  <a:lnTo>
                    <a:pt x="382" y="644"/>
                  </a:lnTo>
                  <a:lnTo>
                    <a:pt x="382" y="634"/>
                  </a:lnTo>
                  <a:lnTo>
                    <a:pt x="382" y="634"/>
                  </a:lnTo>
                  <a:lnTo>
                    <a:pt x="384" y="614"/>
                  </a:lnTo>
                  <a:lnTo>
                    <a:pt x="390" y="604"/>
                  </a:lnTo>
                  <a:lnTo>
                    <a:pt x="384" y="596"/>
                  </a:lnTo>
                  <a:lnTo>
                    <a:pt x="384" y="596"/>
                  </a:lnTo>
                  <a:lnTo>
                    <a:pt x="382" y="586"/>
                  </a:lnTo>
                  <a:lnTo>
                    <a:pt x="380" y="578"/>
                  </a:lnTo>
                  <a:lnTo>
                    <a:pt x="380" y="578"/>
                  </a:lnTo>
                  <a:lnTo>
                    <a:pt x="382" y="562"/>
                  </a:lnTo>
                  <a:lnTo>
                    <a:pt x="382" y="562"/>
                  </a:lnTo>
                  <a:lnTo>
                    <a:pt x="382" y="556"/>
                  </a:lnTo>
                  <a:lnTo>
                    <a:pt x="380" y="552"/>
                  </a:lnTo>
                  <a:lnTo>
                    <a:pt x="370" y="548"/>
                  </a:lnTo>
                  <a:lnTo>
                    <a:pt x="370" y="548"/>
                  </a:lnTo>
                  <a:lnTo>
                    <a:pt x="344" y="552"/>
                  </a:lnTo>
                  <a:lnTo>
                    <a:pt x="344" y="552"/>
                  </a:lnTo>
                  <a:lnTo>
                    <a:pt x="338" y="552"/>
                  </a:lnTo>
                  <a:lnTo>
                    <a:pt x="332" y="548"/>
                  </a:lnTo>
                  <a:lnTo>
                    <a:pt x="338" y="534"/>
                  </a:lnTo>
                  <a:lnTo>
                    <a:pt x="338" y="534"/>
                  </a:lnTo>
                  <a:lnTo>
                    <a:pt x="330" y="534"/>
                  </a:lnTo>
                  <a:lnTo>
                    <a:pt x="324" y="534"/>
                  </a:lnTo>
                  <a:lnTo>
                    <a:pt x="324" y="534"/>
                  </a:lnTo>
                  <a:lnTo>
                    <a:pt x="324" y="536"/>
                  </a:lnTo>
                  <a:lnTo>
                    <a:pt x="322" y="538"/>
                  </a:lnTo>
                  <a:lnTo>
                    <a:pt x="322" y="538"/>
                  </a:lnTo>
                  <a:lnTo>
                    <a:pt x="318" y="538"/>
                  </a:lnTo>
                  <a:lnTo>
                    <a:pt x="310" y="538"/>
                  </a:lnTo>
                  <a:lnTo>
                    <a:pt x="292" y="538"/>
                  </a:lnTo>
                  <a:lnTo>
                    <a:pt x="292" y="538"/>
                  </a:lnTo>
                  <a:lnTo>
                    <a:pt x="290" y="546"/>
                  </a:lnTo>
                  <a:lnTo>
                    <a:pt x="290" y="556"/>
                  </a:lnTo>
                  <a:lnTo>
                    <a:pt x="290" y="556"/>
                  </a:lnTo>
                  <a:lnTo>
                    <a:pt x="290" y="562"/>
                  </a:lnTo>
                  <a:lnTo>
                    <a:pt x="290" y="564"/>
                  </a:lnTo>
                  <a:lnTo>
                    <a:pt x="284" y="564"/>
                  </a:lnTo>
                  <a:lnTo>
                    <a:pt x="284" y="564"/>
                  </a:lnTo>
                  <a:lnTo>
                    <a:pt x="284" y="574"/>
                  </a:lnTo>
                  <a:lnTo>
                    <a:pt x="284" y="584"/>
                  </a:lnTo>
                  <a:lnTo>
                    <a:pt x="284" y="584"/>
                  </a:lnTo>
                  <a:lnTo>
                    <a:pt x="272" y="584"/>
                  </a:lnTo>
                  <a:lnTo>
                    <a:pt x="264" y="584"/>
                  </a:lnTo>
                  <a:lnTo>
                    <a:pt x="262" y="584"/>
                  </a:lnTo>
                  <a:lnTo>
                    <a:pt x="262" y="584"/>
                  </a:lnTo>
                  <a:lnTo>
                    <a:pt x="260" y="578"/>
                  </a:lnTo>
                  <a:lnTo>
                    <a:pt x="252" y="578"/>
                  </a:lnTo>
                  <a:lnTo>
                    <a:pt x="248" y="584"/>
                  </a:lnTo>
                  <a:lnTo>
                    <a:pt x="248" y="584"/>
                  </a:lnTo>
                  <a:lnTo>
                    <a:pt x="242" y="584"/>
                  </a:lnTo>
                  <a:lnTo>
                    <a:pt x="234" y="586"/>
                  </a:lnTo>
                  <a:lnTo>
                    <a:pt x="234" y="586"/>
                  </a:lnTo>
                  <a:lnTo>
                    <a:pt x="234" y="586"/>
                  </a:lnTo>
                  <a:lnTo>
                    <a:pt x="232" y="588"/>
                  </a:lnTo>
                  <a:lnTo>
                    <a:pt x="232" y="588"/>
                  </a:lnTo>
                  <a:lnTo>
                    <a:pt x="230" y="586"/>
                  </a:lnTo>
                  <a:lnTo>
                    <a:pt x="230" y="586"/>
                  </a:lnTo>
                  <a:lnTo>
                    <a:pt x="224" y="586"/>
                  </a:lnTo>
                  <a:lnTo>
                    <a:pt x="224" y="586"/>
                  </a:lnTo>
                  <a:lnTo>
                    <a:pt x="220" y="586"/>
                  </a:lnTo>
                  <a:lnTo>
                    <a:pt x="214" y="586"/>
                  </a:lnTo>
                  <a:lnTo>
                    <a:pt x="214" y="586"/>
                  </a:lnTo>
                  <a:lnTo>
                    <a:pt x="208" y="584"/>
                  </a:lnTo>
                  <a:lnTo>
                    <a:pt x="204" y="574"/>
                  </a:lnTo>
                  <a:lnTo>
                    <a:pt x="194" y="558"/>
                  </a:lnTo>
                  <a:lnTo>
                    <a:pt x="194" y="558"/>
                  </a:lnTo>
                  <a:lnTo>
                    <a:pt x="190" y="552"/>
                  </a:lnTo>
                  <a:lnTo>
                    <a:pt x="190" y="552"/>
                  </a:lnTo>
                  <a:lnTo>
                    <a:pt x="190" y="546"/>
                  </a:lnTo>
                  <a:lnTo>
                    <a:pt x="190" y="538"/>
                  </a:lnTo>
                  <a:lnTo>
                    <a:pt x="190" y="538"/>
                  </a:lnTo>
                  <a:lnTo>
                    <a:pt x="184" y="530"/>
                  </a:lnTo>
                  <a:lnTo>
                    <a:pt x="180" y="516"/>
                  </a:lnTo>
                  <a:lnTo>
                    <a:pt x="180" y="516"/>
                  </a:lnTo>
                  <a:lnTo>
                    <a:pt x="178" y="496"/>
                  </a:lnTo>
                  <a:lnTo>
                    <a:pt x="178" y="496"/>
                  </a:lnTo>
                  <a:lnTo>
                    <a:pt x="176" y="494"/>
                  </a:lnTo>
                  <a:lnTo>
                    <a:pt x="170" y="492"/>
                  </a:lnTo>
                  <a:lnTo>
                    <a:pt x="162" y="490"/>
                  </a:lnTo>
                  <a:lnTo>
                    <a:pt x="162" y="490"/>
                  </a:lnTo>
                  <a:lnTo>
                    <a:pt x="96" y="492"/>
                  </a:lnTo>
                  <a:lnTo>
                    <a:pt x="96" y="492"/>
                  </a:lnTo>
                  <a:lnTo>
                    <a:pt x="62" y="492"/>
                  </a:lnTo>
                  <a:lnTo>
                    <a:pt x="36" y="490"/>
                  </a:lnTo>
                  <a:lnTo>
                    <a:pt x="36" y="490"/>
                  </a:lnTo>
                  <a:lnTo>
                    <a:pt x="22" y="492"/>
                  </a:lnTo>
                  <a:lnTo>
                    <a:pt x="16" y="494"/>
                  </a:lnTo>
                  <a:lnTo>
                    <a:pt x="12" y="494"/>
                  </a:lnTo>
                  <a:lnTo>
                    <a:pt x="6" y="494"/>
                  </a:lnTo>
                  <a:lnTo>
                    <a:pt x="2" y="492"/>
                  </a:lnTo>
                  <a:lnTo>
                    <a:pt x="0" y="484"/>
                  </a:lnTo>
                  <a:lnTo>
                    <a:pt x="0" y="48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50" name="CHAD"/>
            <p:cNvSpPr>
              <a:spLocks/>
            </p:cNvSpPr>
            <p:nvPr/>
          </p:nvSpPr>
          <p:spPr bwMode="auto">
            <a:xfrm>
              <a:off x="6405442" y="1992477"/>
              <a:ext cx="565470" cy="851154"/>
            </a:xfrm>
            <a:custGeom>
              <a:avLst/>
              <a:gdLst>
                <a:gd name="T0" fmla="*/ 10 w 424"/>
                <a:gd name="T1" fmla="*/ 396 h 706"/>
                <a:gd name="T2" fmla="*/ 20 w 424"/>
                <a:gd name="T3" fmla="*/ 376 h 706"/>
                <a:gd name="T4" fmla="*/ 54 w 424"/>
                <a:gd name="T5" fmla="*/ 324 h 706"/>
                <a:gd name="T6" fmla="*/ 86 w 424"/>
                <a:gd name="T7" fmla="*/ 208 h 706"/>
                <a:gd name="T8" fmla="*/ 100 w 424"/>
                <a:gd name="T9" fmla="*/ 150 h 706"/>
                <a:gd name="T10" fmla="*/ 86 w 424"/>
                <a:gd name="T11" fmla="*/ 122 h 706"/>
                <a:gd name="T12" fmla="*/ 86 w 424"/>
                <a:gd name="T13" fmla="*/ 110 h 706"/>
                <a:gd name="T14" fmla="*/ 70 w 424"/>
                <a:gd name="T15" fmla="*/ 62 h 706"/>
                <a:gd name="T16" fmla="*/ 64 w 424"/>
                <a:gd name="T17" fmla="*/ 18 h 706"/>
                <a:gd name="T18" fmla="*/ 106 w 424"/>
                <a:gd name="T19" fmla="*/ 0 h 706"/>
                <a:gd name="T20" fmla="*/ 242 w 424"/>
                <a:gd name="T21" fmla="*/ 72 h 706"/>
                <a:gd name="T22" fmla="*/ 418 w 424"/>
                <a:gd name="T23" fmla="*/ 178 h 706"/>
                <a:gd name="T24" fmla="*/ 424 w 424"/>
                <a:gd name="T25" fmla="*/ 192 h 706"/>
                <a:gd name="T26" fmla="*/ 404 w 424"/>
                <a:gd name="T27" fmla="*/ 344 h 706"/>
                <a:gd name="T28" fmla="*/ 378 w 424"/>
                <a:gd name="T29" fmla="*/ 366 h 706"/>
                <a:gd name="T30" fmla="*/ 368 w 424"/>
                <a:gd name="T31" fmla="*/ 386 h 706"/>
                <a:gd name="T32" fmla="*/ 358 w 424"/>
                <a:gd name="T33" fmla="*/ 396 h 706"/>
                <a:gd name="T34" fmla="*/ 356 w 424"/>
                <a:gd name="T35" fmla="*/ 422 h 706"/>
                <a:gd name="T36" fmla="*/ 352 w 424"/>
                <a:gd name="T37" fmla="*/ 452 h 706"/>
                <a:gd name="T38" fmla="*/ 342 w 424"/>
                <a:gd name="T39" fmla="*/ 482 h 706"/>
                <a:gd name="T40" fmla="*/ 352 w 424"/>
                <a:gd name="T41" fmla="*/ 480 h 706"/>
                <a:gd name="T42" fmla="*/ 358 w 424"/>
                <a:gd name="T43" fmla="*/ 492 h 706"/>
                <a:gd name="T44" fmla="*/ 364 w 424"/>
                <a:gd name="T45" fmla="*/ 506 h 706"/>
                <a:gd name="T46" fmla="*/ 368 w 424"/>
                <a:gd name="T47" fmla="*/ 530 h 706"/>
                <a:gd name="T48" fmla="*/ 378 w 424"/>
                <a:gd name="T49" fmla="*/ 544 h 706"/>
                <a:gd name="T50" fmla="*/ 358 w 424"/>
                <a:gd name="T51" fmla="*/ 556 h 706"/>
                <a:gd name="T52" fmla="*/ 346 w 424"/>
                <a:gd name="T53" fmla="*/ 562 h 706"/>
                <a:gd name="T54" fmla="*/ 332 w 424"/>
                <a:gd name="T55" fmla="*/ 574 h 706"/>
                <a:gd name="T56" fmla="*/ 322 w 424"/>
                <a:gd name="T57" fmla="*/ 594 h 706"/>
                <a:gd name="T58" fmla="*/ 304 w 424"/>
                <a:gd name="T59" fmla="*/ 614 h 706"/>
                <a:gd name="T60" fmla="*/ 282 w 424"/>
                <a:gd name="T61" fmla="*/ 634 h 706"/>
                <a:gd name="T62" fmla="*/ 262 w 424"/>
                <a:gd name="T63" fmla="*/ 638 h 706"/>
                <a:gd name="T64" fmla="*/ 216 w 424"/>
                <a:gd name="T65" fmla="*/ 648 h 706"/>
                <a:gd name="T66" fmla="*/ 226 w 424"/>
                <a:gd name="T67" fmla="*/ 656 h 706"/>
                <a:gd name="T68" fmla="*/ 210 w 424"/>
                <a:gd name="T69" fmla="*/ 682 h 706"/>
                <a:gd name="T70" fmla="*/ 176 w 424"/>
                <a:gd name="T71" fmla="*/ 688 h 706"/>
                <a:gd name="T72" fmla="*/ 136 w 424"/>
                <a:gd name="T73" fmla="*/ 704 h 706"/>
                <a:gd name="T74" fmla="*/ 126 w 424"/>
                <a:gd name="T75" fmla="*/ 692 h 706"/>
                <a:gd name="T76" fmla="*/ 106 w 424"/>
                <a:gd name="T77" fmla="*/ 704 h 706"/>
                <a:gd name="T78" fmla="*/ 86 w 424"/>
                <a:gd name="T79" fmla="*/ 704 h 706"/>
                <a:gd name="T80" fmla="*/ 66 w 424"/>
                <a:gd name="T81" fmla="*/ 664 h 706"/>
                <a:gd name="T82" fmla="*/ 40 w 424"/>
                <a:gd name="T83" fmla="*/ 636 h 706"/>
                <a:gd name="T84" fmla="*/ 24 w 424"/>
                <a:gd name="T85" fmla="*/ 608 h 706"/>
                <a:gd name="T86" fmla="*/ 40 w 424"/>
                <a:gd name="T87" fmla="*/ 598 h 706"/>
                <a:gd name="T88" fmla="*/ 74 w 424"/>
                <a:gd name="T89" fmla="*/ 598 h 706"/>
                <a:gd name="T90" fmla="*/ 90 w 424"/>
                <a:gd name="T91" fmla="*/ 598 h 706"/>
                <a:gd name="T92" fmla="*/ 64 w 424"/>
                <a:gd name="T93" fmla="*/ 544 h 706"/>
                <a:gd name="T94" fmla="*/ 66 w 424"/>
                <a:gd name="T95" fmla="*/ 514 h 706"/>
                <a:gd name="T96" fmla="*/ 60 w 424"/>
                <a:gd name="T97" fmla="*/ 502 h 706"/>
                <a:gd name="T98" fmla="*/ 52 w 424"/>
                <a:gd name="T99" fmla="*/ 480 h 706"/>
                <a:gd name="T100" fmla="*/ 40 w 424"/>
                <a:gd name="T101" fmla="*/ 464 h 706"/>
                <a:gd name="T102" fmla="*/ 10 w 424"/>
                <a:gd name="T103" fmla="*/ 436 h 706"/>
                <a:gd name="T104" fmla="*/ 0 w 424"/>
                <a:gd name="T105" fmla="*/ 40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4" h="706">
                  <a:moveTo>
                    <a:pt x="0" y="404"/>
                  </a:moveTo>
                  <a:lnTo>
                    <a:pt x="0" y="404"/>
                  </a:lnTo>
                  <a:lnTo>
                    <a:pt x="2" y="400"/>
                  </a:lnTo>
                  <a:lnTo>
                    <a:pt x="10" y="396"/>
                  </a:lnTo>
                  <a:lnTo>
                    <a:pt x="10" y="396"/>
                  </a:lnTo>
                  <a:lnTo>
                    <a:pt x="10" y="394"/>
                  </a:lnTo>
                  <a:lnTo>
                    <a:pt x="12" y="392"/>
                  </a:lnTo>
                  <a:lnTo>
                    <a:pt x="12" y="392"/>
                  </a:lnTo>
                  <a:lnTo>
                    <a:pt x="14" y="384"/>
                  </a:lnTo>
                  <a:lnTo>
                    <a:pt x="20" y="376"/>
                  </a:lnTo>
                  <a:lnTo>
                    <a:pt x="20" y="376"/>
                  </a:lnTo>
                  <a:lnTo>
                    <a:pt x="24" y="364"/>
                  </a:lnTo>
                  <a:lnTo>
                    <a:pt x="34" y="348"/>
                  </a:lnTo>
                  <a:lnTo>
                    <a:pt x="54" y="324"/>
                  </a:lnTo>
                  <a:lnTo>
                    <a:pt x="54" y="324"/>
                  </a:lnTo>
                  <a:lnTo>
                    <a:pt x="74" y="302"/>
                  </a:lnTo>
                  <a:lnTo>
                    <a:pt x="80" y="292"/>
                  </a:lnTo>
                  <a:lnTo>
                    <a:pt x="82" y="280"/>
                  </a:lnTo>
                  <a:lnTo>
                    <a:pt x="82" y="280"/>
                  </a:lnTo>
                  <a:lnTo>
                    <a:pt x="86" y="208"/>
                  </a:lnTo>
                  <a:lnTo>
                    <a:pt x="86" y="208"/>
                  </a:lnTo>
                  <a:lnTo>
                    <a:pt x="90" y="178"/>
                  </a:lnTo>
                  <a:lnTo>
                    <a:pt x="92" y="162"/>
                  </a:lnTo>
                  <a:lnTo>
                    <a:pt x="100" y="150"/>
                  </a:lnTo>
                  <a:lnTo>
                    <a:pt x="100" y="150"/>
                  </a:lnTo>
                  <a:lnTo>
                    <a:pt x="102" y="142"/>
                  </a:lnTo>
                  <a:lnTo>
                    <a:pt x="100" y="138"/>
                  </a:lnTo>
                  <a:lnTo>
                    <a:pt x="92" y="128"/>
                  </a:lnTo>
                  <a:lnTo>
                    <a:pt x="92" y="128"/>
                  </a:lnTo>
                  <a:lnTo>
                    <a:pt x="86" y="122"/>
                  </a:lnTo>
                  <a:lnTo>
                    <a:pt x="86" y="122"/>
                  </a:lnTo>
                  <a:lnTo>
                    <a:pt x="86" y="118"/>
                  </a:lnTo>
                  <a:lnTo>
                    <a:pt x="86" y="116"/>
                  </a:lnTo>
                  <a:lnTo>
                    <a:pt x="86" y="110"/>
                  </a:lnTo>
                  <a:lnTo>
                    <a:pt x="86" y="110"/>
                  </a:lnTo>
                  <a:lnTo>
                    <a:pt x="80" y="100"/>
                  </a:lnTo>
                  <a:lnTo>
                    <a:pt x="74" y="88"/>
                  </a:lnTo>
                  <a:lnTo>
                    <a:pt x="74" y="88"/>
                  </a:lnTo>
                  <a:lnTo>
                    <a:pt x="70" y="76"/>
                  </a:lnTo>
                  <a:lnTo>
                    <a:pt x="70" y="62"/>
                  </a:lnTo>
                  <a:lnTo>
                    <a:pt x="70" y="62"/>
                  </a:lnTo>
                  <a:lnTo>
                    <a:pt x="64" y="28"/>
                  </a:lnTo>
                  <a:lnTo>
                    <a:pt x="64" y="28"/>
                  </a:lnTo>
                  <a:lnTo>
                    <a:pt x="62" y="22"/>
                  </a:lnTo>
                  <a:lnTo>
                    <a:pt x="64" y="18"/>
                  </a:lnTo>
                  <a:lnTo>
                    <a:pt x="64" y="18"/>
                  </a:lnTo>
                  <a:lnTo>
                    <a:pt x="92" y="2"/>
                  </a:lnTo>
                  <a:lnTo>
                    <a:pt x="92" y="2"/>
                  </a:lnTo>
                  <a:lnTo>
                    <a:pt x="102" y="0"/>
                  </a:lnTo>
                  <a:lnTo>
                    <a:pt x="106" y="0"/>
                  </a:lnTo>
                  <a:lnTo>
                    <a:pt x="106" y="0"/>
                  </a:lnTo>
                  <a:lnTo>
                    <a:pt x="130" y="10"/>
                  </a:lnTo>
                  <a:lnTo>
                    <a:pt x="130" y="10"/>
                  </a:lnTo>
                  <a:lnTo>
                    <a:pt x="184" y="42"/>
                  </a:lnTo>
                  <a:lnTo>
                    <a:pt x="242" y="72"/>
                  </a:lnTo>
                  <a:lnTo>
                    <a:pt x="242" y="72"/>
                  </a:lnTo>
                  <a:lnTo>
                    <a:pt x="368" y="142"/>
                  </a:lnTo>
                  <a:lnTo>
                    <a:pt x="368" y="142"/>
                  </a:lnTo>
                  <a:lnTo>
                    <a:pt x="392" y="158"/>
                  </a:lnTo>
                  <a:lnTo>
                    <a:pt x="418" y="178"/>
                  </a:lnTo>
                  <a:lnTo>
                    <a:pt x="418" y="178"/>
                  </a:lnTo>
                  <a:lnTo>
                    <a:pt x="418" y="180"/>
                  </a:lnTo>
                  <a:lnTo>
                    <a:pt x="424" y="182"/>
                  </a:lnTo>
                  <a:lnTo>
                    <a:pt x="424" y="192"/>
                  </a:lnTo>
                  <a:lnTo>
                    <a:pt x="424" y="192"/>
                  </a:lnTo>
                  <a:lnTo>
                    <a:pt x="418" y="230"/>
                  </a:lnTo>
                  <a:lnTo>
                    <a:pt x="418" y="230"/>
                  </a:lnTo>
                  <a:lnTo>
                    <a:pt x="424" y="348"/>
                  </a:lnTo>
                  <a:lnTo>
                    <a:pt x="424" y="348"/>
                  </a:lnTo>
                  <a:lnTo>
                    <a:pt x="404" y="344"/>
                  </a:lnTo>
                  <a:lnTo>
                    <a:pt x="386" y="348"/>
                  </a:lnTo>
                  <a:lnTo>
                    <a:pt x="386" y="348"/>
                  </a:lnTo>
                  <a:lnTo>
                    <a:pt x="378" y="354"/>
                  </a:lnTo>
                  <a:lnTo>
                    <a:pt x="378" y="360"/>
                  </a:lnTo>
                  <a:lnTo>
                    <a:pt x="378" y="366"/>
                  </a:lnTo>
                  <a:lnTo>
                    <a:pt x="378" y="372"/>
                  </a:lnTo>
                  <a:lnTo>
                    <a:pt x="378" y="372"/>
                  </a:lnTo>
                  <a:lnTo>
                    <a:pt x="372" y="384"/>
                  </a:lnTo>
                  <a:lnTo>
                    <a:pt x="372" y="384"/>
                  </a:lnTo>
                  <a:lnTo>
                    <a:pt x="368" y="386"/>
                  </a:lnTo>
                  <a:lnTo>
                    <a:pt x="368" y="392"/>
                  </a:lnTo>
                  <a:lnTo>
                    <a:pt x="368" y="392"/>
                  </a:lnTo>
                  <a:lnTo>
                    <a:pt x="364" y="394"/>
                  </a:lnTo>
                  <a:lnTo>
                    <a:pt x="364" y="394"/>
                  </a:lnTo>
                  <a:lnTo>
                    <a:pt x="358" y="396"/>
                  </a:lnTo>
                  <a:lnTo>
                    <a:pt x="358" y="404"/>
                  </a:lnTo>
                  <a:lnTo>
                    <a:pt x="362" y="410"/>
                  </a:lnTo>
                  <a:lnTo>
                    <a:pt x="364" y="414"/>
                  </a:lnTo>
                  <a:lnTo>
                    <a:pt x="364" y="414"/>
                  </a:lnTo>
                  <a:lnTo>
                    <a:pt x="356" y="422"/>
                  </a:lnTo>
                  <a:lnTo>
                    <a:pt x="348" y="426"/>
                  </a:lnTo>
                  <a:lnTo>
                    <a:pt x="348" y="434"/>
                  </a:lnTo>
                  <a:lnTo>
                    <a:pt x="352" y="446"/>
                  </a:lnTo>
                  <a:lnTo>
                    <a:pt x="352" y="446"/>
                  </a:lnTo>
                  <a:lnTo>
                    <a:pt x="352" y="452"/>
                  </a:lnTo>
                  <a:lnTo>
                    <a:pt x="348" y="460"/>
                  </a:lnTo>
                  <a:lnTo>
                    <a:pt x="336" y="466"/>
                  </a:lnTo>
                  <a:lnTo>
                    <a:pt x="336" y="466"/>
                  </a:lnTo>
                  <a:lnTo>
                    <a:pt x="336" y="474"/>
                  </a:lnTo>
                  <a:lnTo>
                    <a:pt x="342" y="482"/>
                  </a:lnTo>
                  <a:lnTo>
                    <a:pt x="342" y="482"/>
                  </a:lnTo>
                  <a:lnTo>
                    <a:pt x="344" y="482"/>
                  </a:lnTo>
                  <a:lnTo>
                    <a:pt x="346" y="482"/>
                  </a:lnTo>
                  <a:lnTo>
                    <a:pt x="352" y="480"/>
                  </a:lnTo>
                  <a:lnTo>
                    <a:pt x="352" y="480"/>
                  </a:lnTo>
                  <a:lnTo>
                    <a:pt x="358" y="482"/>
                  </a:lnTo>
                  <a:lnTo>
                    <a:pt x="358" y="482"/>
                  </a:lnTo>
                  <a:lnTo>
                    <a:pt x="358" y="486"/>
                  </a:lnTo>
                  <a:lnTo>
                    <a:pt x="358" y="486"/>
                  </a:lnTo>
                  <a:lnTo>
                    <a:pt x="358" y="492"/>
                  </a:lnTo>
                  <a:lnTo>
                    <a:pt x="358" y="500"/>
                  </a:lnTo>
                  <a:lnTo>
                    <a:pt x="362" y="504"/>
                  </a:lnTo>
                  <a:lnTo>
                    <a:pt x="362" y="512"/>
                  </a:lnTo>
                  <a:lnTo>
                    <a:pt x="362" y="512"/>
                  </a:lnTo>
                  <a:lnTo>
                    <a:pt x="364" y="506"/>
                  </a:lnTo>
                  <a:lnTo>
                    <a:pt x="364" y="506"/>
                  </a:lnTo>
                  <a:lnTo>
                    <a:pt x="364" y="514"/>
                  </a:lnTo>
                  <a:lnTo>
                    <a:pt x="364" y="522"/>
                  </a:lnTo>
                  <a:lnTo>
                    <a:pt x="364" y="522"/>
                  </a:lnTo>
                  <a:lnTo>
                    <a:pt x="368" y="530"/>
                  </a:lnTo>
                  <a:lnTo>
                    <a:pt x="372" y="534"/>
                  </a:lnTo>
                  <a:lnTo>
                    <a:pt x="372" y="534"/>
                  </a:lnTo>
                  <a:lnTo>
                    <a:pt x="376" y="540"/>
                  </a:lnTo>
                  <a:lnTo>
                    <a:pt x="378" y="544"/>
                  </a:lnTo>
                  <a:lnTo>
                    <a:pt x="378" y="544"/>
                  </a:lnTo>
                  <a:lnTo>
                    <a:pt x="378" y="548"/>
                  </a:lnTo>
                  <a:lnTo>
                    <a:pt x="376" y="558"/>
                  </a:lnTo>
                  <a:lnTo>
                    <a:pt x="376" y="558"/>
                  </a:lnTo>
                  <a:lnTo>
                    <a:pt x="368" y="556"/>
                  </a:lnTo>
                  <a:lnTo>
                    <a:pt x="358" y="556"/>
                  </a:lnTo>
                  <a:lnTo>
                    <a:pt x="358" y="556"/>
                  </a:lnTo>
                  <a:lnTo>
                    <a:pt x="356" y="556"/>
                  </a:lnTo>
                  <a:lnTo>
                    <a:pt x="352" y="562"/>
                  </a:lnTo>
                  <a:lnTo>
                    <a:pt x="352" y="562"/>
                  </a:lnTo>
                  <a:lnTo>
                    <a:pt x="346" y="562"/>
                  </a:lnTo>
                  <a:lnTo>
                    <a:pt x="344" y="566"/>
                  </a:lnTo>
                  <a:lnTo>
                    <a:pt x="344" y="566"/>
                  </a:lnTo>
                  <a:lnTo>
                    <a:pt x="334" y="568"/>
                  </a:lnTo>
                  <a:lnTo>
                    <a:pt x="332" y="572"/>
                  </a:lnTo>
                  <a:lnTo>
                    <a:pt x="332" y="574"/>
                  </a:lnTo>
                  <a:lnTo>
                    <a:pt x="332" y="574"/>
                  </a:lnTo>
                  <a:lnTo>
                    <a:pt x="332" y="584"/>
                  </a:lnTo>
                  <a:lnTo>
                    <a:pt x="332" y="584"/>
                  </a:lnTo>
                  <a:lnTo>
                    <a:pt x="324" y="588"/>
                  </a:lnTo>
                  <a:lnTo>
                    <a:pt x="322" y="594"/>
                  </a:lnTo>
                  <a:lnTo>
                    <a:pt x="322" y="594"/>
                  </a:lnTo>
                  <a:lnTo>
                    <a:pt x="316" y="598"/>
                  </a:lnTo>
                  <a:lnTo>
                    <a:pt x="308" y="606"/>
                  </a:lnTo>
                  <a:lnTo>
                    <a:pt x="308" y="606"/>
                  </a:lnTo>
                  <a:lnTo>
                    <a:pt x="304" y="614"/>
                  </a:lnTo>
                  <a:lnTo>
                    <a:pt x="296" y="624"/>
                  </a:lnTo>
                  <a:lnTo>
                    <a:pt x="296" y="624"/>
                  </a:lnTo>
                  <a:lnTo>
                    <a:pt x="288" y="626"/>
                  </a:lnTo>
                  <a:lnTo>
                    <a:pt x="282" y="634"/>
                  </a:lnTo>
                  <a:lnTo>
                    <a:pt x="282" y="634"/>
                  </a:lnTo>
                  <a:lnTo>
                    <a:pt x="280" y="636"/>
                  </a:lnTo>
                  <a:lnTo>
                    <a:pt x="274" y="638"/>
                  </a:lnTo>
                  <a:lnTo>
                    <a:pt x="266" y="638"/>
                  </a:lnTo>
                  <a:lnTo>
                    <a:pt x="262" y="638"/>
                  </a:lnTo>
                  <a:lnTo>
                    <a:pt x="262" y="638"/>
                  </a:lnTo>
                  <a:lnTo>
                    <a:pt x="248" y="642"/>
                  </a:lnTo>
                  <a:lnTo>
                    <a:pt x="234" y="642"/>
                  </a:lnTo>
                  <a:lnTo>
                    <a:pt x="234" y="642"/>
                  </a:lnTo>
                  <a:lnTo>
                    <a:pt x="224" y="646"/>
                  </a:lnTo>
                  <a:lnTo>
                    <a:pt x="216" y="648"/>
                  </a:lnTo>
                  <a:lnTo>
                    <a:pt x="216" y="652"/>
                  </a:lnTo>
                  <a:lnTo>
                    <a:pt x="216" y="652"/>
                  </a:lnTo>
                  <a:lnTo>
                    <a:pt x="224" y="654"/>
                  </a:lnTo>
                  <a:lnTo>
                    <a:pt x="226" y="654"/>
                  </a:lnTo>
                  <a:lnTo>
                    <a:pt x="226" y="656"/>
                  </a:lnTo>
                  <a:lnTo>
                    <a:pt x="226" y="656"/>
                  </a:lnTo>
                  <a:lnTo>
                    <a:pt x="222" y="666"/>
                  </a:lnTo>
                  <a:lnTo>
                    <a:pt x="214" y="676"/>
                  </a:lnTo>
                  <a:lnTo>
                    <a:pt x="214" y="676"/>
                  </a:lnTo>
                  <a:lnTo>
                    <a:pt x="210" y="682"/>
                  </a:lnTo>
                  <a:lnTo>
                    <a:pt x="204" y="684"/>
                  </a:lnTo>
                  <a:lnTo>
                    <a:pt x="204" y="684"/>
                  </a:lnTo>
                  <a:lnTo>
                    <a:pt x="194" y="688"/>
                  </a:lnTo>
                  <a:lnTo>
                    <a:pt x="176" y="688"/>
                  </a:lnTo>
                  <a:lnTo>
                    <a:pt x="176" y="688"/>
                  </a:lnTo>
                  <a:lnTo>
                    <a:pt x="166" y="688"/>
                  </a:lnTo>
                  <a:lnTo>
                    <a:pt x="154" y="694"/>
                  </a:lnTo>
                  <a:lnTo>
                    <a:pt x="154" y="694"/>
                  </a:lnTo>
                  <a:lnTo>
                    <a:pt x="142" y="702"/>
                  </a:lnTo>
                  <a:lnTo>
                    <a:pt x="136" y="704"/>
                  </a:lnTo>
                  <a:lnTo>
                    <a:pt x="134" y="706"/>
                  </a:lnTo>
                  <a:lnTo>
                    <a:pt x="134" y="706"/>
                  </a:lnTo>
                  <a:lnTo>
                    <a:pt x="130" y="702"/>
                  </a:lnTo>
                  <a:lnTo>
                    <a:pt x="126" y="692"/>
                  </a:lnTo>
                  <a:lnTo>
                    <a:pt x="126" y="692"/>
                  </a:lnTo>
                  <a:lnTo>
                    <a:pt x="122" y="696"/>
                  </a:lnTo>
                  <a:lnTo>
                    <a:pt x="120" y="702"/>
                  </a:lnTo>
                  <a:lnTo>
                    <a:pt x="120" y="702"/>
                  </a:lnTo>
                  <a:lnTo>
                    <a:pt x="114" y="704"/>
                  </a:lnTo>
                  <a:lnTo>
                    <a:pt x="106" y="704"/>
                  </a:lnTo>
                  <a:lnTo>
                    <a:pt x="106" y="704"/>
                  </a:lnTo>
                  <a:lnTo>
                    <a:pt x="94" y="706"/>
                  </a:lnTo>
                  <a:lnTo>
                    <a:pt x="82" y="706"/>
                  </a:lnTo>
                  <a:lnTo>
                    <a:pt x="82" y="706"/>
                  </a:lnTo>
                  <a:lnTo>
                    <a:pt x="86" y="704"/>
                  </a:lnTo>
                  <a:lnTo>
                    <a:pt x="86" y="702"/>
                  </a:lnTo>
                  <a:lnTo>
                    <a:pt x="80" y="692"/>
                  </a:lnTo>
                  <a:lnTo>
                    <a:pt x="80" y="692"/>
                  </a:lnTo>
                  <a:lnTo>
                    <a:pt x="76" y="676"/>
                  </a:lnTo>
                  <a:lnTo>
                    <a:pt x="66" y="664"/>
                  </a:lnTo>
                  <a:lnTo>
                    <a:pt x="66" y="664"/>
                  </a:lnTo>
                  <a:lnTo>
                    <a:pt x="60" y="654"/>
                  </a:lnTo>
                  <a:lnTo>
                    <a:pt x="50" y="646"/>
                  </a:lnTo>
                  <a:lnTo>
                    <a:pt x="50" y="646"/>
                  </a:lnTo>
                  <a:lnTo>
                    <a:pt x="40" y="636"/>
                  </a:lnTo>
                  <a:lnTo>
                    <a:pt x="34" y="626"/>
                  </a:lnTo>
                  <a:lnTo>
                    <a:pt x="34" y="626"/>
                  </a:lnTo>
                  <a:lnTo>
                    <a:pt x="24" y="622"/>
                  </a:lnTo>
                  <a:lnTo>
                    <a:pt x="22" y="614"/>
                  </a:lnTo>
                  <a:lnTo>
                    <a:pt x="24" y="608"/>
                  </a:lnTo>
                  <a:lnTo>
                    <a:pt x="24" y="608"/>
                  </a:lnTo>
                  <a:lnTo>
                    <a:pt x="32" y="602"/>
                  </a:lnTo>
                  <a:lnTo>
                    <a:pt x="34" y="598"/>
                  </a:lnTo>
                  <a:lnTo>
                    <a:pt x="40" y="598"/>
                  </a:lnTo>
                  <a:lnTo>
                    <a:pt x="40" y="598"/>
                  </a:lnTo>
                  <a:lnTo>
                    <a:pt x="52" y="602"/>
                  </a:lnTo>
                  <a:lnTo>
                    <a:pt x="62" y="602"/>
                  </a:lnTo>
                  <a:lnTo>
                    <a:pt x="66" y="598"/>
                  </a:lnTo>
                  <a:lnTo>
                    <a:pt x="66" y="598"/>
                  </a:lnTo>
                  <a:lnTo>
                    <a:pt x="74" y="598"/>
                  </a:lnTo>
                  <a:lnTo>
                    <a:pt x="80" y="602"/>
                  </a:lnTo>
                  <a:lnTo>
                    <a:pt x="80" y="602"/>
                  </a:lnTo>
                  <a:lnTo>
                    <a:pt x="82" y="602"/>
                  </a:lnTo>
                  <a:lnTo>
                    <a:pt x="90" y="598"/>
                  </a:lnTo>
                  <a:lnTo>
                    <a:pt x="90" y="598"/>
                  </a:lnTo>
                  <a:lnTo>
                    <a:pt x="76" y="588"/>
                  </a:lnTo>
                  <a:lnTo>
                    <a:pt x="70" y="574"/>
                  </a:lnTo>
                  <a:lnTo>
                    <a:pt x="64" y="558"/>
                  </a:lnTo>
                  <a:lnTo>
                    <a:pt x="64" y="544"/>
                  </a:lnTo>
                  <a:lnTo>
                    <a:pt x="64" y="544"/>
                  </a:lnTo>
                  <a:lnTo>
                    <a:pt x="66" y="532"/>
                  </a:lnTo>
                  <a:lnTo>
                    <a:pt x="66" y="532"/>
                  </a:lnTo>
                  <a:lnTo>
                    <a:pt x="64" y="520"/>
                  </a:lnTo>
                  <a:lnTo>
                    <a:pt x="64" y="520"/>
                  </a:lnTo>
                  <a:lnTo>
                    <a:pt x="66" y="514"/>
                  </a:lnTo>
                  <a:lnTo>
                    <a:pt x="64" y="506"/>
                  </a:lnTo>
                  <a:lnTo>
                    <a:pt x="64" y="506"/>
                  </a:lnTo>
                  <a:lnTo>
                    <a:pt x="62" y="504"/>
                  </a:lnTo>
                  <a:lnTo>
                    <a:pt x="60" y="504"/>
                  </a:lnTo>
                  <a:lnTo>
                    <a:pt x="60" y="502"/>
                  </a:lnTo>
                  <a:lnTo>
                    <a:pt x="60" y="502"/>
                  </a:lnTo>
                  <a:lnTo>
                    <a:pt x="60" y="494"/>
                  </a:lnTo>
                  <a:lnTo>
                    <a:pt x="54" y="486"/>
                  </a:lnTo>
                  <a:lnTo>
                    <a:pt x="54" y="486"/>
                  </a:lnTo>
                  <a:lnTo>
                    <a:pt x="52" y="480"/>
                  </a:lnTo>
                  <a:lnTo>
                    <a:pt x="46" y="480"/>
                  </a:lnTo>
                  <a:lnTo>
                    <a:pt x="46" y="480"/>
                  </a:lnTo>
                  <a:lnTo>
                    <a:pt x="42" y="474"/>
                  </a:lnTo>
                  <a:lnTo>
                    <a:pt x="42" y="466"/>
                  </a:lnTo>
                  <a:lnTo>
                    <a:pt x="40" y="464"/>
                  </a:lnTo>
                  <a:lnTo>
                    <a:pt x="32" y="464"/>
                  </a:lnTo>
                  <a:lnTo>
                    <a:pt x="32" y="464"/>
                  </a:lnTo>
                  <a:lnTo>
                    <a:pt x="24" y="462"/>
                  </a:lnTo>
                  <a:lnTo>
                    <a:pt x="20" y="454"/>
                  </a:lnTo>
                  <a:lnTo>
                    <a:pt x="10" y="436"/>
                  </a:lnTo>
                  <a:lnTo>
                    <a:pt x="10" y="436"/>
                  </a:lnTo>
                  <a:lnTo>
                    <a:pt x="6" y="432"/>
                  </a:lnTo>
                  <a:lnTo>
                    <a:pt x="2" y="422"/>
                  </a:lnTo>
                  <a:lnTo>
                    <a:pt x="0" y="404"/>
                  </a:lnTo>
                  <a:lnTo>
                    <a:pt x="0" y="40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51" name="CENTRAL AFRICAN REPUBLIC"/>
            <p:cNvSpPr>
              <a:spLocks/>
            </p:cNvSpPr>
            <p:nvPr/>
          </p:nvSpPr>
          <p:spPr bwMode="auto">
            <a:xfrm>
              <a:off x="6458788" y="2662790"/>
              <a:ext cx="696168" cy="460540"/>
            </a:xfrm>
            <a:custGeom>
              <a:avLst/>
              <a:gdLst>
                <a:gd name="T0" fmla="*/ 14 w 522"/>
                <a:gd name="T1" fmla="*/ 200 h 382"/>
                <a:gd name="T2" fmla="*/ 34 w 522"/>
                <a:gd name="T3" fmla="*/ 160 h 382"/>
                <a:gd name="T4" fmla="*/ 60 w 522"/>
                <a:gd name="T5" fmla="*/ 152 h 382"/>
                <a:gd name="T6" fmla="*/ 82 w 522"/>
                <a:gd name="T7" fmla="*/ 138 h 382"/>
                <a:gd name="T8" fmla="*/ 94 w 522"/>
                <a:gd name="T9" fmla="*/ 150 h 382"/>
                <a:gd name="T10" fmla="*/ 120 w 522"/>
                <a:gd name="T11" fmla="*/ 134 h 382"/>
                <a:gd name="T12" fmla="*/ 164 w 522"/>
                <a:gd name="T13" fmla="*/ 128 h 382"/>
                <a:gd name="T14" fmla="*/ 186 w 522"/>
                <a:gd name="T15" fmla="*/ 100 h 382"/>
                <a:gd name="T16" fmla="*/ 176 w 522"/>
                <a:gd name="T17" fmla="*/ 92 h 382"/>
                <a:gd name="T18" fmla="*/ 204 w 522"/>
                <a:gd name="T19" fmla="*/ 86 h 382"/>
                <a:gd name="T20" fmla="*/ 256 w 522"/>
                <a:gd name="T21" fmla="*/ 66 h 382"/>
                <a:gd name="T22" fmla="*/ 292 w 522"/>
                <a:gd name="T23" fmla="*/ 26 h 382"/>
                <a:gd name="T24" fmla="*/ 312 w 522"/>
                <a:gd name="T25" fmla="*/ 2 h 382"/>
                <a:gd name="T26" fmla="*/ 336 w 522"/>
                <a:gd name="T27" fmla="*/ 2 h 382"/>
                <a:gd name="T28" fmla="*/ 364 w 522"/>
                <a:gd name="T29" fmla="*/ 40 h 382"/>
                <a:gd name="T30" fmla="*/ 364 w 522"/>
                <a:gd name="T31" fmla="*/ 78 h 382"/>
                <a:gd name="T32" fmla="*/ 364 w 522"/>
                <a:gd name="T33" fmla="*/ 86 h 382"/>
                <a:gd name="T34" fmla="*/ 388 w 522"/>
                <a:gd name="T35" fmla="*/ 100 h 382"/>
                <a:gd name="T36" fmla="*/ 398 w 522"/>
                <a:gd name="T37" fmla="*/ 120 h 382"/>
                <a:gd name="T38" fmla="*/ 424 w 522"/>
                <a:gd name="T39" fmla="*/ 128 h 382"/>
                <a:gd name="T40" fmla="*/ 428 w 522"/>
                <a:gd name="T41" fmla="*/ 148 h 382"/>
                <a:gd name="T42" fmla="*/ 442 w 522"/>
                <a:gd name="T43" fmla="*/ 162 h 382"/>
                <a:gd name="T44" fmla="*/ 466 w 522"/>
                <a:gd name="T45" fmla="*/ 180 h 382"/>
                <a:gd name="T46" fmla="*/ 474 w 522"/>
                <a:gd name="T47" fmla="*/ 202 h 382"/>
                <a:gd name="T48" fmla="*/ 484 w 522"/>
                <a:gd name="T49" fmla="*/ 214 h 382"/>
                <a:gd name="T50" fmla="*/ 504 w 522"/>
                <a:gd name="T51" fmla="*/ 224 h 382"/>
                <a:gd name="T52" fmla="*/ 514 w 522"/>
                <a:gd name="T53" fmla="*/ 252 h 382"/>
                <a:gd name="T54" fmla="*/ 508 w 522"/>
                <a:gd name="T55" fmla="*/ 254 h 382"/>
                <a:gd name="T56" fmla="*/ 486 w 522"/>
                <a:gd name="T57" fmla="*/ 260 h 382"/>
                <a:gd name="T58" fmla="*/ 478 w 522"/>
                <a:gd name="T59" fmla="*/ 256 h 382"/>
                <a:gd name="T60" fmla="*/ 456 w 522"/>
                <a:gd name="T61" fmla="*/ 252 h 382"/>
                <a:gd name="T62" fmla="*/ 436 w 522"/>
                <a:gd name="T63" fmla="*/ 254 h 382"/>
                <a:gd name="T64" fmla="*/ 424 w 522"/>
                <a:gd name="T65" fmla="*/ 264 h 382"/>
                <a:gd name="T66" fmla="*/ 398 w 522"/>
                <a:gd name="T67" fmla="*/ 256 h 382"/>
                <a:gd name="T68" fmla="*/ 376 w 522"/>
                <a:gd name="T69" fmla="*/ 270 h 382"/>
                <a:gd name="T70" fmla="*/ 352 w 522"/>
                <a:gd name="T71" fmla="*/ 280 h 382"/>
                <a:gd name="T72" fmla="*/ 330 w 522"/>
                <a:gd name="T73" fmla="*/ 284 h 382"/>
                <a:gd name="T74" fmla="*/ 322 w 522"/>
                <a:gd name="T75" fmla="*/ 298 h 382"/>
                <a:gd name="T76" fmla="*/ 276 w 522"/>
                <a:gd name="T77" fmla="*/ 292 h 382"/>
                <a:gd name="T78" fmla="*/ 244 w 522"/>
                <a:gd name="T79" fmla="*/ 286 h 382"/>
                <a:gd name="T80" fmla="*/ 224 w 522"/>
                <a:gd name="T81" fmla="*/ 264 h 382"/>
                <a:gd name="T82" fmla="*/ 186 w 522"/>
                <a:gd name="T83" fmla="*/ 266 h 382"/>
                <a:gd name="T84" fmla="*/ 172 w 522"/>
                <a:gd name="T85" fmla="*/ 286 h 382"/>
                <a:gd name="T86" fmla="*/ 164 w 522"/>
                <a:gd name="T87" fmla="*/ 296 h 382"/>
                <a:gd name="T88" fmla="*/ 162 w 522"/>
                <a:gd name="T89" fmla="*/ 324 h 382"/>
                <a:gd name="T90" fmla="*/ 126 w 522"/>
                <a:gd name="T91" fmla="*/ 322 h 382"/>
                <a:gd name="T92" fmla="*/ 94 w 522"/>
                <a:gd name="T93" fmla="*/ 324 h 382"/>
                <a:gd name="T94" fmla="*/ 82 w 522"/>
                <a:gd name="T95" fmla="*/ 358 h 382"/>
                <a:gd name="T96" fmla="*/ 64 w 522"/>
                <a:gd name="T97" fmla="*/ 354 h 382"/>
                <a:gd name="T98" fmla="*/ 34 w 522"/>
                <a:gd name="T99" fmla="*/ 322 h 382"/>
                <a:gd name="T100" fmla="*/ 28 w 522"/>
                <a:gd name="T101" fmla="*/ 298 h 382"/>
                <a:gd name="T102" fmla="*/ 12 w 522"/>
                <a:gd name="T103" fmla="*/ 280 h 382"/>
                <a:gd name="T104" fmla="*/ 8 w 522"/>
                <a:gd name="T105" fmla="*/ 246 h 382"/>
                <a:gd name="T106" fmla="*/ 8 w 522"/>
                <a:gd name="T107" fmla="*/ 22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2" h="382">
                  <a:moveTo>
                    <a:pt x="0" y="216"/>
                  </a:moveTo>
                  <a:lnTo>
                    <a:pt x="0" y="216"/>
                  </a:lnTo>
                  <a:lnTo>
                    <a:pt x="10" y="204"/>
                  </a:lnTo>
                  <a:lnTo>
                    <a:pt x="10" y="204"/>
                  </a:lnTo>
                  <a:lnTo>
                    <a:pt x="14" y="200"/>
                  </a:lnTo>
                  <a:lnTo>
                    <a:pt x="20" y="190"/>
                  </a:lnTo>
                  <a:lnTo>
                    <a:pt x="20" y="190"/>
                  </a:lnTo>
                  <a:lnTo>
                    <a:pt x="28" y="174"/>
                  </a:lnTo>
                  <a:lnTo>
                    <a:pt x="34" y="160"/>
                  </a:lnTo>
                  <a:lnTo>
                    <a:pt x="34" y="160"/>
                  </a:lnTo>
                  <a:lnTo>
                    <a:pt x="40" y="158"/>
                  </a:lnTo>
                  <a:lnTo>
                    <a:pt x="48" y="152"/>
                  </a:lnTo>
                  <a:lnTo>
                    <a:pt x="52" y="152"/>
                  </a:lnTo>
                  <a:lnTo>
                    <a:pt x="60" y="152"/>
                  </a:lnTo>
                  <a:lnTo>
                    <a:pt x="60" y="152"/>
                  </a:lnTo>
                  <a:lnTo>
                    <a:pt x="74" y="148"/>
                  </a:lnTo>
                  <a:lnTo>
                    <a:pt x="74" y="148"/>
                  </a:lnTo>
                  <a:lnTo>
                    <a:pt x="78" y="144"/>
                  </a:lnTo>
                  <a:lnTo>
                    <a:pt x="80" y="140"/>
                  </a:lnTo>
                  <a:lnTo>
                    <a:pt x="82" y="138"/>
                  </a:lnTo>
                  <a:lnTo>
                    <a:pt x="88" y="134"/>
                  </a:lnTo>
                  <a:lnTo>
                    <a:pt x="88" y="134"/>
                  </a:lnTo>
                  <a:lnTo>
                    <a:pt x="90" y="144"/>
                  </a:lnTo>
                  <a:lnTo>
                    <a:pt x="94" y="150"/>
                  </a:lnTo>
                  <a:lnTo>
                    <a:pt x="94" y="150"/>
                  </a:lnTo>
                  <a:lnTo>
                    <a:pt x="96" y="148"/>
                  </a:lnTo>
                  <a:lnTo>
                    <a:pt x="104" y="144"/>
                  </a:lnTo>
                  <a:lnTo>
                    <a:pt x="114" y="138"/>
                  </a:lnTo>
                  <a:lnTo>
                    <a:pt x="114" y="138"/>
                  </a:lnTo>
                  <a:lnTo>
                    <a:pt x="120" y="134"/>
                  </a:lnTo>
                  <a:lnTo>
                    <a:pt x="130" y="132"/>
                  </a:lnTo>
                  <a:lnTo>
                    <a:pt x="144" y="132"/>
                  </a:lnTo>
                  <a:lnTo>
                    <a:pt x="144" y="132"/>
                  </a:lnTo>
                  <a:lnTo>
                    <a:pt x="160" y="128"/>
                  </a:lnTo>
                  <a:lnTo>
                    <a:pt x="164" y="128"/>
                  </a:lnTo>
                  <a:lnTo>
                    <a:pt x="172" y="122"/>
                  </a:lnTo>
                  <a:lnTo>
                    <a:pt x="172" y="122"/>
                  </a:lnTo>
                  <a:lnTo>
                    <a:pt x="182" y="112"/>
                  </a:lnTo>
                  <a:lnTo>
                    <a:pt x="184" y="108"/>
                  </a:lnTo>
                  <a:lnTo>
                    <a:pt x="186" y="100"/>
                  </a:lnTo>
                  <a:lnTo>
                    <a:pt x="186" y="100"/>
                  </a:lnTo>
                  <a:lnTo>
                    <a:pt x="184" y="98"/>
                  </a:lnTo>
                  <a:lnTo>
                    <a:pt x="182" y="98"/>
                  </a:lnTo>
                  <a:lnTo>
                    <a:pt x="176" y="96"/>
                  </a:lnTo>
                  <a:lnTo>
                    <a:pt x="176" y="92"/>
                  </a:lnTo>
                  <a:lnTo>
                    <a:pt x="176" y="92"/>
                  </a:lnTo>
                  <a:lnTo>
                    <a:pt x="184" y="90"/>
                  </a:lnTo>
                  <a:lnTo>
                    <a:pt x="190" y="86"/>
                  </a:lnTo>
                  <a:lnTo>
                    <a:pt x="204" y="86"/>
                  </a:lnTo>
                  <a:lnTo>
                    <a:pt x="204" y="86"/>
                  </a:lnTo>
                  <a:lnTo>
                    <a:pt x="222" y="82"/>
                  </a:lnTo>
                  <a:lnTo>
                    <a:pt x="236" y="80"/>
                  </a:lnTo>
                  <a:lnTo>
                    <a:pt x="250" y="72"/>
                  </a:lnTo>
                  <a:lnTo>
                    <a:pt x="256" y="66"/>
                  </a:lnTo>
                  <a:lnTo>
                    <a:pt x="256" y="66"/>
                  </a:lnTo>
                  <a:lnTo>
                    <a:pt x="266" y="52"/>
                  </a:lnTo>
                  <a:lnTo>
                    <a:pt x="276" y="42"/>
                  </a:lnTo>
                  <a:lnTo>
                    <a:pt x="276" y="42"/>
                  </a:lnTo>
                  <a:lnTo>
                    <a:pt x="284" y="32"/>
                  </a:lnTo>
                  <a:lnTo>
                    <a:pt x="292" y="26"/>
                  </a:lnTo>
                  <a:lnTo>
                    <a:pt x="292" y="26"/>
                  </a:lnTo>
                  <a:lnTo>
                    <a:pt x="292" y="16"/>
                  </a:lnTo>
                  <a:lnTo>
                    <a:pt x="302" y="12"/>
                  </a:lnTo>
                  <a:lnTo>
                    <a:pt x="302" y="12"/>
                  </a:lnTo>
                  <a:lnTo>
                    <a:pt x="312" y="2"/>
                  </a:lnTo>
                  <a:lnTo>
                    <a:pt x="320" y="0"/>
                  </a:lnTo>
                  <a:lnTo>
                    <a:pt x="324" y="0"/>
                  </a:lnTo>
                  <a:lnTo>
                    <a:pt x="324" y="0"/>
                  </a:lnTo>
                  <a:lnTo>
                    <a:pt x="332" y="0"/>
                  </a:lnTo>
                  <a:lnTo>
                    <a:pt x="336" y="2"/>
                  </a:lnTo>
                  <a:lnTo>
                    <a:pt x="344" y="12"/>
                  </a:lnTo>
                  <a:lnTo>
                    <a:pt x="344" y="12"/>
                  </a:lnTo>
                  <a:lnTo>
                    <a:pt x="356" y="26"/>
                  </a:lnTo>
                  <a:lnTo>
                    <a:pt x="364" y="40"/>
                  </a:lnTo>
                  <a:lnTo>
                    <a:pt x="364" y="40"/>
                  </a:lnTo>
                  <a:lnTo>
                    <a:pt x="370" y="52"/>
                  </a:lnTo>
                  <a:lnTo>
                    <a:pt x="370" y="68"/>
                  </a:lnTo>
                  <a:lnTo>
                    <a:pt x="370" y="68"/>
                  </a:lnTo>
                  <a:lnTo>
                    <a:pt x="370" y="72"/>
                  </a:lnTo>
                  <a:lnTo>
                    <a:pt x="364" y="78"/>
                  </a:lnTo>
                  <a:lnTo>
                    <a:pt x="362" y="82"/>
                  </a:lnTo>
                  <a:lnTo>
                    <a:pt x="362" y="90"/>
                  </a:lnTo>
                  <a:lnTo>
                    <a:pt x="362" y="90"/>
                  </a:lnTo>
                  <a:lnTo>
                    <a:pt x="364" y="86"/>
                  </a:lnTo>
                  <a:lnTo>
                    <a:pt x="364" y="86"/>
                  </a:lnTo>
                  <a:lnTo>
                    <a:pt x="364" y="92"/>
                  </a:lnTo>
                  <a:lnTo>
                    <a:pt x="362" y="98"/>
                  </a:lnTo>
                  <a:lnTo>
                    <a:pt x="362" y="98"/>
                  </a:lnTo>
                  <a:lnTo>
                    <a:pt x="376" y="98"/>
                  </a:lnTo>
                  <a:lnTo>
                    <a:pt x="388" y="100"/>
                  </a:lnTo>
                  <a:lnTo>
                    <a:pt x="388" y="100"/>
                  </a:lnTo>
                  <a:lnTo>
                    <a:pt x="392" y="104"/>
                  </a:lnTo>
                  <a:lnTo>
                    <a:pt x="388" y="110"/>
                  </a:lnTo>
                  <a:lnTo>
                    <a:pt x="392" y="118"/>
                  </a:lnTo>
                  <a:lnTo>
                    <a:pt x="398" y="120"/>
                  </a:lnTo>
                  <a:lnTo>
                    <a:pt x="398" y="120"/>
                  </a:lnTo>
                  <a:lnTo>
                    <a:pt x="406" y="120"/>
                  </a:lnTo>
                  <a:lnTo>
                    <a:pt x="416" y="122"/>
                  </a:lnTo>
                  <a:lnTo>
                    <a:pt x="416" y="122"/>
                  </a:lnTo>
                  <a:lnTo>
                    <a:pt x="424" y="128"/>
                  </a:lnTo>
                  <a:lnTo>
                    <a:pt x="428" y="134"/>
                  </a:lnTo>
                  <a:lnTo>
                    <a:pt x="428" y="134"/>
                  </a:lnTo>
                  <a:lnTo>
                    <a:pt x="432" y="138"/>
                  </a:lnTo>
                  <a:lnTo>
                    <a:pt x="432" y="140"/>
                  </a:lnTo>
                  <a:lnTo>
                    <a:pt x="428" y="148"/>
                  </a:lnTo>
                  <a:lnTo>
                    <a:pt x="428" y="148"/>
                  </a:lnTo>
                  <a:lnTo>
                    <a:pt x="432" y="152"/>
                  </a:lnTo>
                  <a:lnTo>
                    <a:pt x="436" y="158"/>
                  </a:lnTo>
                  <a:lnTo>
                    <a:pt x="442" y="162"/>
                  </a:lnTo>
                  <a:lnTo>
                    <a:pt x="442" y="162"/>
                  </a:lnTo>
                  <a:lnTo>
                    <a:pt x="456" y="168"/>
                  </a:lnTo>
                  <a:lnTo>
                    <a:pt x="456" y="168"/>
                  </a:lnTo>
                  <a:lnTo>
                    <a:pt x="464" y="174"/>
                  </a:lnTo>
                  <a:lnTo>
                    <a:pt x="466" y="180"/>
                  </a:lnTo>
                  <a:lnTo>
                    <a:pt x="466" y="180"/>
                  </a:lnTo>
                  <a:lnTo>
                    <a:pt x="474" y="188"/>
                  </a:lnTo>
                  <a:lnTo>
                    <a:pt x="478" y="190"/>
                  </a:lnTo>
                  <a:lnTo>
                    <a:pt x="478" y="192"/>
                  </a:lnTo>
                  <a:lnTo>
                    <a:pt x="478" y="192"/>
                  </a:lnTo>
                  <a:lnTo>
                    <a:pt x="474" y="202"/>
                  </a:lnTo>
                  <a:lnTo>
                    <a:pt x="482" y="206"/>
                  </a:lnTo>
                  <a:lnTo>
                    <a:pt x="482" y="206"/>
                  </a:lnTo>
                  <a:lnTo>
                    <a:pt x="482" y="206"/>
                  </a:lnTo>
                  <a:lnTo>
                    <a:pt x="482" y="212"/>
                  </a:lnTo>
                  <a:lnTo>
                    <a:pt x="484" y="214"/>
                  </a:lnTo>
                  <a:lnTo>
                    <a:pt x="486" y="216"/>
                  </a:lnTo>
                  <a:lnTo>
                    <a:pt x="486" y="216"/>
                  </a:lnTo>
                  <a:lnTo>
                    <a:pt x="494" y="220"/>
                  </a:lnTo>
                  <a:lnTo>
                    <a:pt x="504" y="224"/>
                  </a:lnTo>
                  <a:lnTo>
                    <a:pt x="504" y="224"/>
                  </a:lnTo>
                  <a:lnTo>
                    <a:pt x="508" y="232"/>
                  </a:lnTo>
                  <a:lnTo>
                    <a:pt x="512" y="242"/>
                  </a:lnTo>
                  <a:lnTo>
                    <a:pt x="512" y="242"/>
                  </a:lnTo>
                  <a:lnTo>
                    <a:pt x="512" y="246"/>
                  </a:lnTo>
                  <a:lnTo>
                    <a:pt x="514" y="252"/>
                  </a:lnTo>
                  <a:lnTo>
                    <a:pt x="518" y="256"/>
                  </a:lnTo>
                  <a:lnTo>
                    <a:pt x="522" y="260"/>
                  </a:lnTo>
                  <a:lnTo>
                    <a:pt x="522" y="260"/>
                  </a:lnTo>
                  <a:lnTo>
                    <a:pt x="514" y="256"/>
                  </a:lnTo>
                  <a:lnTo>
                    <a:pt x="508" y="254"/>
                  </a:lnTo>
                  <a:lnTo>
                    <a:pt x="504" y="254"/>
                  </a:lnTo>
                  <a:lnTo>
                    <a:pt x="498" y="256"/>
                  </a:lnTo>
                  <a:lnTo>
                    <a:pt x="498" y="256"/>
                  </a:lnTo>
                  <a:lnTo>
                    <a:pt x="494" y="260"/>
                  </a:lnTo>
                  <a:lnTo>
                    <a:pt x="486" y="260"/>
                  </a:lnTo>
                  <a:lnTo>
                    <a:pt x="486" y="260"/>
                  </a:lnTo>
                  <a:lnTo>
                    <a:pt x="484" y="260"/>
                  </a:lnTo>
                  <a:lnTo>
                    <a:pt x="484" y="260"/>
                  </a:lnTo>
                  <a:lnTo>
                    <a:pt x="482" y="260"/>
                  </a:lnTo>
                  <a:lnTo>
                    <a:pt x="478" y="256"/>
                  </a:lnTo>
                  <a:lnTo>
                    <a:pt x="478" y="256"/>
                  </a:lnTo>
                  <a:lnTo>
                    <a:pt x="468" y="254"/>
                  </a:lnTo>
                  <a:lnTo>
                    <a:pt x="464" y="252"/>
                  </a:lnTo>
                  <a:lnTo>
                    <a:pt x="464" y="252"/>
                  </a:lnTo>
                  <a:lnTo>
                    <a:pt x="456" y="252"/>
                  </a:lnTo>
                  <a:lnTo>
                    <a:pt x="452" y="252"/>
                  </a:lnTo>
                  <a:lnTo>
                    <a:pt x="444" y="244"/>
                  </a:lnTo>
                  <a:lnTo>
                    <a:pt x="444" y="244"/>
                  </a:lnTo>
                  <a:lnTo>
                    <a:pt x="438" y="246"/>
                  </a:lnTo>
                  <a:lnTo>
                    <a:pt x="436" y="254"/>
                  </a:lnTo>
                  <a:lnTo>
                    <a:pt x="436" y="254"/>
                  </a:lnTo>
                  <a:lnTo>
                    <a:pt x="436" y="256"/>
                  </a:lnTo>
                  <a:lnTo>
                    <a:pt x="432" y="260"/>
                  </a:lnTo>
                  <a:lnTo>
                    <a:pt x="424" y="264"/>
                  </a:lnTo>
                  <a:lnTo>
                    <a:pt x="424" y="264"/>
                  </a:lnTo>
                  <a:lnTo>
                    <a:pt x="416" y="264"/>
                  </a:lnTo>
                  <a:lnTo>
                    <a:pt x="406" y="264"/>
                  </a:lnTo>
                  <a:lnTo>
                    <a:pt x="406" y="264"/>
                  </a:lnTo>
                  <a:lnTo>
                    <a:pt x="402" y="256"/>
                  </a:lnTo>
                  <a:lnTo>
                    <a:pt x="398" y="256"/>
                  </a:lnTo>
                  <a:lnTo>
                    <a:pt x="398" y="260"/>
                  </a:lnTo>
                  <a:lnTo>
                    <a:pt x="398" y="260"/>
                  </a:lnTo>
                  <a:lnTo>
                    <a:pt x="392" y="264"/>
                  </a:lnTo>
                  <a:lnTo>
                    <a:pt x="388" y="266"/>
                  </a:lnTo>
                  <a:lnTo>
                    <a:pt x="376" y="270"/>
                  </a:lnTo>
                  <a:lnTo>
                    <a:pt x="376" y="270"/>
                  </a:lnTo>
                  <a:lnTo>
                    <a:pt x="364" y="274"/>
                  </a:lnTo>
                  <a:lnTo>
                    <a:pt x="358" y="280"/>
                  </a:lnTo>
                  <a:lnTo>
                    <a:pt x="352" y="280"/>
                  </a:lnTo>
                  <a:lnTo>
                    <a:pt x="352" y="280"/>
                  </a:lnTo>
                  <a:lnTo>
                    <a:pt x="344" y="272"/>
                  </a:lnTo>
                  <a:lnTo>
                    <a:pt x="340" y="272"/>
                  </a:lnTo>
                  <a:lnTo>
                    <a:pt x="334" y="274"/>
                  </a:lnTo>
                  <a:lnTo>
                    <a:pt x="334" y="274"/>
                  </a:lnTo>
                  <a:lnTo>
                    <a:pt x="330" y="284"/>
                  </a:lnTo>
                  <a:lnTo>
                    <a:pt x="330" y="284"/>
                  </a:lnTo>
                  <a:lnTo>
                    <a:pt x="324" y="292"/>
                  </a:lnTo>
                  <a:lnTo>
                    <a:pt x="322" y="296"/>
                  </a:lnTo>
                  <a:lnTo>
                    <a:pt x="322" y="298"/>
                  </a:lnTo>
                  <a:lnTo>
                    <a:pt x="322" y="298"/>
                  </a:lnTo>
                  <a:lnTo>
                    <a:pt x="312" y="298"/>
                  </a:lnTo>
                  <a:lnTo>
                    <a:pt x="306" y="296"/>
                  </a:lnTo>
                  <a:lnTo>
                    <a:pt x="290" y="294"/>
                  </a:lnTo>
                  <a:lnTo>
                    <a:pt x="290" y="294"/>
                  </a:lnTo>
                  <a:lnTo>
                    <a:pt x="276" y="292"/>
                  </a:lnTo>
                  <a:lnTo>
                    <a:pt x="262" y="286"/>
                  </a:lnTo>
                  <a:lnTo>
                    <a:pt x="262" y="286"/>
                  </a:lnTo>
                  <a:lnTo>
                    <a:pt x="254" y="286"/>
                  </a:lnTo>
                  <a:lnTo>
                    <a:pt x="244" y="286"/>
                  </a:lnTo>
                  <a:lnTo>
                    <a:pt x="244" y="286"/>
                  </a:lnTo>
                  <a:lnTo>
                    <a:pt x="242" y="284"/>
                  </a:lnTo>
                  <a:lnTo>
                    <a:pt x="240" y="282"/>
                  </a:lnTo>
                  <a:lnTo>
                    <a:pt x="236" y="274"/>
                  </a:lnTo>
                  <a:lnTo>
                    <a:pt x="236" y="274"/>
                  </a:lnTo>
                  <a:lnTo>
                    <a:pt x="224" y="264"/>
                  </a:lnTo>
                  <a:lnTo>
                    <a:pt x="210" y="256"/>
                  </a:lnTo>
                  <a:lnTo>
                    <a:pt x="210" y="256"/>
                  </a:lnTo>
                  <a:lnTo>
                    <a:pt x="202" y="256"/>
                  </a:lnTo>
                  <a:lnTo>
                    <a:pt x="194" y="260"/>
                  </a:lnTo>
                  <a:lnTo>
                    <a:pt x="186" y="266"/>
                  </a:lnTo>
                  <a:lnTo>
                    <a:pt x="184" y="272"/>
                  </a:lnTo>
                  <a:lnTo>
                    <a:pt x="184" y="272"/>
                  </a:lnTo>
                  <a:lnTo>
                    <a:pt x="174" y="284"/>
                  </a:lnTo>
                  <a:lnTo>
                    <a:pt x="174" y="284"/>
                  </a:lnTo>
                  <a:lnTo>
                    <a:pt x="172" y="286"/>
                  </a:lnTo>
                  <a:lnTo>
                    <a:pt x="170" y="286"/>
                  </a:lnTo>
                  <a:lnTo>
                    <a:pt x="164" y="292"/>
                  </a:lnTo>
                  <a:lnTo>
                    <a:pt x="164" y="292"/>
                  </a:lnTo>
                  <a:lnTo>
                    <a:pt x="164" y="294"/>
                  </a:lnTo>
                  <a:lnTo>
                    <a:pt x="164" y="296"/>
                  </a:lnTo>
                  <a:lnTo>
                    <a:pt x="170" y="306"/>
                  </a:lnTo>
                  <a:lnTo>
                    <a:pt x="170" y="306"/>
                  </a:lnTo>
                  <a:lnTo>
                    <a:pt x="170" y="326"/>
                  </a:lnTo>
                  <a:lnTo>
                    <a:pt x="170" y="326"/>
                  </a:lnTo>
                  <a:lnTo>
                    <a:pt x="162" y="324"/>
                  </a:lnTo>
                  <a:lnTo>
                    <a:pt x="156" y="324"/>
                  </a:lnTo>
                  <a:lnTo>
                    <a:pt x="142" y="324"/>
                  </a:lnTo>
                  <a:lnTo>
                    <a:pt x="142" y="324"/>
                  </a:lnTo>
                  <a:lnTo>
                    <a:pt x="126" y="322"/>
                  </a:lnTo>
                  <a:lnTo>
                    <a:pt x="126" y="322"/>
                  </a:lnTo>
                  <a:lnTo>
                    <a:pt x="122" y="318"/>
                  </a:lnTo>
                  <a:lnTo>
                    <a:pt x="120" y="322"/>
                  </a:lnTo>
                  <a:lnTo>
                    <a:pt x="110" y="324"/>
                  </a:lnTo>
                  <a:lnTo>
                    <a:pt x="110" y="324"/>
                  </a:lnTo>
                  <a:lnTo>
                    <a:pt x="94" y="324"/>
                  </a:lnTo>
                  <a:lnTo>
                    <a:pt x="90" y="332"/>
                  </a:lnTo>
                  <a:lnTo>
                    <a:pt x="82" y="336"/>
                  </a:lnTo>
                  <a:lnTo>
                    <a:pt x="82" y="336"/>
                  </a:lnTo>
                  <a:lnTo>
                    <a:pt x="82" y="358"/>
                  </a:lnTo>
                  <a:lnTo>
                    <a:pt x="82" y="358"/>
                  </a:lnTo>
                  <a:lnTo>
                    <a:pt x="78" y="368"/>
                  </a:lnTo>
                  <a:lnTo>
                    <a:pt x="70" y="382"/>
                  </a:lnTo>
                  <a:lnTo>
                    <a:pt x="70" y="382"/>
                  </a:lnTo>
                  <a:lnTo>
                    <a:pt x="64" y="354"/>
                  </a:lnTo>
                  <a:lnTo>
                    <a:pt x="64" y="354"/>
                  </a:lnTo>
                  <a:lnTo>
                    <a:pt x="64" y="348"/>
                  </a:lnTo>
                  <a:lnTo>
                    <a:pt x="60" y="346"/>
                  </a:lnTo>
                  <a:lnTo>
                    <a:pt x="50" y="338"/>
                  </a:lnTo>
                  <a:lnTo>
                    <a:pt x="50" y="338"/>
                  </a:lnTo>
                  <a:lnTo>
                    <a:pt x="34" y="322"/>
                  </a:lnTo>
                  <a:lnTo>
                    <a:pt x="28" y="308"/>
                  </a:lnTo>
                  <a:lnTo>
                    <a:pt x="28" y="306"/>
                  </a:lnTo>
                  <a:lnTo>
                    <a:pt x="30" y="302"/>
                  </a:lnTo>
                  <a:lnTo>
                    <a:pt x="30" y="302"/>
                  </a:lnTo>
                  <a:lnTo>
                    <a:pt x="28" y="298"/>
                  </a:lnTo>
                  <a:lnTo>
                    <a:pt x="24" y="294"/>
                  </a:lnTo>
                  <a:lnTo>
                    <a:pt x="22" y="286"/>
                  </a:lnTo>
                  <a:lnTo>
                    <a:pt x="20" y="284"/>
                  </a:lnTo>
                  <a:lnTo>
                    <a:pt x="20" y="284"/>
                  </a:lnTo>
                  <a:lnTo>
                    <a:pt x="12" y="280"/>
                  </a:lnTo>
                  <a:lnTo>
                    <a:pt x="12" y="272"/>
                  </a:lnTo>
                  <a:lnTo>
                    <a:pt x="10" y="256"/>
                  </a:lnTo>
                  <a:lnTo>
                    <a:pt x="10" y="256"/>
                  </a:lnTo>
                  <a:lnTo>
                    <a:pt x="8" y="252"/>
                  </a:lnTo>
                  <a:lnTo>
                    <a:pt x="8" y="246"/>
                  </a:lnTo>
                  <a:lnTo>
                    <a:pt x="8" y="246"/>
                  </a:lnTo>
                  <a:lnTo>
                    <a:pt x="10" y="234"/>
                  </a:lnTo>
                  <a:lnTo>
                    <a:pt x="10" y="234"/>
                  </a:lnTo>
                  <a:lnTo>
                    <a:pt x="8" y="224"/>
                  </a:lnTo>
                  <a:lnTo>
                    <a:pt x="8" y="224"/>
                  </a:lnTo>
                  <a:lnTo>
                    <a:pt x="2" y="220"/>
                  </a:lnTo>
                  <a:lnTo>
                    <a:pt x="0" y="216"/>
                  </a:lnTo>
                  <a:lnTo>
                    <a:pt x="0" y="216"/>
                  </a:lnTo>
                  <a:lnTo>
                    <a:pt x="0" y="216"/>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652" name="SAO TOME &amp; PRINCIPE"/>
            <p:cNvGrpSpPr/>
            <p:nvPr/>
          </p:nvGrpSpPr>
          <p:grpSpPr>
            <a:xfrm>
              <a:off x="6042688" y="3147442"/>
              <a:ext cx="50679" cy="89215"/>
              <a:chOff x="5730702" y="3792898"/>
              <a:chExt cx="60325" cy="117475"/>
            </a:xfrm>
            <a:solidFill>
              <a:schemeClr val="bg1">
                <a:lumMod val="85000"/>
              </a:schemeClr>
            </a:solidFill>
          </p:grpSpPr>
          <p:sp>
            <p:nvSpPr>
              <p:cNvPr id="701" name="Freeform 390"/>
              <p:cNvSpPr>
                <a:spLocks/>
              </p:cNvSpPr>
              <p:nvPr/>
            </p:nvSpPr>
            <p:spPr bwMode="auto">
              <a:xfrm>
                <a:off x="5730702" y="3888148"/>
                <a:ext cx="15875" cy="22225"/>
              </a:xfrm>
              <a:custGeom>
                <a:avLst/>
                <a:gdLst>
                  <a:gd name="T0" fmla="*/ 2 w 10"/>
                  <a:gd name="T1" fmla="*/ 14 h 14"/>
                  <a:gd name="T2" fmla="*/ 2 w 10"/>
                  <a:gd name="T3" fmla="*/ 14 h 14"/>
                  <a:gd name="T4" fmla="*/ 6 w 10"/>
                  <a:gd name="T5" fmla="*/ 12 h 14"/>
                  <a:gd name="T6" fmla="*/ 10 w 10"/>
                  <a:gd name="T7" fmla="*/ 6 h 14"/>
                  <a:gd name="T8" fmla="*/ 10 w 10"/>
                  <a:gd name="T9" fmla="*/ 6 h 14"/>
                  <a:gd name="T10" fmla="*/ 8 w 10"/>
                  <a:gd name="T11" fmla="*/ 2 h 14"/>
                  <a:gd name="T12" fmla="*/ 8 w 10"/>
                  <a:gd name="T13" fmla="*/ 0 h 14"/>
                  <a:gd name="T14" fmla="*/ 6 w 10"/>
                  <a:gd name="T15" fmla="*/ 0 h 14"/>
                  <a:gd name="T16" fmla="*/ 6 w 10"/>
                  <a:gd name="T17" fmla="*/ 0 h 14"/>
                  <a:gd name="T18" fmla="*/ 2 w 10"/>
                  <a:gd name="T19" fmla="*/ 0 h 14"/>
                  <a:gd name="T20" fmla="*/ 2 w 10"/>
                  <a:gd name="T21" fmla="*/ 2 h 14"/>
                  <a:gd name="T22" fmla="*/ 0 w 10"/>
                  <a:gd name="T23" fmla="*/ 6 h 14"/>
                  <a:gd name="T24" fmla="*/ 0 w 10"/>
                  <a:gd name="T25" fmla="*/ 10 h 14"/>
                  <a:gd name="T26" fmla="*/ 2 w 10"/>
                  <a:gd name="T27" fmla="*/ 14 h 14"/>
                  <a:gd name="T28" fmla="*/ 2 w 10"/>
                  <a:gd name="T2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4">
                    <a:moveTo>
                      <a:pt x="2" y="14"/>
                    </a:moveTo>
                    <a:lnTo>
                      <a:pt x="2" y="14"/>
                    </a:lnTo>
                    <a:lnTo>
                      <a:pt x="6" y="12"/>
                    </a:lnTo>
                    <a:lnTo>
                      <a:pt x="10" y="6"/>
                    </a:lnTo>
                    <a:lnTo>
                      <a:pt x="10" y="6"/>
                    </a:lnTo>
                    <a:lnTo>
                      <a:pt x="8" y="2"/>
                    </a:lnTo>
                    <a:lnTo>
                      <a:pt x="8" y="0"/>
                    </a:lnTo>
                    <a:lnTo>
                      <a:pt x="6" y="0"/>
                    </a:lnTo>
                    <a:lnTo>
                      <a:pt x="6" y="0"/>
                    </a:lnTo>
                    <a:lnTo>
                      <a:pt x="2" y="0"/>
                    </a:lnTo>
                    <a:lnTo>
                      <a:pt x="2" y="2"/>
                    </a:lnTo>
                    <a:lnTo>
                      <a:pt x="0" y="6"/>
                    </a:lnTo>
                    <a:lnTo>
                      <a:pt x="0" y="10"/>
                    </a:lnTo>
                    <a:lnTo>
                      <a:pt x="2" y="14"/>
                    </a:lnTo>
                    <a:lnTo>
                      <a:pt x="2" y="1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02" name="Freeform 391"/>
              <p:cNvSpPr>
                <a:spLocks/>
              </p:cNvSpPr>
              <p:nvPr/>
            </p:nvSpPr>
            <p:spPr bwMode="auto">
              <a:xfrm>
                <a:off x="5784677" y="3792898"/>
                <a:ext cx="6350" cy="12700"/>
              </a:xfrm>
              <a:custGeom>
                <a:avLst/>
                <a:gdLst>
                  <a:gd name="T0" fmla="*/ 2 w 4"/>
                  <a:gd name="T1" fmla="*/ 8 h 8"/>
                  <a:gd name="T2" fmla="*/ 2 w 4"/>
                  <a:gd name="T3" fmla="*/ 8 h 8"/>
                  <a:gd name="T4" fmla="*/ 4 w 4"/>
                  <a:gd name="T5" fmla="*/ 4 h 8"/>
                  <a:gd name="T6" fmla="*/ 2 w 4"/>
                  <a:gd name="T7" fmla="*/ 0 h 8"/>
                  <a:gd name="T8" fmla="*/ 2 w 4"/>
                  <a:gd name="T9" fmla="*/ 0 h 8"/>
                  <a:gd name="T10" fmla="*/ 0 w 4"/>
                  <a:gd name="T11" fmla="*/ 2 h 8"/>
                  <a:gd name="T12" fmla="*/ 0 w 4"/>
                  <a:gd name="T13" fmla="*/ 4 h 8"/>
                  <a:gd name="T14" fmla="*/ 0 w 4"/>
                  <a:gd name="T15" fmla="*/ 6 h 8"/>
                  <a:gd name="T16" fmla="*/ 2 w 4"/>
                  <a:gd name="T17" fmla="*/ 8 h 8"/>
                  <a:gd name="T18" fmla="*/ 2 w 4"/>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8">
                    <a:moveTo>
                      <a:pt x="2" y="8"/>
                    </a:moveTo>
                    <a:lnTo>
                      <a:pt x="2" y="8"/>
                    </a:lnTo>
                    <a:lnTo>
                      <a:pt x="4" y="4"/>
                    </a:lnTo>
                    <a:lnTo>
                      <a:pt x="2" y="0"/>
                    </a:lnTo>
                    <a:lnTo>
                      <a:pt x="2" y="0"/>
                    </a:lnTo>
                    <a:lnTo>
                      <a:pt x="0" y="2"/>
                    </a:lnTo>
                    <a:lnTo>
                      <a:pt x="0" y="4"/>
                    </a:lnTo>
                    <a:lnTo>
                      <a:pt x="0" y="6"/>
                    </a:lnTo>
                    <a:lnTo>
                      <a:pt x="2" y="8"/>
                    </a:lnTo>
                    <a:lnTo>
                      <a:pt x="2" y="8"/>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653" name="BURUNDI"/>
            <p:cNvSpPr>
              <a:spLocks/>
            </p:cNvSpPr>
            <p:nvPr/>
          </p:nvSpPr>
          <p:spPr bwMode="auto">
            <a:xfrm>
              <a:off x="7232310" y="3362039"/>
              <a:ext cx="101358" cy="110915"/>
            </a:xfrm>
            <a:custGeom>
              <a:avLst/>
              <a:gdLst>
                <a:gd name="T0" fmla="*/ 0 w 76"/>
                <a:gd name="T1" fmla="*/ 20 h 92"/>
                <a:gd name="T2" fmla="*/ 6 w 76"/>
                <a:gd name="T3" fmla="*/ 12 h 92"/>
                <a:gd name="T4" fmla="*/ 18 w 76"/>
                <a:gd name="T5" fmla="*/ 20 h 92"/>
                <a:gd name="T6" fmla="*/ 20 w 76"/>
                <a:gd name="T7" fmla="*/ 22 h 92"/>
                <a:gd name="T8" fmla="*/ 36 w 76"/>
                <a:gd name="T9" fmla="*/ 20 h 92"/>
                <a:gd name="T10" fmla="*/ 38 w 76"/>
                <a:gd name="T11" fmla="*/ 10 h 92"/>
                <a:gd name="T12" fmla="*/ 38 w 76"/>
                <a:gd name="T13" fmla="*/ 0 h 92"/>
                <a:gd name="T14" fmla="*/ 46 w 76"/>
                <a:gd name="T15" fmla="*/ 2 h 92"/>
                <a:gd name="T16" fmla="*/ 48 w 76"/>
                <a:gd name="T17" fmla="*/ 2 h 92"/>
                <a:gd name="T18" fmla="*/ 54 w 76"/>
                <a:gd name="T19" fmla="*/ 0 h 92"/>
                <a:gd name="T20" fmla="*/ 64 w 76"/>
                <a:gd name="T21" fmla="*/ 2 h 92"/>
                <a:gd name="T22" fmla="*/ 60 w 76"/>
                <a:gd name="T23" fmla="*/ 12 h 92"/>
                <a:gd name="T24" fmla="*/ 64 w 76"/>
                <a:gd name="T25" fmla="*/ 16 h 92"/>
                <a:gd name="T26" fmla="*/ 58 w 76"/>
                <a:gd name="T27" fmla="*/ 26 h 92"/>
                <a:gd name="T28" fmla="*/ 60 w 76"/>
                <a:gd name="T29" fmla="*/ 28 h 92"/>
                <a:gd name="T30" fmla="*/ 76 w 76"/>
                <a:gd name="T31" fmla="*/ 28 h 92"/>
                <a:gd name="T32" fmla="*/ 74 w 76"/>
                <a:gd name="T33" fmla="*/ 30 h 92"/>
                <a:gd name="T34" fmla="*/ 74 w 76"/>
                <a:gd name="T35" fmla="*/ 38 h 92"/>
                <a:gd name="T36" fmla="*/ 64 w 76"/>
                <a:gd name="T37" fmla="*/ 50 h 92"/>
                <a:gd name="T38" fmla="*/ 58 w 76"/>
                <a:gd name="T39" fmla="*/ 50 h 92"/>
                <a:gd name="T40" fmla="*/ 54 w 76"/>
                <a:gd name="T41" fmla="*/ 52 h 92"/>
                <a:gd name="T42" fmla="*/ 60 w 76"/>
                <a:gd name="T43" fmla="*/ 68 h 92"/>
                <a:gd name="T44" fmla="*/ 54 w 76"/>
                <a:gd name="T45" fmla="*/ 68 h 92"/>
                <a:gd name="T46" fmla="*/ 50 w 76"/>
                <a:gd name="T47" fmla="*/ 70 h 92"/>
                <a:gd name="T48" fmla="*/ 36 w 76"/>
                <a:gd name="T49" fmla="*/ 90 h 92"/>
                <a:gd name="T50" fmla="*/ 26 w 76"/>
                <a:gd name="T51" fmla="*/ 92 h 92"/>
                <a:gd name="T52" fmla="*/ 18 w 76"/>
                <a:gd name="T53" fmla="*/ 92 h 92"/>
                <a:gd name="T54" fmla="*/ 14 w 76"/>
                <a:gd name="T55" fmla="*/ 82 h 92"/>
                <a:gd name="T56" fmla="*/ 14 w 76"/>
                <a:gd name="T57" fmla="*/ 76 h 92"/>
                <a:gd name="T58" fmla="*/ 8 w 76"/>
                <a:gd name="T59" fmla="*/ 60 h 92"/>
                <a:gd name="T60" fmla="*/ 10 w 76"/>
                <a:gd name="T61" fmla="*/ 42 h 92"/>
                <a:gd name="T62" fmla="*/ 8 w 76"/>
                <a:gd name="T63" fmla="*/ 30 h 92"/>
                <a:gd name="T64" fmla="*/ 6 w 76"/>
                <a:gd name="T65" fmla="*/ 26 h 92"/>
                <a:gd name="T66" fmla="*/ 0 w 76"/>
                <a:gd name="T67"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92">
                  <a:moveTo>
                    <a:pt x="0" y="20"/>
                  </a:moveTo>
                  <a:lnTo>
                    <a:pt x="0" y="20"/>
                  </a:lnTo>
                  <a:lnTo>
                    <a:pt x="0" y="12"/>
                  </a:lnTo>
                  <a:lnTo>
                    <a:pt x="6" y="12"/>
                  </a:lnTo>
                  <a:lnTo>
                    <a:pt x="10" y="16"/>
                  </a:lnTo>
                  <a:lnTo>
                    <a:pt x="18" y="20"/>
                  </a:lnTo>
                  <a:lnTo>
                    <a:pt x="20" y="22"/>
                  </a:lnTo>
                  <a:lnTo>
                    <a:pt x="20" y="22"/>
                  </a:lnTo>
                  <a:lnTo>
                    <a:pt x="36" y="20"/>
                  </a:lnTo>
                  <a:lnTo>
                    <a:pt x="36" y="20"/>
                  </a:lnTo>
                  <a:lnTo>
                    <a:pt x="38" y="16"/>
                  </a:lnTo>
                  <a:lnTo>
                    <a:pt x="38" y="10"/>
                  </a:lnTo>
                  <a:lnTo>
                    <a:pt x="38" y="0"/>
                  </a:lnTo>
                  <a:lnTo>
                    <a:pt x="38" y="0"/>
                  </a:lnTo>
                  <a:lnTo>
                    <a:pt x="40" y="2"/>
                  </a:lnTo>
                  <a:lnTo>
                    <a:pt x="46" y="2"/>
                  </a:lnTo>
                  <a:lnTo>
                    <a:pt x="48" y="2"/>
                  </a:lnTo>
                  <a:lnTo>
                    <a:pt x="48" y="2"/>
                  </a:lnTo>
                  <a:lnTo>
                    <a:pt x="50" y="0"/>
                  </a:lnTo>
                  <a:lnTo>
                    <a:pt x="54" y="0"/>
                  </a:lnTo>
                  <a:lnTo>
                    <a:pt x="64" y="2"/>
                  </a:lnTo>
                  <a:lnTo>
                    <a:pt x="64" y="2"/>
                  </a:lnTo>
                  <a:lnTo>
                    <a:pt x="60" y="10"/>
                  </a:lnTo>
                  <a:lnTo>
                    <a:pt x="60" y="12"/>
                  </a:lnTo>
                  <a:lnTo>
                    <a:pt x="64" y="16"/>
                  </a:lnTo>
                  <a:lnTo>
                    <a:pt x="64" y="16"/>
                  </a:lnTo>
                  <a:lnTo>
                    <a:pt x="60" y="22"/>
                  </a:lnTo>
                  <a:lnTo>
                    <a:pt x="58" y="26"/>
                  </a:lnTo>
                  <a:lnTo>
                    <a:pt x="60" y="28"/>
                  </a:lnTo>
                  <a:lnTo>
                    <a:pt x="60" y="28"/>
                  </a:lnTo>
                  <a:lnTo>
                    <a:pt x="66" y="28"/>
                  </a:lnTo>
                  <a:lnTo>
                    <a:pt x="76" y="28"/>
                  </a:lnTo>
                  <a:lnTo>
                    <a:pt x="76" y="28"/>
                  </a:lnTo>
                  <a:lnTo>
                    <a:pt x="74" y="30"/>
                  </a:lnTo>
                  <a:lnTo>
                    <a:pt x="74" y="36"/>
                  </a:lnTo>
                  <a:lnTo>
                    <a:pt x="74" y="38"/>
                  </a:lnTo>
                  <a:lnTo>
                    <a:pt x="68" y="42"/>
                  </a:lnTo>
                  <a:lnTo>
                    <a:pt x="64" y="50"/>
                  </a:lnTo>
                  <a:lnTo>
                    <a:pt x="64" y="50"/>
                  </a:lnTo>
                  <a:lnTo>
                    <a:pt x="58" y="50"/>
                  </a:lnTo>
                  <a:lnTo>
                    <a:pt x="54" y="52"/>
                  </a:lnTo>
                  <a:lnTo>
                    <a:pt x="54" y="52"/>
                  </a:lnTo>
                  <a:lnTo>
                    <a:pt x="58" y="60"/>
                  </a:lnTo>
                  <a:lnTo>
                    <a:pt x="60" y="68"/>
                  </a:lnTo>
                  <a:lnTo>
                    <a:pt x="60" y="68"/>
                  </a:lnTo>
                  <a:lnTo>
                    <a:pt x="54" y="68"/>
                  </a:lnTo>
                  <a:lnTo>
                    <a:pt x="50" y="70"/>
                  </a:lnTo>
                  <a:lnTo>
                    <a:pt x="50" y="70"/>
                  </a:lnTo>
                  <a:lnTo>
                    <a:pt x="46" y="80"/>
                  </a:lnTo>
                  <a:lnTo>
                    <a:pt x="36" y="90"/>
                  </a:lnTo>
                  <a:lnTo>
                    <a:pt x="36" y="90"/>
                  </a:lnTo>
                  <a:lnTo>
                    <a:pt x="26" y="92"/>
                  </a:lnTo>
                  <a:lnTo>
                    <a:pt x="20" y="92"/>
                  </a:lnTo>
                  <a:lnTo>
                    <a:pt x="18" y="92"/>
                  </a:lnTo>
                  <a:lnTo>
                    <a:pt x="18" y="92"/>
                  </a:lnTo>
                  <a:lnTo>
                    <a:pt x="14" y="82"/>
                  </a:lnTo>
                  <a:lnTo>
                    <a:pt x="14" y="76"/>
                  </a:lnTo>
                  <a:lnTo>
                    <a:pt x="14" y="76"/>
                  </a:lnTo>
                  <a:lnTo>
                    <a:pt x="10" y="68"/>
                  </a:lnTo>
                  <a:lnTo>
                    <a:pt x="8" y="60"/>
                  </a:lnTo>
                  <a:lnTo>
                    <a:pt x="10" y="42"/>
                  </a:lnTo>
                  <a:lnTo>
                    <a:pt x="10" y="42"/>
                  </a:lnTo>
                  <a:lnTo>
                    <a:pt x="10" y="38"/>
                  </a:lnTo>
                  <a:lnTo>
                    <a:pt x="8" y="30"/>
                  </a:lnTo>
                  <a:lnTo>
                    <a:pt x="8" y="30"/>
                  </a:lnTo>
                  <a:lnTo>
                    <a:pt x="6" y="26"/>
                  </a:lnTo>
                  <a:lnTo>
                    <a:pt x="0" y="20"/>
                  </a:lnTo>
                  <a:lnTo>
                    <a:pt x="0" y="20"/>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54" name="RWANDA"/>
            <p:cNvSpPr>
              <a:spLocks/>
            </p:cNvSpPr>
            <p:nvPr/>
          </p:nvSpPr>
          <p:spPr bwMode="auto">
            <a:xfrm>
              <a:off x="7226974" y="3296936"/>
              <a:ext cx="106692" cy="94037"/>
            </a:xfrm>
            <a:custGeom>
              <a:avLst/>
              <a:gdLst>
                <a:gd name="T0" fmla="*/ 0 w 80"/>
                <a:gd name="T1" fmla="*/ 62 h 78"/>
                <a:gd name="T2" fmla="*/ 0 w 80"/>
                <a:gd name="T3" fmla="*/ 62 h 78"/>
                <a:gd name="T4" fmla="*/ 2 w 80"/>
                <a:gd name="T5" fmla="*/ 58 h 78"/>
                <a:gd name="T6" fmla="*/ 4 w 80"/>
                <a:gd name="T7" fmla="*/ 52 h 78"/>
                <a:gd name="T8" fmla="*/ 12 w 80"/>
                <a:gd name="T9" fmla="*/ 50 h 78"/>
                <a:gd name="T10" fmla="*/ 14 w 80"/>
                <a:gd name="T11" fmla="*/ 42 h 78"/>
                <a:gd name="T12" fmla="*/ 14 w 80"/>
                <a:gd name="T13" fmla="*/ 42 h 78"/>
                <a:gd name="T14" fmla="*/ 14 w 80"/>
                <a:gd name="T15" fmla="*/ 34 h 78"/>
                <a:gd name="T16" fmla="*/ 18 w 80"/>
                <a:gd name="T17" fmla="*/ 28 h 78"/>
                <a:gd name="T18" fmla="*/ 22 w 80"/>
                <a:gd name="T19" fmla="*/ 24 h 78"/>
                <a:gd name="T20" fmla="*/ 28 w 80"/>
                <a:gd name="T21" fmla="*/ 18 h 78"/>
                <a:gd name="T22" fmla="*/ 28 w 80"/>
                <a:gd name="T23" fmla="*/ 18 h 78"/>
                <a:gd name="T24" fmla="*/ 32 w 80"/>
                <a:gd name="T25" fmla="*/ 14 h 78"/>
                <a:gd name="T26" fmla="*/ 40 w 80"/>
                <a:gd name="T27" fmla="*/ 12 h 78"/>
                <a:gd name="T28" fmla="*/ 40 w 80"/>
                <a:gd name="T29" fmla="*/ 12 h 78"/>
                <a:gd name="T30" fmla="*/ 42 w 80"/>
                <a:gd name="T31" fmla="*/ 14 h 78"/>
                <a:gd name="T32" fmla="*/ 42 w 80"/>
                <a:gd name="T33" fmla="*/ 18 h 78"/>
                <a:gd name="T34" fmla="*/ 44 w 80"/>
                <a:gd name="T35" fmla="*/ 14 h 78"/>
                <a:gd name="T36" fmla="*/ 44 w 80"/>
                <a:gd name="T37" fmla="*/ 14 h 78"/>
                <a:gd name="T38" fmla="*/ 54 w 80"/>
                <a:gd name="T39" fmla="*/ 8 h 78"/>
                <a:gd name="T40" fmla="*/ 62 w 80"/>
                <a:gd name="T41" fmla="*/ 0 h 78"/>
                <a:gd name="T42" fmla="*/ 64 w 80"/>
                <a:gd name="T43" fmla="*/ 0 h 78"/>
                <a:gd name="T44" fmla="*/ 64 w 80"/>
                <a:gd name="T45" fmla="*/ 0 h 78"/>
                <a:gd name="T46" fmla="*/ 64 w 80"/>
                <a:gd name="T47" fmla="*/ 8 h 78"/>
                <a:gd name="T48" fmla="*/ 68 w 80"/>
                <a:gd name="T49" fmla="*/ 12 h 78"/>
                <a:gd name="T50" fmla="*/ 72 w 80"/>
                <a:gd name="T51" fmla="*/ 22 h 78"/>
                <a:gd name="T52" fmla="*/ 72 w 80"/>
                <a:gd name="T53" fmla="*/ 22 h 78"/>
                <a:gd name="T54" fmla="*/ 78 w 80"/>
                <a:gd name="T55" fmla="*/ 34 h 78"/>
                <a:gd name="T56" fmla="*/ 80 w 80"/>
                <a:gd name="T57" fmla="*/ 50 h 78"/>
                <a:gd name="T58" fmla="*/ 80 w 80"/>
                <a:gd name="T59" fmla="*/ 50 h 78"/>
                <a:gd name="T60" fmla="*/ 78 w 80"/>
                <a:gd name="T61" fmla="*/ 54 h 78"/>
                <a:gd name="T62" fmla="*/ 72 w 80"/>
                <a:gd name="T63" fmla="*/ 58 h 78"/>
                <a:gd name="T64" fmla="*/ 70 w 80"/>
                <a:gd name="T65" fmla="*/ 58 h 78"/>
                <a:gd name="T66" fmla="*/ 64 w 80"/>
                <a:gd name="T67" fmla="*/ 54 h 78"/>
                <a:gd name="T68" fmla="*/ 64 w 80"/>
                <a:gd name="T69" fmla="*/ 54 h 78"/>
                <a:gd name="T70" fmla="*/ 58 w 80"/>
                <a:gd name="T71" fmla="*/ 54 h 78"/>
                <a:gd name="T72" fmla="*/ 52 w 80"/>
                <a:gd name="T73" fmla="*/ 58 h 78"/>
                <a:gd name="T74" fmla="*/ 50 w 80"/>
                <a:gd name="T75" fmla="*/ 58 h 78"/>
                <a:gd name="T76" fmla="*/ 42 w 80"/>
                <a:gd name="T77" fmla="*/ 54 h 78"/>
                <a:gd name="T78" fmla="*/ 42 w 80"/>
                <a:gd name="T79" fmla="*/ 54 h 78"/>
                <a:gd name="T80" fmla="*/ 40 w 80"/>
                <a:gd name="T81" fmla="*/ 68 h 78"/>
                <a:gd name="T82" fmla="*/ 38 w 80"/>
                <a:gd name="T83" fmla="*/ 76 h 78"/>
                <a:gd name="T84" fmla="*/ 30 w 80"/>
                <a:gd name="T85" fmla="*/ 78 h 78"/>
                <a:gd name="T86" fmla="*/ 30 w 80"/>
                <a:gd name="T87" fmla="*/ 78 h 78"/>
                <a:gd name="T88" fmla="*/ 24 w 80"/>
                <a:gd name="T89" fmla="*/ 78 h 78"/>
                <a:gd name="T90" fmla="*/ 22 w 80"/>
                <a:gd name="T91" fmla="*/ 76 h 78"/>
                <a:gd name="T92" fmla="*/ 18 w 80"/>
                <a:gd name="T93" fmla="*/ 70 h 78"/>
                <a:gd name="T94" fmla="*/ 18 w 80"/>
                <a:gd name="T95" fmla="*/ 70 h 78"/>
                <a:gd name="T96" fmla="*/ 14 w 80"/>
                <a:gd name="T97" fmla="*/ 68 h 78"/>
                <a:gd name="T98" fmla="*/ 12 w 80"/>
                <a:gd name="T99" fmla="*/ 68 h 78"/>
                <a:gd name="T100" fmla="*/ 10 w 80"/>
                <a:gd name="T101" fmla="*/ 70 h 78"/>
                <a:gd name="T102" fmla="*/ 4 w 80"/>
                <a:gd name="T103" fmla="*/ 76 h 78"/>
                <a:gd name="T104" fmla="*/ 4 w 80"/>
                <a:gd name="T105" fmla="*/ 76 h 78"/>
                <a:gd name="T106" fmla="*/ 2 w 80"/>
                <a:gd name="T107" fmla="*/ 68 h 78"/>
                <a:gd name="T108" fmla="*/ 0 w 80"/>
                <a:gd name="T109" fmla="*/ 62 h 78"/>
                <a:gd name="T110" fmla="*/ 0 w 80"/>
                <a:gd name="T111"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 h="78">
                  <a:moveTo>
                    <a:pt x="0" y="62"/>
                  </a:moveTo>
                  <a:lnTo>
                    <a:pt x="0" y="62"/>
                  </a:lnTo>
                  <a:lnTo>
                    <a:pt x="2" y="58"/>
                  </a:lnTo>
                  <a:lnTo>
                    <a:pt x="4" y="52"/>
                  </a:lnTo>
                  <a:lnTo>
                    <a:pt x="12" y="50"/>
                  </a:lnTo>
                  <a:lnTo>
                    <a:pt x="14" y="42"/>
                  </a:lnTo>
                  <a:lnTo>
                    <a:pt x="14" y="42"/>
                  </a:lnTo>
                  <a:lnTo>
                    <a:pt x="14" y="34"/>
                  </a:lnTo>
                  <a:lnTo>
                    <a:pt x="18" y="28"/>
                  </a:lnTo>
                  <a:lnTo>
                    <a:pt x="22" y="24"/>
                  </a:lnTo>
                  <a:lnTo>
                    <a:pt x="28" y="18"/>
                  </a:lnTo>
                  <a:lnTo>
                    <a:pt x="28" y="18"/>
                  </a:lnTo>
                  <a:lnTo>
                    <a:pt x="32" y="14"/>
                  </a:lnTo>
                  <a:lnTo>
                    <a:pt x="40" y="12"/>
                  </a:lnTo>
                  <a:lnTo>
                    <a:pt x="40" y="12"/>
                  </a:lnTo>
                  <a:lnTo>
                    <a:pt x="42" y="14"/>
                  </a:lnTo>
                  <a:lnTo>
                    <a:pt x="42" y="18"/>
                  </a:lnTo>
                  <a:lnTo>
                    <a:pt x="44" y="14"/>
                  </a:lnTo>
                  <a:lnTo>
                    <a:pt x="44" y="14"/>
                  </a:lnTo>
                  <a:lnTo>
                    <a:pt x="54" y="8"/>
                  </a:lnTo>
                  <a:lnTo>
                    <a:pt x="62" y="0"/>
                  </a:lnTo>
                  <a:lnTo>
                    <a:pt x="64" y="0"/>
                  </a:lnTo>
                  <a:lnTo>
                    <a:pt x="64" y="0"/>
                  </a:lnTo>
                  <a:lnTo>
                    <a:pt x="64" y="8"/>
                  </a:lnTo>
                  <a:lnTo>
                    <a:pt x="68" y="12"/>
                  </a:lnTo>
                  <a:lnTo>
                    <a:pt x="72" y="22"/>
                  </a:lnTo>
                  <a:lnTo>
                    <a:pt x="72" y="22"/>
                  </a:lnTo>
                  <a:lnTo>
                    <a:pt x="78" y="34"/>
                  </a:lnTo>
                  <a:lnTo>
                    <a:pt x="80" y="50"/>
                  </a:lnTo>
                  <a:lnTo>
                    <a:pt x="80" y="50"/>
                  </a:lnTo>
                  <a:lnTo>
                    <a:pt x="78" y="54"/>
                  </a:lnTo>
                  <a:lnTo>
                    <a:pt x="72" y="58"/>
                  </a:lnTo>
                  <a:lnTo>
                    <a:pt x="70" y="58"/>
                  </a:lnTo>
                  <a:lnTo>
                    <a:pt x="64" y="54"/>
                  </a:lnTo>
                  <a:lnTo>
                    <a:pt x="64" y="54"/>
                  </a:lnTo>
                  <a:lnTo>
                    <a:pt x="58" y="54"/>
                  </a:lnTo>
                  <a:lnTo>
                    <a:pt x="52" y="58"/>
                  </a:lnTo>
                  <a:lnTo>
                    <a:pt x="50" y="58"/>
                  </a:lnTo>
                  <a:lnTo>
                    <a:pt x="42" y="54"/>
                  </a:lnTo>
                  <a:lnTo>
                    <a:pt x="42" y="54"/>
                  </a:lnTo>
                  <a:lnTo>
                    <a:pt x="40" y="68"/>
                  </a:lnTo>
                  <a:lnTo>
                    <a:pt x="38" y="76"/>
                  </a:lnTo>
                  <a:lnTo>
                    <a:pt x="30" y="78"/>
                  </a:lnTo>
                  <a:lnTo>
                    <a:pt x="30" y="78"/>
                  </a:lnTo>
                  <a:lnTo>
                    <a:pt x="24" y="78"/>
                  </a:lnTo>
                  <a:lnTo>
                    <a:pt x="22" y="76"/>
                  </a:lnTo>
                  <a:lnTo>
                    <a:pt x="18" y="70"/>
                  </a:lnTo>
                  <a:lnTo>
                    <a:pt x="18" y="70"/>
                  </a:lnTo>
                  <a:lnTo>
                    <a:pt x="14" y="68"/>
                  </a:lnTo>
                  <a:lnTo>
                    <a:pt x="12" y="68"/>
                  </a:lnTo>
                  <a:lnTo>
                    <a:pt x="10" y="70"/>
                  </a:lnTo>
                  <a:lnTo>
                    <a:pt x="4" y="76"/>
                  </a:lnTo>
                  <a:lnTo>
                    <a:pt x="4" y="76"/>
                  </a:lnTo>
                  <a:lnTo>
                    <a:pt x="2" y="68"/>
                  </a:lnTo>
                  <a:lnTo>
                    <a:pt x="0" y="62"/>
                  </a:lnTo>
                  <a:lnTo>
                    <a:pt x="0" y="6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55" name="KENYA"/>
            <p:cNvSpPr>
              <a:spLocks/>
            </p:cNvSpPr>
            <p:nvPr/>
          </p:nvSpPr>
          <p:spPr bwMode="auto">
            <a:xfrm>
              <a:off x="7496372" y="3000360"/>
              <a:ext cx="426770" cy="487062"/>
            </a:xfrm>
            <a:custGeom>
              <a:avLst/>
              <a:gdLst>
                <a:gd name="T0" fmla="*/ 0 w 320"/>
                <a:gd name="T1" fmla="*/ 222 h 404"/>
                <a:gd name="T2" fmla="*/ 0 w 320"/>
                <a:gd name="T3" fmla="*/ 204 h 404"/>
                <a:gd name="T4" fmla="*/ 4 w 320"/>
                <a:gd name="T5" fmla="*/ 188 h 404"/>
                <a:gd name="T6" fmla="*/ 18 w 320"/>
                <a:gd name="T7" fmla="*/ 162 h 404"/>
                <a:gd name="T8" fmla="*/ 30 w 320"/>
                <a:gd name="T9" fmla="*/ 148 h 404"/>
                <a:gd name="T10" fmla="*/ 36 w 320"/>
                <a:gd name="T11" fmla="*/ 142 h 404"/>
                <a:gd name="T12" fmla="*/ 42 w 320"/>
                <a:gd name="T13" fmla="*/ 126 h 404"/>
                <a:gd name="T14" fmla="*/ 46 w 320"/>
                <a:gd name="T15" fmla="*/ 110 h 404"/>
                <a:gd name="T16" fmla="*/ 40 w 320"/>
                <a:gd name="T17" fmla="*/ 94 h 404"/>
                <a:gd name="T18" fmla="*/ 26 w 320"/>
                <a:gd name="T19" fmla="*/ 70 h 404"/>
                <a:gd name="T20" fmla="*/ 22 w 320"/>
                <a:gd name="T21" fmla="*/ 56 h 404"/>
                <a:gd name="T22" fmla="*/ 22 w 320"/>
                <a:gd name="T23" fmla="*/ 44 h 404"/>
                <a:gd name="T24" fmla="*/ 18 w 320"/>
                <a:gd name="T25" fmla="*/ 40 h 404"/>
                <a:gd name="T26" fmla="*/ 14 w 320"/>
                <a:gd name="T27" fmla="*/ 34 h 404"/>
                <a:gd name="T28" fmla="*/ 6 w 320"/>
                <a:gd name="T29" fmla="*/ 30 h 404"/>
                <a:gd name="T30" fmla="*/ 6 w 320"/>
                <a:gd name="T31" fmla="*/ 22 h 404"/>
                <a:gd name="T32" fmla="*/ 4 w 320"/>
                <a:gd name="T33" fmla="*/ 16 h 404"/>
                <a:gd name="T34" fmla="*/ 14 w 320"/>
                <a:gd name="T35" fmla="*/ 4 h 404"/>
                <a:gd name="T36" fmla="*/ 46 w 320"/>
                <a:gd name="T37" fmla="*/ 0 h 404"/>
                <a:gd name="T38" fmla="*/ 68 w 320"/>
                <a:gd name="T39" fmla="*/ 0 h 404"/>
                <a:gd name="T40" fmla="*/ 82 w 320"/>
                <a:gd name="T41" fmla="*/ 2 h 404"/>
                <a:gd name="T42" fmla="*/ 96 w 320"/>
                <a:gd name="T43" fmla="*/ 6 h 404"/>
                <a:gd name="T44" fmla="*/ 122 w 320"/>
                <a:gd name="T45" fmla="*/ 12 h 404"/>
                <a:gd name="T46" fmla="*/ 158 w 320"/>
                <a:gd name="T47" fmla="*/ 34 h 404"/>
                <a:gd name="T48" fmla="*/ 172 w 320"/>
                <a:gd name="T49" fmla="*/ 42 h 404"/>
                <a:gd name="T50" fmla="*/ 190 w 320"/>
                <a:gd name="T51" fmla="*/ 42 h 404"/>
                <a:gd name="T52" fmla="*/ 208 w 320"/>
                <a:gd name="T53" fmla="*/ 46 h 404"/>
                <a:gd name="T54" fmla="*/ 224 w 320"/>
                <a:gd name="T55" fmla="*/ 52 h 404"/>
                <a:gd name="T56" fmla="*/ 240 w 320"/>
                <a:gd name="T57" fmla="*/ 32 h 404"/>
                <a:gd name="T58" fmla="*/ 268 w 320"/>
                <a:gd name="T59" fmla="*/ 16 h 404"/>
                <a:gd name="T60" fmla="*/ 280 w 320"/>
                <a:gd name="T61" fmla="*/ 16 h 404"/>
                <a:gd name="T62" fmla="*/ 298 w 320"/>
                <a:gd name="T63" fmla="*/ 30 h 404"/>
                <a:gd name="T64" fmla="*/ 312 w 320"/>
                <a:gd name="T65" fmla="*/ 26 h 404"/>
                <a:gd name="T66" fmla="*/ 310 w 320"/>
                <a:gd name="T67" fmla="*/ 42 h 404"/>
                <a:gd name="T68" fmla="*/ 284 w 320"/>
                <a:gd name="T69" fmla="*/ 72 h 404"/>
                <a:gd name="T70" fmla="*/ 282 w 320"/>
                <a:gd name="T71" fmla="*/ 86 h 404"/>
                <a:gd name="T72" fmla="*/ 282 w 320"/>
                <a:gd name="T73" fmla="*/ 222 h 404"/>
                <a:gd name="T74" fmla="*/ 294 w 320"/>
                <a:gd name="T75" fmla="*/ 254 h 404"/>
                <a:gd name="T76" fmla="*/ 304 w 320"/>
                <a:gd name="T77" fmla="*/ 276 h 404"/>
                <a:gd name="T78" fmla="*/ 284 w 320"/>
                <a:gd name="T79" fmla="*/ 288 h 404"/>
                <a:gd name="T80" fmla="*/ 280 w 320"/>
                <a:gd name="T81" fmla="*/ 288 h 404"/>
                <a:gd name="T82" fmla="*/ 278 w 320"/>
                <a:gd name="T83" fmla="*/ 286 h 404"/>
                <a:gd name="T84" fmla="*/ 280 w 320"/>
                <a:gd name="T85" fmla="*/ 300 h 404"/>
                <a:gd name="T86" fmla="*/ 278 w 320"/>
                <a:gd name="T87" fmla="*/ 298 h 404"/>
                <a:gd name="T88" fmla="*/ 268 w 320"/>
                <a:gd name="T89" fmla="*/ 310 h 404"/>
                <a:gd name="T90" fmla="*/ 254 w 320"/>
                <a:gd name="T91" fmla="*/ 314 h 404"/>
                <a:gd name="T92" fmla="*/ 252 w 320"/>
                <a:gd name="T93" fmla="*/ 328 h 404"/>
                <a:gd name="T94" fmla="*/ 248 w 320"/>
                <a:gd name="T95" fmla="*/ 338 h 404"/>
                <a:gd name="T96" fmla="*/ 240 w 320"/>
                <a:gd name="T97" fmla="*/ 354 h 404"/>
                <a:gd name="T98" fmla="*/ 230 w 320"/>
                <a:gd name="T99" fmla="*/ 376 h 404"/>
                <a:gd name="T100" fmla="*/ 228 w 320"/>
                <a:gd name="T101" fmla="*/ 380 h 404"/>
                <a:gd name="T102" fmla="*/ 218 w 320"/>
                <a:gd name="T103" fmla="*/ 404 h 404"/>
                <a:gd name="T104" fmla="*/ 214 w 320"/>
                <a:gd name="T105" fmla="*/ 404 h 404"/>
                <a:gd name="T106" fmla="*/ 202 w 320"/>
                <a:gd name="T107" fmla="*/ 398 h 404"/>
                <a:gd name="T108" fmla="*/ 160 w 320"/>
                <a:gd name="T109" fmla="*/ 366 h 404"/>
                <a:gd name="T110" fmla="*/ 152 w 320"/>
                <a:gd name="T111" fmla="*/ 354 h 404"/>
                <a:gd name="T112" fmla="*/ 148 w 320"/>
                <a:gd name="T113" fmla="*/ 348 h 404"/>
                <a:gd name="T114" fmla="*/ 148 w 320"/>
                <a:gd name="T115" fmla="*/ 336 h 404"/>
                <a:gd name="T116" fmla="*/ 66 w 320"/>
                <a:gd name="T117" fmla="*/ 282 h 404"/>
                <a:gd name="T118" fmla="*/ 28 w 320"/>
                <a:gd name="T119" fmla="*/ 258 h 404"/>
                <a:gd name="T120" fmla="*/ 0 w 320"/>
                <a:gd name="T121" fmla="*/ 24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0" h="404">
                  <a:moveTo>
                    <a:pt x="0" y="244"/>
                  </a:moveTo>
                  <a:lnTo>
                    <a:pt x="0" y="244"/>
                  </a:lnTo>
                  <a:lnTo>
                    <a:pt x="0" y="222"/>
                  </a:lnTo>
                  <a:lnTo>
                    <a:pt x="0" y="222"/>
                  </a:lnTo>
                  <a:lnTo>
                    <a:pt x="0" y="214"/>
                  </a:lnTo>
                  <a:lnTo>
                    <a:pt x="0" y="204"/>
                  </a:lnTo>
                  <a:lnTo>
                    <a:pt x="0" y="204"/>
                  </a:lnTo>
                  <a:lnTo>
                    <a:pt x="0" y="196"/>
                  </a:lnTo>
                  <a:lnTo>
                    <a:pt x="4" y="188"/>
                  </a:lnTo>
                  <a:lnTo>
                    <a:pt x="10" y="174"/>
                  </a:lnTo>
                  <a:lnTo>
                    <a:pt x="10" y="174"/>
                  </a:lnTo>
                  <a:lnTo>
                    <a:pt x="18" y="162"/>
                  </a:lnTo>
                  <a:lnTo>
                    <a:pt x="26" y="152"/>
                  </a:lnTo>
                  <a:lnTo>
                    <a:pt x="30" y="148"/>
                  </a:lnTo>
                  <a:lnTo>
                    <a:pt x="30" y="148"/>
                  </a:lnTo>
                  <a:lnTo>
                    <a:pt x="36" y="146"/>
                  </a:lnTo>
                  <a:lnTo>
                    <a:pt x="36" y="142"/>
                  </a:lnTo>
                  <a:lnTo>
                    <a:pt x="36" y="142"/>
                  </a:lnTo>
                  <a:lnTo>
                    <a:pt x="36" y="136"/>
                  </a:lnTo>
                  <a:lnTo>
                    <a:pt x="38" y="134"/>
                  </a:lnTo>
                  <a:lnTo>
                    <a:pt x="42" y="126"/>
                  </a:lnTo>
                  <a:lnTo>
                    <a:pt x="42" y="126"/>
                  </a:lnTo>
                  <a:lnTo>
                    <a:pt x="46" y="110"/>
                  </a:lnTo>
                  <a:lnTo>
                    <a:pt x="46" y="110"/>
                  </a:lnTo>
                  <a:lnTo>
                    <a:pt x="42" y="102"/>
                  </a:lnTo>
                  <a:lnTo>
                    <a:pt x="40" y="94"/>
                  </a:lnTo>
                  <a:lnTo>
                    <a:pt x="40" y="94"/>
                  </a:lnTo>
                  <a:lnTo>
                    <a:pt x="38" y="84"/>
                  </a:lnTo>
                  <a:lnTo>
                    <a:pt x="30" y="80"/>
                  </a:lnTo>
                  <a:lnTo>
                    <a:pt x="26" y="70"/>
                  </a:lnTo>
                  <a:lnTo>
                    <a:pt x="26" y="70"/>
                  </a:lnTo>
                  <a:lnTo>
                    <a:pt x="22" y="56"/>
                  </a:lnTo>
                  <a:lnTo>
                    <a:pt x="22" y="56"/>
                  </a:lnTo>
                  <a:lnTo>
                    <a:pt x="18" y="52"/>
                  </a:lnTo>
                  <a:lnTo>
                    <a:pt x="18" y="52"/>
                  </a:lnTo>
                  <a:lnTo>
                    <a:pt x="22" y="44"/>
                  </a:lnTo>
                  <a:lnTo>
                    <a:pt x="22" y="42"/>
                  </a:lnTo>
                  <a:lnTo>
                    <a:pt x="22" y="42"/>
                  </a:lnTo>
                  <a:lnTo>
                    <a:pt x="18" y="40"/>
                  </a:lnTo>
                  <a:lnTo>
                    <a:pt x="16" y="34"/>
                  </a:lnTo>
                  <a:lnTo>
                    <a:pt x="16" y="34"/>
                  </a:lnTo>
                  <a:lnTo>
                    <a:pt x="14" y="34"/>
                  </a:lnTo>
                  <a:lnTo>
                    <a:pt x="14" y="32"/>
                  </a:lnTo>
                  <a:lnTo>
                    <a:pt x="10" y="32"/>
                  </a:lnTo>
                  <a:lnTo>
                    <a:pt x="6" y="30"/>
                  </a:lnTo>
                  <a:lnTo>
                    <a:pt x="6" y="30"/>
                  </a:lnTo>
                  <a:lnTo>
                    <a:pt x="6" y="26"/>
                  </a:lnTo>
                  <a:lnTo>
                    <a:pt x="6" y="22"/>
                  </a:lnTo>
                  <a:lnTo>
                    <a:pt x="4" y="20"/>
                  </a:lnTo>
                  <a:lnTo>
                    <a:pt x="4" y="16"/>
                  </a:lnTo>
                  <a:lnTo>
                    <a:pt x="4" y="16"/>
                  </a:lnTo>
                  <a:lnTo>
                    <a:pt x="6" y="12"/>
                  </a:lnTo>
                  <a:lnTo>
                    <a:pt x="14" y="4"/>
                  </a:lnTo>
                  <a:lnTo>
                    <a:pt x="14" y="4"/>
                  </a:lnTo>
                  <a:lnTo>
                    <a:pt x="18" y="2"/>
                  </a:lnTo>
                  <a:lnTo>
                    <a:pt x="28" y="0"/>
                  </a:lnTo>
                  <a:lnTo>
                    <a:pt x="46" y="0"/>
                  </a:lnTo>
                  <a:lnTo>
                    <a:pt x="46" y="0"/>
                  </a:lnTo>
                  <a:lnTo>
                    <a:pt x="68" y="0"/>
                  </a:lnTo>
                  <a:lnTo>
                    <a:pt x="68" y="0"/>
                  </a:lnTo>
                  <a:lnTo>
                    <a:pt x="80" y="0"/>
                  </a:lnTo>
                  <a:lnTo>
                    <a:pt x="80" y="0"/>
                  </a:lnTo>
                  <a:lnTo>
                    <a:pt x="82" y="2"/>
                  </a:lnTo>
                  <a:lnTo>
                    <a:pt x="86" y="4"/>
                  </a:lnTo>
                  <a:lnTo>
                    <a:pt x="86" y="4"/>
                  </a:lnTo>
                  <a:lnTo>
                    <a:pt x="96" y="6"/>
                  </a:lnTo>
                  <a:lnTo>
                    <a:pt x="106" y="6"/>
                  </a:lnTo>
                  <a:lnTo>
                    <a:pt x="112" y="6"/>
                  </a:lnTo>
                  <a:lnTo>
                    <a:pt x="122" y="12"/>
                  </a:lnTo>
                  <a:lnTo>
                    <a:pt x="122" y="12"/>
                  </a:lnTo>
                  <a:lnTo>
                    <a:pt x="140" y="20"/>
                  </a:lnTo>
                  <a:lnTo>
                    <a:pt x="158" y="34"/>
                  </a:lnTo>
                  <a:lnTo>
                    <a:pt x="158" y="34"/>
                  </a:lnTo>
                  <a:lnTo>
                    <a:pt x="162" y="42"/>
                  </a:lnTo>
                  <a:lnTo>
                    <a:pt x="172" y="42"/>
                  </a:lnTo>
                  <a:lnTo>
                    <a:pt x="172" y="42"/>
                  </a:lnTo>
                  <a:lnTo>
                    <a:pt x="180" y="42"/>
                  </a:lnTo>
                  <a:lnTo>
                    <a:pt x="190" y="42"/>
                  </a:lnTo>
                  <a:lnTo>
                    <a:pt x="190" y="42"/>
                  </a:lnTo>
                  <a:lnTo>
                    <a:pt x="200" y="44"/>
                  </a:lnTo>
                  <a:lnTo>
                    <a:pt x="208" y="46"/>
                  </a:lnTo>
                  <a:lnTo>
                    <a:pt x="218" y="46"/>
                  </a:lnTo>
                  <a:lnTo>
                    <a:pt x="224" y="52"/>
                  </a:lnTo>
                  <a:lnTo>
                    <a:pt x="224" y="52"/>
                  </a:lnTo>
                  <a:lnTo>
                    <a:pt x="230" y="42"/>
                  </a:lnTo>
                  <a:lnTo>
                    <a:pt x="240" y="32"/>
                  </a:lnTo>
                  <a:lnTo>
                    <a:pt x="240" y="32"/>
                  </a:lnTo>
                  <a:lnTo>
                    <a:pt x="244" y="26"/>
                  </a:lnTo>
                  <a:lnTo>
                    <a:pt x="252" y="22"/>
                  </a:lnTo>
                  <a:lnTo>
                    <a:pt x="268" y="16"/>
                  </a:lnTo>
                  <a:lnTo>
                    <a:pt x="268" y="16"/>
                  </a:lnTo>
                  <a:lnTo>
                    <a:pt x="278" y="14"/>
                  </a:lnTo>
                  <a:lnTo>
                    <a:pt x="280" y="16"/>
                  </a:lnTo>
                  <a:lnTo>
                    <a:pt x="288" y="26"/>
                  </a:lnTo>
                  <a:lnTo>
                    <a:pt x="288" y="26"/>
                  </a:lnTo>
                  <a:lnTo>
                    <a:pt x="298" y="30"/>
                  </a:lnTo>
                  <a:lnTo>
                    <a:pt x="304" y="26"/>
                  </a:lnTo>
                  <a:lnTo>
                    <a:pt x="304" y="26"/>
                  </a:lnTo>
                  <a:lnTo>
                    <a:pt x="312" y="26"/>
                  </a:lnTo>
                  <a:lnTo>
                    <a:pt x="320" y="26"/>
                  </a:lnTo>
                  <a:lnTo>
                    <a:pt x="320" y="26"/>
                  </a:lnTo>
                  <a:lnTo>
                    <a:pt x="310" y="42"/>
                  </a:lnTo>
                  <a:lnTo>
                    <a:pt x="298" y="60"/>
                  </a:lnTo>
                  <a:lnTo>
                    <a:pt x="298" y="60"/>
                  </a:lnTo>
                  <a:lnTo>
                    <a:pt x="284" y="72"/>
                  </a:lnTo>
                  <a:lnTo>
                    <a:pt x="282" y="80"/>
                  </a:lnTo>
                  <a:lnTo>
                    <a:pt x="282" y="86"/>
                  </a:lnTo>
                  <a:lnTo>
                    <a:pt x="282" y="86"/>
                  </a:lnTo>
                  <a:lnTo>
                    <a:pt x="282" y="186"/>
                  </a:lnTo>
                  <a:lnTo>
                    <a:pt x="282" y="186"/>
                  </a:lnTo>
                  <a:lnTo>
                    <a:pt x="282" y="222"/>
                  </a:lnTo>
                  <a:lnTo>
                    <a:pt x="284" y="236"/>
                  </a:lnTo>
                  <a:lnTo>
                    <a:pt x="294" y="254"/>
                  </a:lnTo>
                  <a:lnTo>
                    <a:pt x="294" y="254"/>
                  </a:lnTo>
                  <a:lnTo>
                    <a:pt x="304" y="264"/>
                  </a:lnTo>
                  <a:lnTo>
                    <a:pt x="304" y="272"/>
                  </a:lnTo>
                  <a:lnTo>
                    <a:pt x="304" y="276"/>
                  </a:lnTo>
                  <a:lnTo>
                    <a:pt x="304" y="276"/>
                  </a:lnTo>
                  <a:lnTo>
                    <a:pt x="292" y="286"/>
                  </a:lnTo>
                  <a:lnTo>
                    <a:pt x="284" y="288"/>
                  </a:lnTo>
                  <a:lnTo>
                    <a:pt x="282" y="286"/>
                  </a:lnTo>
                  <a:lnTo>
                    <a:pt x="282" y="286"/>
                  </a:lnTo>
                  <a:lnTo>
                    <a:pt x="280" y="288"/>
                  </a:lnTo>
                  <a:lnTo>
                    <a:pt x="280" y="288"/>
                  </a:lnTo>
                  <a:lnTo>
                    <a:pt x="278" y="286"/>
                  </a:lnTo>
                  <a:lnTo>
                    <a:pt x="278" y="286"/>
                  </a:lnTo>
                  <a:lnTo>
                    <a:pt x="280" y="294"/>
                  </a:lnTo>
                  <a:lnTo>
                    <a:pt x="280" y="298"/>
                  </a:lnTo>
                  <a:lnTo>
                    <a:pt x="280" y="300"/>
                  </a:lnTo>
                  <a:lnTo>
                    <a:pt x="280" y="300"/>
                  </a:lnTo>
                  <a:lnTo>
                    <a:pt x="280" y="298"/>
                  </a:lnTo>
                  <a:lnTo>
                    <a:pt x="278" y="298"/>
                  </a:lnTo>
                  <a:lnTo>
                    <a:pt x="272" y="304"/>
                  </a:lnTo>
                  <a:lnTo>
                    <a:pt x="272" y="304"/>
                  </a:lnTo>
                  <a:lnTo>
                    <a:pt x="268" y="310"/>
                  </a:lnTo>
                  <a:lnTo>
                    <a:pt x="260" y="310"/>
                  </a:lnTo>
                  <a:lnTo>
                    <a:pt x="260" y="310"/>
                  </a:lnTo>
                  <a:lnTo>
                    <a:pt x="254" y="314"/>
                  </a:lnTo>
                  <a:lnTo>
                    <a:pt x="252" y="316"/>
                  </a:lnTo>
                  <a:lnTo>
                    <a:pt x="248" y="324"/>
                  </a:lnTo>
                  <a:lnTo>
                    <a:pt x="252" y="328"/>
                  </a:lnTo>
                  <a:lnTo>
                    <a:pt x="252" y="328"/>
                  </a:lnTo>
                  <a:lnTo>
                    <a:pt x="252" y="330"/>
                  </a:lnTo>
                  <a:lnTo>
                    <a:pt x="248" y="338"/>
                  </a:lnTo>
                  <a:lnTo>
                    <a:pt x="242" y="348"/>
                  </a:lnTo>
                  <a:lnTo>
                    <a:pt x="242" y="348"/>
                  </a:lnTo>
                  <a:lnTo>
                    <a:pt x="240" y="354"/>
                  </a:lnTo>
                  <a:lnTo>
                    <a:pt x="238" y="364"/>
                  </a:lnTo>
                  <a:lnTo>
                    <a:pt x="230" y="370"/>
                  </a:lnTo>
                  <a:lnTo>
                    <a:pt x="230" y="376"/>
                  </a:lnTo>
                  <a:lnTo>
                    <a:pt x="228" y="376"/>
                  </a:lnTo>
                  <a:lnTo>
                    <a:pt x="228" y="376"/>
                  </a:lnTo>
                  <a:lnTo>
                    <a:pt x="228" y="380"/>
                  </a:lnTo>
                  <a:lnTo>
                    <a:pt x="224" y="390"/>
                  </a:lnTo>
                  <a:lnTo>
                    <a:pt x="220" y="396"/>
                  </a:lnTo>
                  <a:lnTo>
                    <a:pt x="218" y="404"/>
                  </a:lnTo>
                  <a:lnTo>
                    <a:pt x="218" y="404"/>
                  </a:lnTo>
                  <a:lnTo>
                    <a:pt x="214" y="404"/>
                  </a:lnTo>
                  <a:lnTo>
                    <a:pt x="214" y="404"/>
                  </a:lnTo>
                  <a:lnTo>
                    <a:pt x="212" y="404"/>
                  </a:lnTo>
                  <a:lnTo>
                    <a:pt x="212" y="404"/>
                  </a:lnTo>
                  <a:lnTo>
                    <a:pt x="202" y="398"/>
                  </a:lnTo>
                  <a:lnTo>
                    <a:pt x="198" y="394"/>
                  </a:lnTo>
                  <a:lnTo>
                    <a:pt x="198" y="394"/>
                  </a:lnTo>
                  <a:lnTo>
                    <a:pt x="160" y="366"/>
                  </a:lnTo>
                  <a:lnTo>
                    <a:pt x="160" y="366"/>
                  </a:lnTo>
                  <a:lnTo>
                    <a:pt x="152" y="354"/>
                  </a:lnTo>
                  <a:lnTo>
                    <a:pt x="152" y="354"/>
                  </a:lnTo>
                  <a:lnTo>
                    <a:pt x="148" y="350"/>
                  </a:lnTo>
                  <a:lnTo>
                    <a:pt x="148" y="350"/>
                  </a:lnTo>
                  <a:lnTo>
                    <a:pt x="148" y="348"/>
                  </a:lnTo>
                  <a:lnTo>
                    <a:pt x="148" y="348"/>
                  </a:lnTo>
                  <a:lnTo>
                    <a:pt x="150" y="340"/>
                  </a:lnTo>
                  <a:lnTo>
                    <a:pt x="148" y="336"/>
                  </a:lnTo>
                  <a:lnTo>
                    <a:pt x="138" y="326"/>
                  </a:lnTo>
                  <a:lnTo>
                    <a:pt x="138" y="326"/>
                  </a:lnTo>
                  <a:lnTo>
                    <a:pt x="66" y="282"/>
                  </a:lnTo>
                  <a:lnTo>
                    <a:pt x="66" y="282"/>
                  </a:lnTo>
                  <a:lnTo>
                    <a:pt x="28" y="258"/>
                  </a:lnTo>
                  <a:lnTo>
                    <a:pt x="28" y="258"/>
                  </a:lnTo>
                  <a:lnTo>
                    <a:pt x="16" y="248"/>
                  </a:lnTo>
                  <a:lnTo>
                    <a:pt x="6" y="244"/>
                  </a:lnTo>
                  <a:lnTo>
                    <a:pt x="0" y="244"/>
                  </a:lnTo>
                  <a:lnTo>
                    <a:pt x="0" y="244"/>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56" name="ZAMBIA"/>
            <p:cNvSpPr>
              <a:spLocks/>
            </p:cNvSpPr>
            <p:nvPr/>
          </p:nvSpPr>
          <p:spPr bwMode="auto">
            <a:xfrm>
              <a:off x="6861553" y="3673083"/>
              <a:ext cx="618816" cy="528053"/>
            </a:xfrm>
            <a:custGeom>
              <a:avLst/>
              <a:gdLst>
                <a:gd name="T0" fmla="*/ 0 w 464"/>
                <a:gd name="T1" fmla="*/ 216 h 438"/>
                <a:gd name="T2" fmla="*/ 22 w 464"/>
                <a:gd name="T3" fmla="*/ 210 h 438"/>
                <a:gd name="T4" fmla="*/ 82 w 464"/>
                <a:gd name="T5" fmla="*/ 208 h 438"/>
                <a:gd name="T6" fmla="*/ 82 w 464"/>
                <a:gd name="T7" fmla="*/ 184 h 438"/>
                <a:gd name="T8" fmla="*/ 82 w 464"/>
                <a:gd name="T9" fmla="*/ 128 h 438"/>
                <a:gd name="T10" fmla="*/ 86 w 464"/>
                <a:gd name="T11" fmla="*/ 122 h 438"/>
                <a:gd name="T12" fmla="*/ 94 w 464"/>
                <a:gd name="T13" fmla="*/ 142 h 438"/>
                <a:gd name="T14" fmla="*/ 122 w 464"/>
                <a:gd name="T15" fmla="*/ 134 h 438"/>
                <a:gd name="T16" fmla="*/ 136 w 464"/>
                <a:gd name="T17" fmla="*/ 154 h 438"/>
                <a:gd name="T18" fmla="*/ 170 w 464"/>
                <a:gd name="T19" fmla="*/ 162 h 438"/>
                <a:gd name="T20" fmla="*/ 202 w 464"/>
                <a:gd name="T21" fmla="*/ 156 h 438"/>
                <a:gd name="T22" fmla="*/ 220 w 464"/>
                <a:gd name="T23" fmla="*/ 168 h 438"/>
                <a:gd name="T24" fmla="*/ 232 w 464"/>
                <a:gd name="T25" fmla="*/ 178 h 438"/>
                <a:gd name="T26" fmla="*/ 260 w 464"/>
                <a:gd name="T27" fmla="*/ 188 h 438"/>
                <a:gd name="T28" fmla="*/ 274 w 464"/>
                <a:gd name="T29" fmla="*/ 214 h 438"/>
                <a:gd name="T30" fmla="*/ 292 w 464"/>
                <a:gd name="T31" fmla="*/ 226 h 438"/>
                <a:gd name="T32" fmla="*/ 304 w 464"/>
                <a:gd name="T33" fmla="*/ 226 h 438"/>
                <a:gd name="T34" fmla="*/ 312 w 464"/>
                <a:gd name="T35" fmla="*/ 216 h 438"/>
                <a:gd name="T36" fmla="*/ 302 w 464"/>
                <a:gd name="T37" fmla="*/ 174 h 438"/>
                <a:gd name="T38" fmla="*/ 292 w 464"/>
                <a:gd name="T39" fmla="*/ 186 h 438"/>
                <a:gd name="T40" fmla="*/ 260 w 464"/>
                <a:gd name="T41" fmla="*/ 156 h 438"/>
                <a:gd name="T42" fmla="*/ 264 w 464"/>
                <a:gd name="T43" fmla="*/ 106 h 438"/>
                <a:gd name="T44" fmla="*/ 262 w 464"/>
                <a:gd name="T45" fmla="*/ 54 h 438"/>
                <a:gd name="T46" fmla="*/ 272 w 464"/>
                <a:gd name="T47" fmla="*/ 32 h 438"/>
                <a:gd name="T48" fmla="*/ 342 w 464"/>
                <a:gd name="T49" fmla="*/ 0 h 438"/>
                <a:gd name="T50" fmla="*/ 360 w 464"/>
                <a:gd name="T51" fmla="*/ 14 h 438"/>
                <a:gd name="T52" fmla="*/ 384 w 464"/>
                <a:gd name="T53" fmla="*/ 32 h 438"/>
                <a:gd name="T54" fmla="*/ 394 w 464"/>
                <a:gd name="T55" fmla="*/ 32 h 438"/>
                <a:gd name="T56" fmla="*/ 414 w 464"/>
                <a:gd name="T57" fmla="*/ 40 h 438"/>
                <a:gd name="T58" fmla="*/ 426 w 464"/>
                <a:gd name="T59" fmla="*/ 46 h 438"/>
                <a:gd name="T60" fmla="*/ 446 w 464"/>
                <a:gd name="T61" fmla="*/ 64 h 438"/>
                <a:gd name="T62" fmla="*/ 452 w 464"/>
                <a:gd name="T63" fmla="*/ 80 h 438"/>
                <a:gd name="T64" fmla="*/ 464 w 464"/>
                <a:gd name="T65" fmla="*/ 94 h 438"/>
                <a:gd name="T66" fmla="*/ 454 w 464"/>
                <a:gd name="T67" fmla="*/ 114 h 438"/>
                <a:gd name="T68" fmla="*/ 452 w 464"/>
                <a:gd name="T69" fmla="*/ 126 h 438"/>
                <a:gd name="T70" fmla="*/ 450 w 464"/>
                <a:gd name="T71" fmla="*/ 168 h 438"/>
                <a:gd name="T72" fmla="*/ 446 w 464"/>
                <a:gd name="T73" fmla="*/ 194 h 438"/>
                <a:gd name="T74" fmla="*/ 440 w 464"/>
                <a:gd name="T75" fmla="*/ 216 h 438"/>
                <a:gd name="T76" fmla="*/ 432 w 464"/>
                <a:gd name="T77" fmla="*/ 238 h 438"/>
                <a:gd name="T78" fmla="*/ 426 w 464"/>
                <a:gd name="T79" fmla="*/ 246 h 438"/>
                <a:gd name="T80" fmla="*/ 440 w 464"/>
                <a:gd name="T81" fmla="*/ 256 h 438"/>
                <a:gd name="T82" fmla="*/ 450 w 464"/>
                <a:gd name="T83" fmla="*/ 256 h 438"/>
                <a:gd name="T84" fmla="*/ 330 w 464"/>
                <a:gd name="T85" fmla="*/ 300 h 438"/>
                <a:gd name="T86" fmla="*/ 336 w 464"/>
                <a:gd name="T87" fmla="*/ 324 h 438"/>
                <a:gd name="T88" fmla="*/ 316 w 464"/>
                <a:gd name="T89" fmla="*/ 328 h 438"/>
                <a:gd name="T90" fmla="*/ 296 w 464"/>
                <a:gd name="T91" fmla="*/ 330 h 438"/>
                <a:gd name="T92" fmla="*/ 274 w 464"/>
                <a:gd name="T93" fmla="*/ 358 h 438"/>
                <a:gd name="T94" fmla="*/ 256 w 464"/>
                <a:gd name="T95" fmla="*/ 372 h 438"/>
                <a:gd name="T96" fmla="*/ 230 w 464"/>
                <a:gd name="T97" fmla="*/ 396 h 438"/>
                <a:gd name="T98" fmla="*/ 184 w 464"/>
                <a:gd name="T99" fmla="*/ 436 h 438"/>
                <a:gd name="T100" fmla="*/ 164 w 464"/>
                <a:gd name="T101" fmla="*/ 430 h 438"/>
                <a:gd name="T102" fmla="*/ 144 w 464"/>
                <a:gd name="T103" fmla="*/ 426 h 438"/>
                <a:gd name="T104" fmla="*/ 126 w 464"/>
                <a:gd name="T105" fmla="*/ 422 h 438"/>
                <a:gd name="T106" fmla="*/ 84 w 464"/>
                <a:gd name="T107" fmla="*/ 410 h 438"/>
                <a:gd name="T108" fmla="*/ 56 w 464"/>
                <a:gd name="T109" fmla="*/ 416 h 438"/>
                <a:gd name="T110" fmla="*/ 10 w 464"/>
                <a:gd name="T111"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4" h="438">
                  <a:moveTo>
                    <a:pt x="2" y="350"/>
                  </a:moveTo>
                  <a:lnTo>
                    <a:pt x="2" y="350"/>
                  </a:lnTo>
                  <a:lnTo>
                    <a:pt x="2" y="226"/>
                  </a:lnTo>
                  <a:lnTo>
                    <a:pt x="2" y="226"/>
                  </a:lnTo>
                  <a:lnTo>
                    <a:pt x="0" y="216"/>
                  </a:lnTo>
                  <a:lnTo>
                    <a:pt x="2" y="214"/>
                  </a:lnTo>
                  <a:lnTo>
                    <a:pt x="4" y="210"/>
                  </a:lnTo>
                  <a:lnTo>
                    <a:pt x="4" y="210"/>
                  </a:lnTo>
                  <a:lnTo>
                    <a:pt x="14" y="210"/>
                  </a:lnTo>
                  <a:lnTo>
                    <a:pt x="22" y="210"/>
                  </a:lnTo>
                  <a:lnTo>
                    <a:pt x="22" y="210"/>
                  </a:lnTo>
                  <a:lnTo>
                    <a:pt x="50" y="210"/>
                  </a:lnTo>
                  <a:lnTo>
                    <a:pt x="66" y="210"/>
                  </a:lnTo>
                  <a:lnTo>
                    <a:pt x="82" y="208"/>
                  </a:lnTo>
                  <a:lnTo>
                    <a:pt x="82" y="208"/>
                  </a:lnTo>
                  <a:lnTo>
                    <a:pt x="76" y="206"/>
                  </a:lnTo>
                  <a:lnTo>
                    <a:pt x="76" y="198"/>
                  </a:lnTo>
                  <a:lnTo>
                    <a:pt x="82" y="188"/>
                  </a:lnTo>
                  <a:lnTo>
                    <a:pt x="82" y="188"/>
                  </a:lnTo>
                  <a:lnTo>
                    <a:pt x="82" y="184"/>
                  </a:lnTo>
                  <a:lnTo>
                    <a:pt x="82" y="178"/>
                  </a:lnTo>
                  <a:lnTo>
                    <a:pt x="76" y="166"/>
                  </a:lnTo>
                  <a:lnTo>
                    <a:pt x="76" y="166"/>
                  </a:lnTo>
                  <a:lnTo>
                    <a:pt x="82" y="142"/>
                  </a:lnTo>
                  <a:lnTo>
                    <a:pt x="82" y="128"/>
                  </a:lnTo>
                  <a:lnTo>
                    <a:pt x="76" y="116"/>
                  </a:lnTo>
                  <a:lnTo>
                    <a:pt x="76" y="116"/>
                  </a:lnTo>
                  <a:lnTo>
                    <a:pt x="84" y="118"/>
                  </a:lnTo>
                  <a:lnTo>
                    <a:pt x="84" y="118"/>
                  </a:lnTo>
                  <a:lnTo>
                    <a:pt x="86" y="122"/>
                  </a:lnTo>
                  <a:lnTo>
                    <a:pt x="90" y="126"/>
                  </a:lnTo>
                  <a:lnTo>
                    <a:pt x="90" y="126"/>
                  </a:lnTo>
                  <a:lnTo>
                    <a:pt x="96" y="128"/>
                  </a:lnTo>
                  <a:lnTo>
                    <a:pt x="96" y="132"/>
                  </a:lnTo>
                  <a:lnTo>
                    <a:pt x="94" y="142"/>
                  </a:lnTo>
                  <a:lnTo>
                    <a:pt x="94" y="142"/>
                  </a:lnTo>
                  <a:lnTo>
                    <a:pt x="100" y="142"/>
                  </a:lnTo>
                  <a:lnTo>
                    <a:pt x="110" y="138"/>
                  </a:lnTo>
                  <a:lnTo>
                    <a:pt x="110" y="138"/>
                  </a:lnTo>
                  <a:lnTo>
                    <a:pt x="122" y="134"/>
                  </a:lnTo>
                  <a:lnTo>
                    <a:pt x="134" y="132"/>
                  </a:lnTo>
                  <a:lnTo>
                    <a:pt x="134" y="132"/>
                  </a:lnTo>
                  <a:lnTo>
                    <a:pt x="134" y="144"/>
                  </a:lnTo>
                  <a:lnTo>
                    <a:pt x="136" y="154"/>
                  </a:lnTo>
                  <a:lnTo>
                    <a:pt x="136" y="154"/>
                  </a:lnTo>
                  <a:lnTo>
                    <a:pt x="144" y="156"/>
                  </a:lnTo>
                  <a:lnTo>
                    <a:pt x="152" y="156"/>
                  </a:lnTo>
                  <a:lnTo>
                    <a:pt x="152" y="156"/>
                  </a:lnTo>
                  <a:lnTo>
                    <a:pt x="162" y="162"/>
                  </a:lnTo>
                  <a:lnTo>
                    <a:pt x="170" y="162"/>
                  </a:lnTo>
                  <a:lnTo>
                    <a:pt x="170" y="162"/>
                  </a:lnTo>
                  <a:lnTo>
                    <a:pt x="190" y="166"/>
                  </a:lnTo>
                  <a:lnTo>
                    <a:pt x="194" y="166"/>
                  </a:lnTo>
                  <a:lnTo>
                    <a:pt x="202" y="156"/>
                  </a:lnTo>
                  <a:lnTo>
                    <a:pt x="202" y="156"/>
                  </a:lnTo>
                  <a:lnTo>
                    <a:pt x="204" y="148"/>
                  </a:lnTo>
                  <a:lnTo>
                    <a:pt x="206" y="148"/>
                  </a:lnTo>
                  <a:lnTo>
                    <a:pt x="216" y="162"/>
                  </a:lnTo>
                  <a:lnTo>
                    <a:pt x="216" y="162"/>
                  </a:lnTo>
                  <a:lnTo>
                    <a:pt x="220" y="168"/>
                  </a:lnTo>
                  <a:lnTo>
                    <a:pt x="222" y="178"/>
                  </a:lnTo>
                  <a:lnTo>
                    <a:pt x="222" y="178"/>
                  </a:lnTo>
                  <a:lnTo>
                    <a:pt x="224" y="182"/>
                  </a:lnTo>
                  <a:lnTo>
                    <a:pt x="230" y="182"/>
                  </a:lnTo>
                  <a:lnTo>
                    <a:pt x="232" y="178"/>
                  </a:lnTo>
                  <a:lnTo>
                    <a:pt x="234" y="178"/>
                  </a:lnTo>
                  <a:lnTo>
                    <a:pt x="234" y="178"/>
                  </a:lnTo>
                  <a:lnTo>
                    <a:pt x="252" y="186"/>
                  </a:lnTo>
                  <a:lnTo>
                    <a:pt x="252" y="186"/>
                  </a:lnTo>
                  <a:lnTo>
                    <a:pt x="260" y="188"/>
                  </a:lnTo>
                  <a:lnTo>
                    <a:pt x="260" y="196"/>
                  </a:lnTo>
                  <a:lnTo>
                    <a:pt x="262" y="198"/>
                  </a:lnTo>
                  <a:lnTo>
                    <a:pt x="264" y="206"/>
                  </a:lnTo>
                  <a:lnTo>
                    <a:pt x="264" y="206"/>
                  </a:lnTo>
                  <a:lnTo>
                    <a:pt x="274" y="214"/>
                  </a:lnTo>
                  <a:lnTo>
                    <a:pt x="276" y="226"/>
                  </a:lnTo>
                  <a:lnTo>
                    <a:pt x="276" y="226"/>
                  </a:lnTo>
                  <a:lnTo>
                    <a:pt x="280" y="228"/>
                  </a:lnTo>
                  <a:lnTo>
                    <a:pt x="284" y="228"/>
                  </a:lnTo>
                  <a:lnTo>
                    <a:pt x="292" y="226"/>
                  </a:lnTo>
                  <a:lnTo>
                    <a:pt x="302" y="224"/>
                  </a:lnTo>
                  <a:lnTo>
                    <a:pt x="304" y="220"/>
                  </a:lnTo>
                  <a:lnTo>
                    <a:pt x="306" y="224"/>
                  </a:lnTo>
                  <a:lnTo>
                    <a:pt x="306" y="224"/>
                  </a:lnTo>
                  <a:lnTo>
                    <a:pt x="304" y="226"/>
                  </a:lnTo>
                  <a:lnTo>
                    <a:pt x="306" y="228"/>
                  </a:lnTo>
                  <a:lnTo>
                    <a:pt x="306" y="228"/>
                  </a:lnTo>
                  <a:lnTo>
                    <a:pt x="312" y="228"/>
                  </a:lnTo>
                  <a:lnTo>
                    <a:pt x="312" y="226"/>
                  </a:lnTo>
                  <a:lnTo>
                    <a:pt x="312" y="216"/>
                  </a:lnTo>
                  <a:lnTo>
                    <a:pt x="312" y="216"/>
                  </a:lnTo>
                  <a:lnTo>
                    <a:pt x="312" y="174"/>
                  </a:lnTo>
                  <a:lnTo>
                    <a:pt x="312" y="174"/>
                  </a:lnTo>
                  <a:lnTo>
                    <a:pt x="302" y="174"/>
                  </a:lnTo>
                  <a:lnTo>
                    <a:pt x="302" y="174"/>
                  </a:lnTo>
                  <a:lnTo>
                    <a:pt x="300" y="182"/>
                  </a:lnTo>
                  <a:lnTo>
                    <a:pt x="300" y="184"/>
                  </a:lnTo>
                  <a:lnTo>
                    <a:pt x="300" y="184"/>
                  </a:lnTo>
                  <a:lnTo>
                    <a:pt x="296" y="186"/>
                  </a:lnTo>
                  <a:lnTo>
                    <a:pt x="292" y="186"/>
                  </a:lnTo>
                  <a:lnTo>
                    <a:pt x="284" y="184"/>
                  </a:lnTo>
                  <a:lnTo>
                    <a:pt x="274" y="174"/>
                  </a:lnTo>
                  <a:lnTo>
                    <a:pt x="274" y="174"/>
                  </a:lnTo>
                  <a:lnTo>
                    <a:pt x="264" y="166"/>
                  </a:lnTo>
                  <a:lnTo>
                    <a:pt x="260" y="156"/>
                  </a:lnTo>
                  <a:lnTo>
                    <a:pt x="256" y="146"/>
                  </a:lnTo>
                  <a:lnTo>
                    <a:pt x="256" y="134"/>
                  </a:lnTo>
                  <a:lnTo>
                    <a:pt x="256" y="134"/>
                  </a:lnTo>
                  <a:lnTo>
                    <a:pt x="264" y="106"/>
                  </a:lnTo>
                  <a:lnTo>
                    <a:pt x="264" y="106"/>
                  </a:lnTo>
                  <a:lnTo>
                    <a:pt x="264" y="98"/>
                  </a:lnTo>
                  <a:lnTo>
                    <a:pt x="264" y="86"/>
                  </a:lnTo>
                  <a:lnTo>
                    <a:pt x="264" y="86"/>
                  </a:lnTo>
                  <a:lnTo>
                    <a:pt x="264" y="64"/>
                  </a:lnTo>
                  <a:lnTo>
                    <a:pt x="262" y="54"/>
                  </a:lnTo>
                  <a:lnTo>
                    <a:pt x="260" y="50"/>
                  </a:lnTo>
                  <a:lnTo>
                    <a:pt x="256" y="50"/>
                  </a:lnTo>
                  <a:lnTo>
                    <a:pt x="256" y="50"/>
                  </a:lnTo>
                  <a:lnTo>
                    <a:pt x="262" y="40"/>
                  </a:lnTo>
                  <a:lnTo>
                    <a:pt x="272" y="32"/>
                  </a:lnTo>
                  <a:lnTo>
                    <a:pt x="276" y="22"/>
                  </a:lnTo>
                  <a:lnTo>
                    <a:pt x="276" y="20"/>
                  </a:lnTo>
                  <a:lnTo>
                    <a:pt x="274" y="12"/>
                  </a:lnTo>
                  <a:lnTo>
                    <a:pt x="274" y="12"/>
                  </a:lnTo>
                  <a:lnTo>
                    <a:pt x="342" y="0"/>
                  </a:lnTo>
                  <a:lnTo>
                    <a:pt x="342" y="0"/>
                  </a:lnTo>
                  <a:lnTo>
                    <a:pt x="352" y="0"/>
                  </a:lnTo>
                  <a:lnTo>
                    <a:pt x="354" y="6"/>
                  </a:lnTo>
                  <a:lnTo>
                    <a:pt x="354" y="6"/>
                  </a:lnTo>
                  <a:lnTo>
                    <a:pt x="360" y="14"/>
                  </a:lnTo>
                  <a:lnTo>
                    <a:pt x="370" y="20"/>
                  </a:lnTo>
                  <a:lnTo>
                    <a:pt x="370" y="20"/>
                  </a:lnTo>
                  <a:lnTo>
                    <a:pt x="376" y="20"/>
                  </a:lnTo>
                  <a:lnTo>
                    <a:pt x="380" y="22"/>
                  </a:lnTo>
                  <a:lnTo>
                    <a:pt x="384" y="32"/>
                  </a:lnTo>
                  <a:lnTo>
                    <a:pt x="384" y="32"/>
                  </a:lnTo>
                  <a:lnTo>
                    <a:pt x="386" y="32"/>
                  </a:lnTo>
                  <a:lnTo>
                    <a:pt x="392" y="32"/>
                  </a:lnTo>
                  <a:lnTo>
                    <a:pt x="392" y="32"/>
                  </a:lnTo>
                  <a:lnTo>
                    <a:pt x="394" y="32"/>
                  </a:lnTo>
                  <a:lnTo>
                    <a:pt x="396" y="34"/>
                  </a:lnTo>
                  <a:lnTo>
                    <a:pt x="400" y="36"/>
                  </a:lnTo>
                  <a:lnTo>
                    <a:pt x="400" y="36"/>
                  </a:lnTo>
                  <a:lnTo>
                    <a:pt x="412" y="40"/>
                  </a:lnTo>
                  <a:lnTo>
                    <a:pt x="414" y="40"/>
                  </a:lnTo>
                  <a:lnTo>
                    <a:pt x="422" y="46"/>
                  </a:lnTo>
                  <a:lnTo>
                    <a:pt x="422" y="46"/>
                  </a:lnTo>
                  <a:lnTo>
                    <a:pt x="424" y="46"/>
                  </a:lnTo>
                  <a:lnTo>
                    <a:pt x="426" y="46"/>
                  </a:lnTo>
                  <a:lnTo>
                    <a:pt x="426" y="46"/>
                  </a:lnTo>
                  <a:lnTo>
                    <a:pt x="434" y="52"/>
                  </a:lnTo>
                  <a:lnTo>
                    <a:pt x="440" y="60"/>
                  </a:lnTo>
                  <a:lnTo>
                    <a:pt x="440" y="60"/>
                  </a:lnTo>
                  <a:lnTo>
                    <a:pt x="440" y="62"/>
                  </a:lnTo>
                  <a:lnTo>
                    <a:pt x="446" y="64"/>
                  </a:lnTo>
                  <a:lnTo>
                    <a:pt x="450" y="66"/>
                  </a:lnTo>
                  <a:lnTo>
                    <a:pt x="454" y="72"/>
                  </a:lnTo>
                  <a:lnTo>
                    <a:pt x="454" y="72"/>
                  </a:lnTo>
                  <a:lnTo>
                    <a:pt x="452" y="74"/>
                  </a:lnTo>
                  <a:lnTo>
                    <a:pt x="452" y="80"/>
                  </a:lnTo>
                  <a:lnTo>
                    <a:pt x="452" y="80"/>
                  </a:lnTo>
                  <a:lnTo>
                    <a:pt x="454" y="82"/>
                  </a:lnTo>
                  <a:lnTo>
                    <a:pt x="462" y="88"/>
                  </a:lnTo>
                  <a:lnTo>
                    <a:pt x="462" y="88"/>
                  </a:lnTo>
                  <a:lnTo>
                    <a:pt x="464" y="94"/>
                  </a:lnTo>
                  <a:lnTo>
                    <a:pt x="464" y="102"/>
                  </a:lnTo>
                  <a:lnTo>
                    <a:pt x="464" y="102"/>
                  </a:lnTo>
                  <a:lnTo>
                    <a:pt x="464" y="104"/>
                  </a:lnTo>
                  <a:lnTo>
                    <a:pt x="464" y="108"/>
                  </a:lnTo>
                  <a:lnTo>
                    <a:pt x="454" y="114"/>
                  </a:lnTo>
                  <a:lnTo>
                    <a:pt x="454" y="114"/>
                  </a:lnTo>
                  <a:lnTo>
                    <a:pt x="452" y="116"/>
                  </a:lnTo>
                  <a:lnTo>
                    <a:pt x="452" y="118"/>
                  </a:lnTo>
                  <a:lnTo>
                    <a:pt x="452" y="126"/>
                  </a:lnTo>
                  <a:lnTo>
                    <a:pt x="452" y="126"/>
                  </a:lnTo>
                  <a:lnTo>
                    <a:pt x="454" y="132"/>
                  </a:lnTo>
                  <a:lnTo>
                    <a:pt x="452" y="138"/>
                  </a:lnTo>
                  <a:lnTo>
                    <a:pt x="452" y="146"/>
                  </a:lnTo>
                  <a:lnTo>
                    <a:pt x="452" y="146"/>
                  </a:lnTo>
                  <a:lnTo>
                    <a:pt x="450" y="168"/>
                  </a:lnTo>
                  <a:lnTo>
                    <a:pt x="452" y="178"/>
                  </a:lnTo>
                  <a:lnTo>
                    <a:pt x="454" y="182"/>
                  </a:lnTo>
                  <a:lnTo>
                    <a:pt x="462" y="184"/>
                  </a:lnTo>
                  <a:lnTo>
                    <a:pt x="462" y="184"/>
                  </a:lnTo>
                  <a:lnTo>
                    <a:pt x="446" y="194"/>
                  </a:lnTo>
                  <a:lnTo>
                    <a:pt x="440" y="196"/>
                  </a:lnTo>
                  <a:lnTo>
                    <a:pt x="436" y="202"/>
                  </a:lnTo>
                  <a:lnTo>
                    <a:pt x="436" y="202"/>
                  </a:lnTo>
                  <a:lnTo>
                    <a:pt x="440" y="210"/>
                  </a:lnTo>
                  <a:lnTo>
                    <a:pt x="440" y="216"/>
                  </a:lnTo>
                  <a:lnTo>
                    <a:pt x="440" y="216"/>
                  </a:lnTo>
                  <a:lnTo>
                    <a:pt x="436" y="228"/>
                  </a:lnTo>
                  <a:lnTo>
                    <a:pt x="434" y="236"/>
                  </a:lnTo>
                  <a:lnTo>
                    <a:pt x="432" y="238"/>
                  </a:lnTo>
                  <a:lnTo>
                    <a:pt x="432" y="238"/>
                  </a:lnTo>
                  <a:lnTo>
                    <a:pt x="432" y="238"/>
                  </a:lnTo>
                  <a:lnTo>
                    <a:pt x="432" y="238"/>
                  </a:lnTo>
                  <a:lnTo>
                    <a:pt x="426" y="240"/>
                  </a:lnTo>
                  <a:lnTo>
                    <a:pt x="426" y="240"/>
                  </a:lnTo>
                  <a:lnTo>
                    <a:pt x="426" y="246"/>
                  </a:lnTo>
                  <a:lnTo>
                    <a:pt x="432" y="248"/>
                  </a:lnTo>
                  <a:lnTo>
                    <a:pt x="436" y="250"/>
                  </a:lnTo>
                  <a:lnTo>
                    <a:pt x="436" y="250"/>
                  </a:lnTo>
                  <a:lnTo>
                    <a:pt x="440" y="254"/>
                  </a:lnTo>
                  <a:lnTo>
                    <a:pt x="440" y="256"/>
                  </a:lnTo>
                  <a:lnTo>
                    <a:pt x="440" y="256"/>
                  </a:lnTo>
                  <a:lnTo>
                    <a:pt x="446" y="254"/>
                  </a:lnTo>
                  <a:lnTo>
                    <a:pt x="446" y="254"/>
                  </a:lnTo>
                  <a:lnTo>
                    <a:pt x="450" y="256"/>
                  </a:lnTo>
                  <a:lnTo>
                    <a:pt x="450" y="256"/>
                  </a:lnTo>
                  <a:lnTo>
                    <a:pt x="406" y="274"/>
                  </a:lnTo>
                  <a:lnTo>
                    <a:pt x="364" y="288"/>
                  </a:lnTo>
                  <a:lnTo>
                    <a:pt x="364" y="288"/>
                  </a:lnTo>
                  <a:lnTo>
                    <a:pt x="344" y="290"/>
                  </a:lnTo>
                  <a:lnTo>
                    <a:pt x="330" y="300"/>
                  </a:lnTo>
                  <a:lnTo>
                    <a:pt x="330" y="300"/>
                  </a:lnTo>
                  <a:lnTo>
                    <a:pt x="326" y="304"/>
                  </a:lnTo>
                  <a:lnTo>
                    <a:pt x="326" y="306"/>
                  </a:lnTo>
                  <a:lnTo>
                    <a:pt x="332" y="316"/>
                  </a:lnTo>
                  <a:lnTo>
                    <a:pt x="336" y="324"/>
                  </a:lnTo>
                  <a:lnTo>
                    <a:pt x="336" y="328"/>
                  </a:lnTo>
                  <a:lnTo>
                    <a:pt x="330" y="328"/>
                  </a:lnTo>
                  <a:lnTo>
                    <a:pt x="330" y="328"/>
                  </a:lnTo>
                  <a:lnTo>
                    <a:pt x="324" y="330"/>
                  </a:lnTo>
                  <a:lnTo>
                    <a:pt x="316" y="328"/>
                  </a:lnTo>
                  <a:lnTo>
                    <a:pt x="316" y="328"/>
                  </a:lnTo>
                  <a:lnTo>
                    <a:pt x="314" y="328"/>
                  </a:lnTo>
                  <a:lnTo>
                    <a:pt x="306" y="328"/>
                  </a:lnTo>
                  <a:lnTo>
                    <a:pt x="296" y="330"/>
                  </a:lnTo>
                  <a:lnTo>
                    <a:pt x="296" y="330"/>
                  </a:lnTo>
                  <a:lnTo>
                    <a:pt x="284" y="340"/>
                  </a:lnTo>
                  <a:lnTo>
                    <a:pt x="276" y="342"/>
                  </a:lnTo>
                  <a:lnTo>
                    <a:pt x="274" y="350"/>
                  </a:lnTo>
                  <a:lnTo>
                    <a:pt x="274" y="350"/>
                  </a:lnTo>
                  <a:lnTo>
                    <a:pt x="274" y="358"/>
                  </a:lnTo>
                  <a:lnTo>
                    <a:pt x="272" y="362"/>
                  </a:lnTo>
                  <a:lnTo>
                    <a:pt x="272" y="362"/>
                  </a:lnTo>
                  <a:lnTo>
                    <a:pt x="270" y="368"/>
                  </a:lnTo>
                  <a:lnTo>
                    <a:pt x="264" y="370"/>
                  </a:lnTo>
                  <a:lnTo>
                    <a:pt x="256" y="372"/>
                  </a:lnTo>
                  <a:lnTo>
                    <a:pt x="256" y="372"/>
                  </a:lnTo>
                  <a:lnTo>
                    <a:pt x="240" y="382"/>
                  </a:lnTo>
                  <a:lnTo>
                    <a:pt x="232" y="388"/>
                  </a:lnTo>
                  <a:lnTo>
                    <a:pt x="230" y="396"/>
                  </a:lnTo>
                  <a:lnTo>
                    <a:pt x="230" y="396"/>
                  </a:lnTo>
                  <a:lnTo>
                    <a:pt x="222" y="408"/>
                  </a:lnTo>
                  <a:lnTo>
                    <a:pt x="210" y="422"/>
                  </a:lnTo>
                  <a:lnTo>
                    <a:pt x="196" y="436"/>
                  </a:lnTo>
                  <a:lnTo>
                    <a:pt x="192" y="438"/>
                  </a:lnTo>
                  <a:lnTo>
                    <a:pt x="184" y="436"/>
                  </a:lnTo>
                  <a:lnTo>
                    <a:pt x="184" y="436"/>
                  </a:lnTo>
                  <a:lnTo>
                    <a:pt x="172" y="428"/>
                  </a:lnTo>
                  <a:lnTo>
                    <a:pt x="172" y="428"/>
                  </a:lnTo>
                  <a:lnTo>
                    <a:pt x="170" y="428"/>
                  </a:lnTo>
                  <a:lnTo>
                    <a:pt x="164" y="430"/>
                  </a:lnTo>
                  <a:lnTo>
                    <a:pt x="162" y="430"/>
                  </a:lnTo>
                  <a:lnTo>
                    <a:pt x="156" y="430"/>
                  </a:lnTo>
                  <a:lnTo>
                    <a:pt x="156" y="430"/>
                  </a:lnTo>
                  <a:lnTo>
                    <a:pt x="152" y="428"/>
                  </a:lnTo>
                  <a:lnTo>
                    <a:pt x="144" y="426"/>
                  </a:lnTo>
                  <a:lnTo>
                    <a:pt x="144" y="426"/>
                  </a:lnTo>
                  <a:lnTo>
                    <a:pt x="136" y="426"/>
                  </a:lnTo>
                  <a:lnTo>
                    <a:pt x="134" y="426"/>
                  </a:lnTo>
                  <a:lnTo>
                    <a:pt x="126" y="422"/>
                  </a:lnTo>
                  <a:lnTo>
                    <a:pt x="126" y="422"/>
                  </a:lnTo>
                  <a:lnTo>
                    <a:pt x="122" y="416"/>
                  </a:lnTo>
                  <a:lnTo>
                    <a:pt x="114" y="412"/>
                  </a:lnTo>
                  <a:lnTo>
                    <a:pt x="96" y="410"/>
                  </a:lnTo>
                  <a:lnTo>
                    <a:pt x="96" y="410"/>
                  </a:lnTo>
                  <a:lnTo>
                    <a:pt x="84" y="410"/>
                  </a:lnTo>
                  <a:lnTo>
                    <a:pt x="72" y="412"/>
                  </a:lnTo>
                  <a:lnTo>
                    <a:pt x="72" y="412"/>
                  </a:lnTo>
                  <a:lnTo>
                    <a:pt x="66" y="416"/>
                  </a:lnTo>
                  <a:lnTo>
                    <a:pt x="56" y="416"/>
                  </a:lnTo>
                  <a:lnTo>
                    <a:pt x="56" y="416"/>
                  </a:lnTo>
                  <a:lnTo>
                    <a:pt x="42" y="400"/>
                  </a:lnTo>
                  <a:lnTo>
                    <a:pt x="26" y="386"/>
                  </a:lnTo>
                  <a:lnTo>
                    <a:pt x="26" y="386"/>
                  </a:lnTo>
                  <a:lnTo>
                    <a:pt x="10" y="370"/>
                  </a:lnTo>
                  <a:lnTo>
                    <a:pt x="10" y="370"/>
                  </a:lnTo>
                  <a:lnTo>
                    <a:pt x="4" y="360"/>
                  </a:lnTo>
                  <a:lnTo>
                    <a:pt x="2" y="350"/>
                  </a:lnTo>
                  <a:lnTo>
                    <a:pt x="2" y="350"/>
                  </a:lnTo>
                  <a:close/>
                </a:path>
              </a:pathLst>
            </a:custGeom>
            <a:solidFill>
              <a:srgbClr val="0070C0"/>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57" name="UGANDA"/>
            <p:cNvSpPr>
              <a:spLocks/>
            </p:cNvSpPr>
            <p:nvPr/>
          </p:nvSpPr>
          <p:spPr bwMode="auto">
            <a:xfrm>
              <a:off x="7264317" y="3019649"/>
              <a:ext cx="288070" cy="296577"/>
            </a:xfrm>
            <a:custGeom>
              <a:avLst/>
              <a:gdLst>
                <a:gd name="T0" fmla="*/ 2 w 216"/>
                <a:gd name="T1" fmla="*/ 226 h 246"/>
                <a:gd name="T2" fmla="*/ 4 w 216"/>
                <a:gd name="T3" fmla="*/ 186 h 246"/>
                <a:gd name="T4" fmla="*/ 14 w 216"/>
                <a:gd name="T5" fmla="*/ 160 h 246"/>
                <a:gd name="T6" fmla="*/ 14 w 216"/>
                <a:gd name="T7" fmla="*/ 150 h 246"/>
                <a:gd name="T8" fmla="*/ 24 w 216"/>
                <a:gd name="T9" fmla="*/ 140 h 246"/>
                <a:gd name="T10" fmla="*/ 58 w 216"/>
                <a:gd name="T11" fmla="*/ 108 h 246"/>
                <a:gd name="T12" fmla="*/ 70 w 216"/>
                <a:gd name="T13" fmla="*/ 94 h 246"/>
                <a:gd name="T14" fmla="*/ 64 w 216"/>
                <a:gd name="T15" fmla="*/ 86 h 246"/>
                <a:gd name="T16" fmla="*/ 52 w 216"/>
                <a:gd name="T17" fmla="*/ 80 h 246"/>
                <a:gd name="T18" fmla="*/ 50 w 216"/>
                <a:gd name="T19" fmla="*/ 80 h 246"/>
                <a:gd name="T20" fmla="*/ 50 w 216"/>
                <a:gd name="T21" fmla="*/ 68 h 246"/>
                <a:gd name="T22" fmla="*/ 54 w 216"/>
                <a:gd name="T23" fmla="*/ 38 h 246"/>
                <a:gd name="T24" fmla="*/ 52 w 216"/>
                <a:gd name="T25" fmla="*/ 30 h 246"/>
                <a:gd name="T26" fmla="*/ 58 w 216"/>
                <a:gd name="T27" fmla="*/ 24 h 246"/>
                <a:gd name="T28" fmla="*/ 68 w 216"/>
                <a:gd name="T29" fmla="*/ 18 h 246"/>
                <a:gd name="T30" fmla="*/ 80 w 216"/>
                <a:gd name="T31" fmla="*/ 26 h 246"/>
                <a:gd name="T32" fmla="*/ 90 w 216"/>
                <a:gd name="T33" fmla="*/ 18 h 246"/>
                <a:gd name="T34" fmla="*/ 98 w 216"/>
                <a:gd name="T35" fmla="*/ 26 h 246"/>
                <a:gd name="T36" fmla="*/ 108 w 216"/>
                <a:gd name="T37" fmla="*/ 26 h 246"/>
                <a:gd name="T38" fmla="*/ 120 w 216"/>
                <a:gd name="T39" fmla="*/ 18 h 246"/>
                <a:gd name="T40" fmla="*/ 136 w 216"/>
                <a:gd name="T41" fmla="*/ 16 h 246"/>
                <a:gd name="T42" fmla="*/ 160 w 216"/>
                <a:gd name="T43" fmla="*/ 16 h 246"/>
                <a:gd name="T44" fmla="*/ 176 w 216"/>
                <a:gd name="T45" fmla="*/ 0 h 246"/>
                <a:gd name="T46" fmla="*/ 180 w 216"/>
                <a:gd name="T47" fmla="*/ 14 h 246"/>
                <a:gd name="T48" fmla="*/ 186 w 216"/>
                <a:gd name="T49" fmla="*/ 16 h 246"/>
                <a:gd name="T50" fmla="*/ 190 w 216"/>
                <a:gd name="T51" fmla="*/ 18 h 246"/>
                <a:gd name="T52" fmla="*/ 196 w 216"/>
                <a:gd name="T53" fmla="*/ 30 h 246"/>
                <a:gd name="T54" fmla="*/ 210 w 216"/>
                <a:gd name="T55" fmla="*/ 64 h 246"/>
                <a:gd name="T56" fmla="*/ 214 w 216"/>
                <a:gd name="T57" fmla="*/ 74 h 246"/>
                <a:gd name="T58" fmla="*/ 216 w 216"/>
                <a:gd name="T59" fmla="*/ 86 h 246"/>
                <a:gd name="T60" fmla="*/ 212 w 216"/>
                <a:gd name="T61" fmla="*/ 110 h 246"/>
                <a:gd name="T62" fmla="*/ 210 w 216"/>
                <a:gd name="T63" fmla="*/ 126 h 246"/>
                <a:gd name="T64" fmla="*/ 202 w 216"/>
                <a:gd name="T65" fmla="*/ 136 h 246"/>
                <a:gd name="T66" fmla="*/ 196 w 216"/>
                <a:gd name="T67" fmla="*/ 140 h 246"/>
                <a:gd name="T68" fmla="*/ 186 w 216"/>
                <a:gd name="T69" fmla="*/ 152 h 246"/>
                <a:gd name="T70" fmla="*/ 174 w 216"/>
                <a:gd name="T71" fmla="*/ 176 h 246"/>
                <a:gd name="T72" fmla="*/ 174 w 216"/>
                <a:gd name="T73" fmla="*/ 228 h 246"/>
                <a:gd name="T74" fmla="*/ 62 w 216"/>
                <a:gd name="T75" fmla="*/ 228 h 246"/>
                <a:gd name="T76" fmla="*/ 34 w 216"/>
                <a:gd name="T77" fmla="*/ 232 h 246"/>
                <a:gd name="T78" fmla="*/ 22 w 216"/>
                <a:gd name="T79" fmla="*/ 246 h 246"/>
                <a:gd name="T80" fmla="*/ 14 w 216"/>
                <a:gd name="T81" fmla="*/ 246 h 246"/>
                <a:gd name="T82" fmla="*/ 10 w 216"/>
                <a:gd name="T83" fmla="*/ 242 h 246"/>
                <a:gd name="T84" fmla="*/ 0 w 216"/>
                <a:gd name="T85" fmla="*/ 23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46">
                  <a:moveTo>
                    <a:pt x="0" y="232"/>
                  </a:moveTo>
                  <a:lnTo>
                    <a:pt x="0" y="232"/>
                  </a:lnTo>
                  <a:lnTo>
                    <a:pt x="2" y="226"/>
                  </a:lnTo>
                  <a:lnTo>
                    <a:pt x="2" y="212"/>
                  </a:lnTo>
                  <a:lnTo>
                    <a:pt x="2" y="212"/>
                  </a:lnTo>
                  <a:lnTo>
                    <a:pt x="4" y="186"/>
                  </a:lnTo>
                  <a:lnTo>
                    <a:pt x="4" y="186"/>
                  </a:lnTo>
                  <a:lnTo>
                    <a:pt x="12" y="172"/>
                  </a:lnTo>
                  <a:lnTo>
                    <a:pt x="14" y="160"/>
                  </a:lnTo>
                  <a:lnTo>
                    <a:pt x="14" y="160"/>
                  </a:lnTo>
                  <a:lnTo>
                    <a:pt x="14" y="150"/>
                  </a:lnTo>
                  <a:lnTo>
                    <a:pt x="14" y="150"/>
                  </a:lnTo>
                  <a:lnTo>
                    <a:pt x="18" y="148"/>
                  </a:lnTo>
                  <a:lnTo>
                    <a:pt x="22" y="146"/>
                  </a:lnTo>
                  <a:lnTo>
                    <a:pt x="24" y="140"/>
                  </a:lnTo>
                  <a:lnTo>
                    <a:pt x="24" y="140"/>
                  </a:lnTo>
                  <a:lnTo>
                    <a:pt x="40" y="122"/>
                  </a:lnTo>
                  <a:lnTo>
                    <a:pt x="58" y="108"/>
                  </a:lnTo>
                  <a:lnTo>
                    <a:pt x="58" y="108"/>
                  </a:lnTo>
                  <a:lnTo>
                    <a:pt x="64" y="104"/>
                  </a:lnTo>
                  <a:lnTo>
                    <a:pt x="70" y="94"/>
                  </a:lnTo>
                  <a:lnTo>
                    <a:pt x="70" y="94"/>
                  </a:lnTo>
                  <a:lnTo>
                    <a:pt x="68" y="90"/>
                  </a:lnTo>
                  <a:lnTo>
                    <a:pt x="64" y="86"/>
                  </a:lnTo>
                  <a:lnTo>
                    <a:pt x="58" y="80"/>
                  </a:lnTo>
                  <a:lnTo>
                    <a:pt x="58" y="80"/>
                  </a:lnTo>
                  <a:lnTo>
                    <a:pt x="52" y="80"/>
                  </a:lnTo>
                  <a:lnTo>
                    <a:pt x="52" y="80"/>
                  </a:lnTo>
                  <a:lnTo>
                    <a:pt x="50" y="80"/>
                  </a:lnTo>
                  <a:lnTo>
                    <a:pt x="50" y="80"/>
                  </a:lnTo>
                  <a:lnTo>
                    <a:pt x="50" y="74"/>
                  </a:lnTo>
                  <a:lnTo>
                    <a:pt x="50" y="68"/>
                  </a:lnTo>
                  <a:lnTo>
                    <a:pt x="50" y="68"/>
                  </a:lnTo>
                  <a:lnTo>
                    <a:pt x="50" y="54"/>
                  </a:lnTo>
                  <a:lnTo>
                    <a:pt x="52" y="44"/>
                  </a:lnTo>
                  <a:lnTo>
                    <a:pt x="54" y="38"/>
                  </a:lnTo>
                  <a:lnTo>
                    <a:pt x="54" y="38"/>
                  </a:lnTo>
                  <a:lnTo>
                    <a:pt x="52" y="36"/>
                  </a:lnTo>
                  <a:lnTo>
                    <a:pt x="52" y="30"/>
                  </a:lnTo>
                  <a:lnTo>
                    <a:pt x="52" y="30"/>
                  </a:lnTo>
                  <a:lnTo>
                    <a:pt x="54" y="26"/>
                  </a:lnTo>
                  <a:lnTo>
                    <a:pt x="58" y="24"/>
                  </a:lnTo>
                  <a:lnTo>
                    <a:pt x="58" y="24"/>
                  </a:lnTo>
                  <a:lnTo>
                    <a:pt x="64" y="18"/>
                  </a:lnTo>
                  <a:lnTo>
                    <a:pt x="68" y="18"/>
                  </a:lnTo>
                  <a:lnTo>
                    <a:pt x="68" y="18"/>
                  </a:lnTo>
                  <a:lnTo>
                    <a:pt x="74" y="24"/>
                  </a:lnTo>
                  <a:lnTo>
                    <a:pt x="80" y="26"/>
                  </a:lnTo>
                  <a:lnTo>
                    <a:pt x="80" y="26"/>
                  </a:lnTo>
                  <a:lnTo>
                    <a:pt x="84" y="18"/>
                  </a:lnTo>
                  <a:lnTo>
                    <a:pt x="90" y="18"/>
                  </a:lnTo>
                  <a:lnTo>
                    <a:pt x="92" y="24"/>
                  </a:lnTo>
                  <a:lnTo>
                    <a:pt x="92" y="24"/>
                  </a:lnTo>
                  <a:lnTo>
                    <a:pt x="98" y="26"/>
                  </a:lnTo>
                  <a:lnTo>
                    <a:pt x="104" y="30"/>
                  </a:lnTo>
                  <a:lnTo>
                    <a:pt x="104" y="30"/>
                  </a:lnTo>
                  <a:lnTo>
                    <a:pt x="108" y="26"/>
                  </a:lnTo>
                  <a:lnTo>
                    <a:pt x="110" y="24"/>
                  </a:lnTo>
                  <a:lnTo>
                    <a:pt x="120" y="18"/>
                  </a:lnTo>
                  <a:lnTo>
                    <a:pt x="120" y="18"/>
                  </a:lnTo>
                  <a:lnTo>
                    <a:pt x="130" y="18"/>
                  </a:lnTo>
                  <a:lnTo>
                    <a:pt x="136" y="16"/>
                  </a:lnTo>
                  <a:lnTo>
                    <a:pt x="136" y="16"/>
                  </a:lnTo>
                  <a:lnTo>
                    <a:pt x="150" y="18"/>
                  </a:lnTo>
                  <a:lnTo>
                    <a:pt x="152" y="18"/>
                  </a:lnTo>
                  <a:lnTo>
                    <a:pt x="160" y="16"/>
                  </a:lnTo>
                  <a:lnTo>
                    <a:pt x="160" y="16"/>
                  </a:lnTo>
                  <a:lnTo>
                    <a:pt x="170" y="10"/>
                  </a:lnTo>
                  <a:lnTo>
                    <a:pt x="176" y="0"/>
                  </a:lnTo>
                  <a:lnTo>
                    <a:pt x="176" y="0"/>
                  </a:lnTo>
                  <a:lnTo>
                    <a:pt x="180" y="6"/>
                  </a:lnTo>
                  <a:lnTo>
                    <a:pt x="180" y="14"/>
                  </a:lnTo>
                  <a:lnTo>
                    <a:pt x="180" y="14"/>
                  </a:lnTo>
                  <a:lnTo>
                    <a:pt x="184" y="16"/>
                  </a:lnTo>
                  <a:lnTo>
                    <a:pt x="186" y="16"/>
                  </a:lnTo>
                  <a:lnTo>
                    <a:pt x="186" y="18"/>
                  </a:lnTo>
                  <a:lnTo>
                    <a:pt x="190" y="18"/>
                  </a:lnTo>
                  <a:lnTo>
                    <a:pt x="190" y="18"/>
                  </a:lnTo>
                  <a:lnTo>
                    <a:pt x="196" y="26"/>
                  </a:lnTo>
                  <a:lnTo>
                    <a:pt x="196" y="30"/>
                  </a:lnTo>
                  <a:lnTo>
                    <a:pt x="196" y="30"/>
                  </a:lnTo>
                  <a:lnTo>
                    <a:pt x="196" y="40"/>
                  </a:lnTo>
                  <a:lnTo>
                    <a:pt x="196" y="46"/>
                  </a:lnTo>
                  <a:lnTo>
                    <a:pt x="210" y="64"/>
                  </a:lnTo>
                  <a:lnTo>
                    <a:pt x="210" y="64"/>
                  </a:lnTo>
                  <a:lnTo>
                    <a:pt x="214" y="74"/>
                  </a:lnTo>
                  <a:lnTo>
                    <a:pt x="214" y="74"/>
                  </a:lnTo>
                  <a:lnTo>
                    <a:pt x="214" y="80"/>
                  </a:lnTo>
                  <a:lnTo>
                    <a:pt x="216" y="86"/>
                  </a:lnTo>
                  <a:lnTo>
                    <a:pt x="216" y="86"/>
                  </a:lnTo>
                  <a:lnTo>
                    <a:pt x="216" y="98"/>
                  </a:lnTo>
                  <a:lnTo>
                    <a:pt x="212" y="110"/>
                  </a:lnTo>
                  <a:lnTo>
                    <a:pt x="212" y="110"/>
                  </a:lnTo>
                  <a:lnTo>
                    <a:pt x="210" y="120"/>
                  </a:lnTo>
                  <a:lnTo>
                    <a:pt x="210" y="126"/>
                  </a:lnTo>
                  <a:lnTo>
                    <a:pt x="210" y="126"/>
                  </a:lnTo>
                  <a:lnTo>
                    <a:pt x="210" y="130"/>
                  </a:lnTo>
                  <a:lnTo>
                    <a:pt x="204" y="132"/>
                  </a:lnTo>
                  <a:lnTo>
                    <a:pt x="202" y="136"/>
                  </a:lnTo>
                  <a:lnTo>
                    <a:pt x="202" y="136"/>
                  </a:lnTo>
                  <a:lnTo>
                    <a:pt x="200" y="138"/>
                  </a:lnTo>
                  <a:lnTo>
                    <a:pt x="196" y="140"/>
                  </a:lnTo>
                  <a:lnTo>
                    <a:pt x="192" y="150"/>
                  </a:lnTo>
                  <a:lnTo>
                    <a:pt x="192" y="150"/>
                  </a:lnTo>
                  <a:lnTo>
                    <a:pt x="186" y="152"/>
                  </a:lnTo>
                  <a:lnTo>
                    <a:pt x="184" y="160"/>
                  </a:lnTo>
                  <a:lnTo>
                    <a:pt x="184" y="160"/>
                  </a:lnTo>
                  <a:lnTo>
                    <a:pt x="174" y="176"/>
                  </a:lnTo>
                  <a:lnTo>
                    <a:pt x="174" y="176"/>
                  </a:lnTo>
                  <a:lnTo>
                    <a:pt x="174" y="202"/>
                  </a:lnTo>
                  <a:lnTo>
                    <a:pt x="174" y="228"/>
                  </a:lnTo>
                  <a:lnTo>
                    <a:pt x="174" y="228"/>
                  </a:lnTo>
                  <a:lnTo>
                    <a:pt x="118" y="228"/>
                  </a:lnTo>
                  <a:lnTo>
                    <a:pt x="62" y="228"/>
                  </a:lnTo>
                  <a:lnTo>
                    <a:pt x="62" y="228"/>
                  </a:lnTo>
                  <a:lnTo>
                    <a:pt x="42" y="228"/>
                  </a:lnTo>
                  <a:lnTo>
                    <a:pt x="34" y="232"/>
                  </a:lnTo>
                  <a:lnTo>
                    <a:pt x="28" y="240"/>
                  </a:lnTo>
                  <a:lnTo>
                    <a:pt x="28" y="240"/>
                  </a:lnTo>
                  <a:lnTo>
                    <a:pt x="22" y="246"/>
                  </a:lnTo>
                  <a:lnTo>
                    <a:pt x="18" y="246"/>
                  </a:lnTo>
                  <a:lnTo>
                    <a:pt x="14" y="246"/>
                  </a:lnTo>
                  <a:lnTo>
                    <a:pt x="14" y="246"/>
                  </a:lnTo>
                  <a:lnTo>
                    <a:pt x="12" y="242"/>
                  </a:lnTo>
                  <a:lnTo>
                    <a:pt x="10" y="242"/>
                  </a:lnTo>
                  <a:lnTo>
                    <a:pt x="10" y="242"/>
                  </a:lnTo>
                  <a:lnTo>
                    <a:pt x="2" y="246"/>
                  </a:lnTo>
                  <a:lnTo>
                    <a:pt x="2" y="246"/>
                  </a:lnTo>
                  <a:lnTo>
                    <a:pt x="0" y="232"/>
                  </a:lnTo>
                  <a:lnTo>
                    <a:pt x="0" y="232"/>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58" name="TANZANIA"/>
            <p:cNvSpPr>
              <a:spLocks/>
            </p:cNvSpPr>
            <p:nvPr/>
          </p:nvSpPr>
          <p:spPr bwMode="auto">
            <a:xfrm>
              <a:off x="7250981" y="3294525"/>
              <a:ext cx="592144" cy="564221"/>
            </a:xfrm>
            <a:custGeom>
              <a:avLst/>
              <a:gdLst>
                <a:gd name="T0" fmla="*/ 4 w 444"/>
                <a:gd name="T1" fmla="*/ 154 h 468"/>
                <a:gd name="T2" fmla="*/ 26 w 444"/>
                <a:gd name="T3" fmla="*/ 140 h 468"/>
                <a:gd name="T4" fmla="*/ 44 w 444"/>
                <a:gd name="T5" fmla="*/ 120 h 468"/>
                <a:gd name="T6" fmla="*/ 50 w 444"/>
                <a:gd name="T7" fmla="*/ 110 h 468"/>
                <a:gd name="T8" fmla="*/ 60 w 444"/>
                <a:gd name="T9" fmla="*/ 100 h 468"/>
                <a:gd name="T10" fmla="*/ 62 w 444"/>
                <a:gd name="T11" fmla="*/ 84 h 468"/>
                <a:gd name="T12" fmla="*/ 50 w 444"/>
                <a:gd name="T13" fmla="*/ 72 h 468"/>
                <a:gd name="T14" fmla="*/ 52 w 444"/>
                <a:gd name="T15" fmla="*/ 60 h 468"/>
                <a:gd name="T16" fmla="*/ 62 w 444"/>
                <a:gd name="T17" fmla="*/ 50 h 468"/>
                <a:gd name="T18" fmla="*/ 46 w 444"/>
                <a:gd name="T19" fmla="*/ 4 h 468"/>
                <a:gd name="T20" fmla="*/ 90 w 444"/>
                <a:gd name="T21" fmla="*/ 0 h 468"/>
                <a:gd name="T22" fmla="*/ 184 w 444"/>
                <a:gd name="T23" fmla="*/ 0 h 468"/>
                <a:gd name="T24" fmla="*/ 264 w 444"/>
                <a:gd name="T25" fmla="*/ 50 h 468"/>
                <a:gd name="T26" fmla="*/ 332 w 444"/>
                <a:gd name="T27" fmla="*/ 86 h 468"/>
                <a:gd name="T28" fmla="*/ 332 w 444"/>
                <a:gd name="T29" fmla="*/ 106 h 468"/>
                <a:gd name="T30" fmla="*/ 364 w 444"/>
                <a:gd name="T31" fmla="*/ 136 h 468"/>
                <a:gd name="T32" fmla="*/ 396 w 444"/>
                <a:gd name="T33" fmla="*/ 162 h 468"/>
                <a:gd name="T34" fmla="*/ 382 w 444"/>
                <a:gd name="T35" fmla="*/ 212 h 468"/>
                <a:gd name="T36" fmla="*/ 382 w 444"/>
                <a:gd name="T37" fmla="*/ 226 h 468"/>
                <a:gd name="T38" fmla="*/ 398 w 444"/>
                <a:gd name="T39" fmla="*/ 252 h 468"/>
                <a:gd name="T40" fmla="*/ 404 w 444"/>
                <a:gd name="T41" fmla="*/ 266 h 468"/>
                <a:gd name="T42" fmla="*/ 398 w 444"/>
                <a:gd name="T43" fmla="*/ 288 h 468"/>
                <a:gd name="T44" fmla="*/ 402 w 444"/>
                <a:gd name="T45" fmla="*/ 308 h 468"/>
                <a:gd name="T46" fmla="*/ 404 w 444"/>
                <a:gd name="T47" fmla="*/ 338 h 468"/>
                <a:gd name="T48" fmla="*/ 404 w 444"/>
                <a:gd name="T49" fmla="*/ 350 h 468"/>
                <a:gd name="T50" fmla="*/ 412 w 444"/>
                <a:gd name="T51" fmla="*/ 356 h 468"/>
                <a:gd name="T52" fmla="*/ 416 w 444"/>
                <a:gd name="T53" fmla="*/ 376 h 468"/>
                <a:gd name="T54" fmla="*/ 416 w 444"/>
                <a:gd name="T55" fmla="*/ 388 h 468"/>
                <a:gd name="T56" fmla="*/ 426 w 444"/>
                <a:gd name="T57" fmla="*/ 404 h 468"/>
                <a:gd name="T58" fmla="*/ 438 w 444"/>
                <a:gd name="T59" fmla="*/ 406 h 468"/>
                <a:gd name="T60" fmla="*/ 432 w 444"/>
                <a:gd name="T61" fmla="*/ 422 h 468"/>
                <a:gd name="T62" fmla="*/ 382 w 444"/>
                <a:gd name="T63" fmla="*/ 446 h 468"/>
                <a:gd name="T64" fmla="*/ 362 w 444"/>
                <a:gd name="T65" fmla="*/ 456 h 468"/>
                <a:gd name="T66" fmla="*/ 344 w 444"/>
                <a:gd name="T67" fmla="*/ 452 h 468"/>
                <a:gd name="T68" fmla="*/ 324 w 444"/>
                <a:gd name="T69" fmla="*/ 468 h 468"/>
                <a:gd name="T70" fmla="*/ 296 w 444"/>
                <a:gd name="T71" fmla="*/ 462 h 468"/>
                <a:gd name="T72" fmla="*/ 270 w 444"/>
                <a:gd name="T73" fmla="*/ 460 h 468"/>
                <a:gd name="T74" fmla="*/ 254 w 444"/>
                <a:gd name="T75" fmla="*/ 460 h 468"/>
                <a:gd name="T76" fmla="*/ 224 w 444"/>
                <a:gd name="T77" fmla="*/ 458 h 468"/>
                <a:gd name="T78" fmla="*/ 212 w 444"/>
                <a:gd name="T79" fmla="*/ 440 h 468"/>
                <a:gd name="T80" fmla="*/ 210 w 444"/>
                <a:gd name="T81" fmla="*/ 396 h 468"/>
                <a:gd name="T82" fmla="*/ 186 w 444"/>
                <a:gd name="T83" fmla="*/ 374 h 468"/>
                <a:gd name="T84" fmla="*/ 170 w 444"/>
                <a:gd name="T85" fmla="*/ 376 h 468"/>
                <a:gd name="T86" fmla="*/ 146 w 444"/>
                <a:gd name="T87" fmla="*/ 366 h 468"/>
                <a:gd name="T88" fmla="*/ 122 w 444"/>
                <a:gd name="T89" fmla="*/ 356 h 468"/>
                <a:gd name="T90" fmla="*/ 102 w 444"/>
                <a:gd name="T91" fmla="*/ 346 h 468"/>
                <a:gd name="T92" fmla="*/ 90 w 444"/>
                <a:gd name="T93" fmla="*/ 336 h 468"/>
                <a:gd name="T94" fmla="*/ 66 w 444"/>
                <a:gd name="T95" fmla="*/ 328 h 468"/>
                <a:gd name="T96" fmla="*/ 40 w 444"/>
                <a:gd name="T97" fmla="*/ 272 h 468"/>
                <a:gd name="T98" fmla="*/ 12 w 444"/>
                <a:gd name="T99" fmla="*/ 238 h 468"/>
                <a:gd name="T100" fmla="*/ 10 w 444"/>
                <a:gd name="T101" fmla="*/ 20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468">
                  <a:moveTo>
                    <a:pt x="0" y="174"/>
                  </a:moveTo>
                  <a:lnTo>
                    <a:pt x="0" y="174"/>
                  </a:lnTo>
                  <a:lnTo>
                    <a:pt x="0" y="166"/>
                  </a:lnTo>
                  <a:lnTo>
                    <a:pt x="4" y="162"/>
                  </a:lnTo>
                  <a:lnTo>
                    <a:pt x="4" y="154"/>
                  </a:lnTo>
                  <a:lnTo>
                    <a:pt x="4" y="150"/>
                  </a:lnTo>
                  <a:lnTo>
                    <a:pt x="4" y="150"/>
                  </a:lnTo>
                  <a:lnTo>
                    <a:pt x="20" y="150"/>
                  </a:lnTo>
                  <a:lnTo>
                    <a:pt x="22" y="146"/>
                  </a:lnTo>
                  <a:lnTo>
                    <a:pt x="26" y="140"/>
                  </a:lnTo>
                  <a:lnTo>
                    <a:pt x="26" y="140"/>
                  </a:lnTo>
                  <a:lnTo>
                    <a:pt x="46" y="124"/>
                  </a:lnTo>
                  <a:lnTo>
                    <a:pt x="46" y="124"/>
                  </a:lnTo>
                  <a:lnTo>
                    <a:pt x="46" y="122"/>
                  </a:lnTo>
                  <a:lnTo>
                    <a:pt x="44" y="120"/>
                  </a:lnTo>
                  <a:lnTo>
                    <a:pt x="44" y="112"/>
                  </a:lnTo>
                  <a:lnTo>
                    <a:pt x="44" y="112"/>
                  </a:lnTo>
                  <a:lnTo>
                    <a:pt x="46" y="110"/>
                  </a:lnTo>
                  <a:lnTo>
                    <a:pt x="46" y="110"/>
                  </a:lnTo>
                  <a:lnTo>
                    <a:pt x="50" y="110"/>
                  </a:lnTo>
                  <a:lnTo>
                    <a:pt x="50" y="106"/>
                  </a:lnTo>
                  <a:lnTo>
                    <a:pt x="50" y="106"/>
                  </a:lnTo>
                  <a:lnTo>
                    <a:pt x="52" y="104"/>
                  </a:lnTo>
                  <a:lnTo>
                    <a:pt x="60" y="100"/>
                  </a:lnTo>
                  <a:lnTo>
                    <a:pt x="60" y="100"/>
                  </a:lnTo>
                  <a:lnTo>
                    <a:pt x="62" y="94"/>
                  </a:lnTo>
                  <a:lnTo>
                    <a:pt x="60" y="92"/>
                  </a:lnTo>
                  <a:lnTo>
                    <a:pt x="60" y="86"/>
                  </a:lnTo>
                  <a:lnTo>
                    <a:pt x="62" y="84"/>
                  </a:lnTo>
                  <a:lnTo>
                    <a:pt x="62" y="84"/>
                  </a:lnTo>
                  <a:lnTo>
                    <a:pt x="52" y="84"/>
                  </a:lnTo>
                  <a:lnTo>
                    <a:pt x="46" y="84"/>
                  </a:lnTo>
                  <a:lnTo>
                    <a:pt x="46" y="80"/>
                  </a:lnTo>
                  <a:lnTo>
                    <a:pt x="50" y="72"/>
                  </a:lnTo>
                  <a:lnTo>
                    <a:pt x="50" y="72"/>
                  </a:lnTo>
                  <a:lnTo>
                    <a:pt x="46" y="70"/>
                  </a:lnTo>
                  <a:lnTo>
                    <a:pt x="44" y="70"/>
                  </a:lnTo>
                  <a:lnTo>
                    <a:pt x="50" y="64"/>
                  </a:lnTo>
                  <a:lnTo>
                    <a:pt x="50" y="64"/>
                  </a:lnTo>
                  <a:lnTo>
                    <a:pt x="52" y="60"/>
                  </a:lnTo>
                  <a:lnTo>
                    <a:pt x="54" y="60"/>
                  </a:lnTo>
                  <a:lnTo>
                    <a:pt x="60" y="60"/>
                  </a:lnTo>
                  <a:lnTo>
                    <a:pt x="62" y="58"/>
                  </a:lnTo>
                  <a:lnTo>
                    <a:pt x="62" y="58"/>
                  </a:lnTo>
                  <a:lnTo>
                    <a:pt x="62" y="50"/>
                  </a:lnTo>
                  <a:lnTo>
                    <a:pt x="62" y="40"/>
                  </a:lnTo>
                  <a:lnTo>
                    <a:pt x="54" y="20"/>
                  </a:lnTo>
                  <a:lnTo>
                    <a:pt x="54" y="20"/>
                  </a:lnTo>
                  <a:lnTo>
                    <a:pt x="46" y="10"/>
                  </a:lnTo>
                  <a:lnTo>
                    <a:pt x="46" y="4"/>
                  </a:lnTo>
                  <a:lnTo>
                    <a:pt x="52" y="2"/>
                  </a:lnTo>
                  <a:lnTo>
                    <a:pt x="52" y="2"/>
                  </a:lnTo>
                  <a:lnTo>
                    <a:pt x="72" y="0"/>
                  </a:lnTo>
                  <a:lnTo>
                    <a:pt x="90" y="0"/>
                  </a:lnTo>
                  <a:lnTo>
                    <a:pt x="90" y="0"/>
                  </a:lnTo>
                  <a:lnTo>
                    <a:pt x="140" y="0"/>
                  </a:lnTo>
                  <a:lnTo>
                    <a:pt x="140" y="0"/>
                  </a:lnTo>
                  <a:lnTo>
                    <a:pt x="162" y="0"/>
                  </a:lnTo>
                  <a:lnTo>
                    <a:pt x="184" y="0"/>
                  </a:lnTo>
                  <a:lnTo>
                    <a:pt x="184" y="0"/>
                  </a:lnTo>
                  <a:lnTo>
                    <a:pt x="194" y="2"/>
                  </a:lnTo>
                  <a:lnTo>
                    <a:pt x="202" y="10"/>
                  </a:lnTo>
                  <a:lnTo>
                    <a:pt x="222" y="20"/>
                  </a:lnTo>
                  <a:lnTo>
                    <a:pt x="222" y="20"/>
                  </a:lnTo>
                  <a:lnTo>
                    <a:pt x="264" y="50"/>
                  </a:lnTo>
                  <a:lnTo>
                    <a:pt x="264" y="50"/>
                  </a:lnTo>
                  <a:lnTo>
                    <a:pt x="306" y="72"/>
                  </a:lnTo>
                  <a:lnTo>
                    <a:pt x="306" y="72"/>
                  </a:lnTo>
                  <a:lnTo>
                    <a:pt x="324" y="82"/>
                  </a:lnTo>
                  <a:lnTo>
                    <a:pt x="332" y="86"/>
                  </a:lnTo>
                  <a:lnTo>
                    <a:pt x="334" y="96"/>
                  </a:lnTo>
                  <a:lnTo>
                    <a:pt x="334" y="96"/>
                  </a:lnTo>
                  <a:lnTo>
                    <a:pt x="334" y="100"/>
                  </a:lnTo>
                  <a:lnTo>
                    <a:pt x="332" y="106"/>
                  </a:lnTo>
                  <a:lnTo>
                    <a:pt x="332" y="106"/>
                  </a:lnTo>
                  <a:lnTo>
                    <a:pt x="334" y="110"/>
                  </a:lnTo>
                  <a:lnTo>
                    <a:pt x="336" y="116"/>
                  </a:lnTo>
                  <a:lnTo>
                    <a:pt x="336" y="116"/>
                  </a:lnTo>
                  <a:lnTo>
                    <a:pt x="350" y="126"/>
                  </a:lnTo>
                  <a:lnTo>
                    <a:pt x="364" y="136"/>
                  </a:lnTo>
                  <a:lnTo>
                    <a:pt x="364" y="136"/>
                  </a:lnTo>
                  <a:lnTo>
                    <a:pt x="384" y="150"/>
                  </a:lnTo>
                  <a:lnTo>
                    <a:pt x="388" y="154"/>
                  </a:lnTo>
                  <a:lnTo>
                    <a:pt x="396" y="162"/>
                  </a:lnTo>
                  <a:lnTo>
                    <a:pt x="396" y="162"/>
                  </a:lnTo>
                  <a:lnTo>
                    <a:pt x="388" y="180"/>
                  </a:lnTo>
                  <a:lnTo>
                    <a:pt x="386" y="194"/>
                  </a:lnTo>
                  <a:lnTo>
                    <a:pt x="386" y="194"/>
                  </a:lnTo>
                  <a:lnTo>
                    <a:pt x="382" y="212"/>
                  </a:lnTo>
                  <a:lnTo>
                    <a:pt x="382" y="212"/>
                  </a:lnTo>
                  <a:lnTo>
                    <a:pt x="376" y="216"/>
                  </a:lnTo>
                  <a:lnTo>
                    <a:pt x="376" y="216"/>
                  </a:lnTo>
                  <a:lnTo>
                    <a:pt x="382" y="222"/>
                  </a:lnTo>
                  <a:lnTo>
                    <a:pt x="382" y="226"/>
                  </a:lnTo>
                  <a:lnTo>
                    <a:pt x="382" y="226"/>
                  </a:lnTo>
                  <a:lnTo>
                    <a:pt x="382" y="232"/>
                  </a:lnTo>
                  <a:lnTo>
                    <a:pt x="384" y="234"/>
                  </a:lnTo>
                  <a:lnTo>
                    <a:pt x="388" y="242"/>
                  </a:lnTo>
                  <a:lnTo>
                    <a:pt x="396" y="246"/>
                  </a:lnTo>
                  <a:lnTo>
                    <a:pt x="398" y="252"/>
                  </a:lnTo>
                  <a:lnTo>
                    <a:pt x="398" y="256"/>
                  </a:lnTo>
                  <a:lnTo>
                    <a:pt x="398" y="256"/>
                  </a:lnTo>
                  <a:lnTo>
                    <a:pt x="404" y="256"/>
                  </a:lnTo>
                  <a:lnTo>
                    <a:pt x="408" y="258"/>
                  </a:lnTo>
                  <a:lnTo>
                    <a:pt x="404" y="266"/>
                  </a:lnTo>
                  <a:lnTo>
                    <a:pt x="404" y="272"/>
                  </a:lnTo>
                  <a:lnTo>
                    <a:pt x="404" y="272"/>
                  </a:lnTo>
                  <a:lnTo>
                    <a:pt x="402" y="278"/>
                  </a:lnTo>
                  <a:lnTo>
                    <a:pt x="398" y="284"/>
                  </a:lnTo>
                  <a:lnTo>
                    <a:pt x="398" y="288"/>
                  </a:lnTo>
                  <a:lnTo>
                    <a:pt x="396" y="298"/>
                  </a:lnTo>
                  <a:lnTo>
                    <a:pt x="396" y="298"/>
                  </a:lnTo>
                  <a:lnTo>
                    <a:pt x="402" y="296"/>
                  </a:lnTo>
                  <a:lnTo>
                    <a:pt x="404" y="298"/>
                  </a:lnTo>
                  <a:lnTo>
                    <a:pt x="402" y="308"/>
                  </a:lnTo>
                  <a:lnTo>
                    <a:pt x="402" y="308"/>
                  </a:lnTo>
                  <a:lnTo>
                    <a:pt x="398" y="318"/>
                  </a:lnTo>
                  <a:lnTo>
                    <a:pt x="398" y="328"/>
                  </a:lnTo>
                  <a:lnTo>
                    <a:pt x="398" y="328"/>
                  </a:lnTo>
                  <a:lnTo>
                    <a:pt x="404" y="338"/>
                  </a:lnTo>
                  <a:lnTo>
                    <a:pt x="404" y="340"/>
                  </a:lnTo>
                  <a:lnTo>
                    <a:pt x="402" y="346"/>
                  </a:lnTo>
                  <a:lnTo>
                    <a:pt x="402" y="346"/>
                  </a:lnTo>
                  <a:lnTo>
                    <a:pt x="404" y="348"/>
                  </a:lnTo>
                  <a:lnTo>
                    <a:pt x="404" y="350"/>
                  </a:lnTo>
                  <a:lnTo>
                    <a:pt x="408" y="354"/>
                  </a:lnTo>
                  <a:lnTo>
                    <a:pt x="408" y="354"/>
                  </a:lnTo>
                  <a:lnTo>
                    <a:pt x="408" y="354"/>
                  </a:lnTo>
                  <a:lnTo>
                    <a:pt x="412" y="354"/>
                  </a:lnTo>
                  <a:lnTo>
                    <a:pt x="412" y="356"/>
                  </a:lnTo>
                  <a:lnTo>
                    <a:pt x="412" y="364"/>
                  </a:lnTo>
                  <a:lnTo>
                    <a:pt x="412" y="364"/>
                  </a:lnTo>
                  <a:lnTo>
                    <a:pt x="412" y="366"/>
                  </a:lnTo>
                  <a:lnTo>
                    <a:pt x="412" y="368"/>
                  </a:lnTo>
                  <a:lnTo>
                    <a:pt x="416" y="376"/>
                  </a:lnTo>
                  <a:lnTo>
                    <a:pt x="416" y="376"/>
                  </a:lnTo>
                  <a:lnTo>
                    <a:pt x="416" y="380"/>
                  </a:lnTo>
                  <a:lnTo>
                    <a:pt x="416" y="386"/>
                  </a:lnTo>
                  <a:lnTo>
                    <a:pt x="416" y="386"/>
                  </a:lnTo>
                  <a:lnTo>
                    <a:pt x="416" y="388"/>
                  </a:lnTo>
                  <a:lnTo>
                    <a:pt x="414" y="394"/>
                  </a:lnTo>
                  <a:lnTo>
                    <a:pt x="414" y="394"/>
                  </a:lnTo>
                  <a:lnTo>
                    <a:pt x="422" y="394"/>
                  </a:lnTo>
                  <a:lnTo>
                    <a:pt x="424" y="394"/>
                  </a:lnTo>
                  <a:lnTo>
                    <a:pt x="426" y="404"/>
                  </a:lnTo>
                  <a:lnTo>
                    <a:pt x="426" y="404"/>
                  </a:lnTo>
                  <a:lnTo>
                    <a:pt x="426" y="400"/>
                  </a:lnTo>
                  <a:lnTo>
                    <a:pt x="426" y="400"/>
                  </a:lnTo>
                  <a:lnTo>
                    <a:pt x="432" y="404"/>
                  </a:lnTo>
                  <a:lnTo>
                    <a:pt x="438" y="406"/>
                  </a:lnTo>
                  <a:lnTo>
                    <a:pt x="444" y="406"/>
                  </a:lnTo>
                  <a:lnTo>
                    <a:pt x="444" y="406"/>
                  </a:lnTo>
                  <a:lnTo>
                    <a:pt x="444" y="414"/>
                  </a:lnTo>
                  <a:lnTo>
                    <a:pt x="442" y="416"/>
                  </a:lnTo>
                  <a:lnTo>
                    <a:pt x="432" y="422"/>
                  </a:lnTo>
                  <a:lnTo>
                    <a:pt x="412" y="436"/>
                  </a:lnTo>
                  <a:lnTo>
                    <a:pt x="412" y="436"/>
                  </a:lnTo>
                  <a:lnTo>
                    <a:pt x="398" y="442"/>
                  </a:lnTo>
                  <a:lnTo>
                    <a:pt x="398" y="442"/>
                  </a:lnTo>
                  <a:lnTo>
                    <a:pt x="382" y="446"/>
                  </a:lnTo>
                  <a:lnTo>
                    <a:pt x="382" y="446"/>
                  </a:lnTo>
                  <a:lnTo>
                    <a:pt x="374" y="448"/>
                  </a:lnTo>
                  <a:lnTo>
                    <a:pt x="364" y="456"/>
                  </a:lnTo>
                  <a:lnTo>
                    <a:pt x="364" y="456"/>
                  </a:lnTo>
                  <a:lnTo>
                    <a:pt x="362" y="456"/>
                  </a:lnTo>
                  <a:lnTo>
                    <a:pt x="358" y="452"/>
                  </a:lnTo>
                  <a:lnTo>
                    <a:pt x="354" y="448"/>
                  </a:lnTo>
                  <a:lnTo>
                    <a:pt x="346" y="448"/>
                  </a:lnTo>
                  <a:lnTo>
                    <a:pt x="346" y="448"/>
                  </a:lnTo>
                  <a:lnTo>
                    <a:pt x="344" y="452"/>
                  </a:lnTo>
                  <a:lnTo>
                    <a:pt x="342" y="458"/>
                  </a:lnTo>
                  <a:lnTo>
                    <a:pt x="336" y="460"/>
                  </a:lnTo>
                  <a:lnTo>
                    <a:pt x="332" y="468"/>
                  </a:lnTo>
                  <a:lnTo>
                    <a:pt x="332" y="468"/>
                  </a:lnTo>
                  <a:lnTo>
                    <a:pt x="324" y="468"/>
                  </a:lnTo>
                  <a:lnTo>
                    <a:pt x="320" y="468"/>
                  </a:lnTo>
                  <a:lnTo>
                    <a:pt x="310" y="462"/>
                  </a:lnTo>
                  <a:lnTo>
                    <a:pt x="310" y="462"/>
                  </a:lnTo>
                  <a:lnTo>
                    <a:pt x="304" y="462"/>
                  </a:lnTo>
                  <a:lnTo>
                    <a:pt x="296" y="462"/>
                  </a:lnTo>
                  <a:lnTo>
                    <a:pt x="294" y="468"/>
                  </a:lnTo>
                  <a:lnTo>
                    <a:pt x="288" y="468"/>
                  </a:lnTo>
                  <a:lnTo>
                    <a:pt x="288" y="468"/>
                  </a:lnTo>
                  <a:lnTo>
                    <a:pt x="280" y="468"/>
                  </a:lnTo>
                  <a:lnTo>
                    <a:pt x="270" y="460"/>
                  </a:lnTo>
                  <a:lnTo>
                    <a:pt x="270" y="460"/>
                  </a:lnTo>
                  <a:lnTo>
                    <a:pt x="262" y="458"/>
                  </a:lnTo>
                  <a:lnTo>
                    <a:pt x="256" y="458"/>
                  </a:lnTo>
                  <a:lnTo>
                    <a:pt x="254" y="460"/>
                  </a:lnTo>
                  <a:lnTo>
                    <a:pt x="254" y="460"/>
                  </a:lnTo>
                  <a:lnTo>
                    <a:pt x="250" y="462"/>
                  </a:lnTo>
                  <a:lnTo>
                    <a:pt x="240" y="462"/>
                  </a:lnTo>
                  <a:lnTo>
                    <a:pt x="226" y="460"/>
                  </a:lnTo>
                  <a:lnTo>
                    <a:pt x="226" y="460"/>
                  </a:lnTo>
                  <a:lnTo>
                    <a:pt x="224" y="458"/>
                  </a:lnTo>
                  <a:lnTo>
                    <a:pt x="224" y="456"/>
                  </a:lnTo>
                  <a:lnTo>
                    <a:pt x="224" y="456"/>
                  </a:lnTo>
                  <a:lnTo>
                    <a:pt x="214" y="446"/>
                  </a:lnTo>
                  <a:lnTo>
                    <a:pt x="214" y="446"/>
                  </a:lnTo>
                  <a:lnTo>
                    <a:pt x="212" y="440"/>
                  </a:lnTo>
                  <a:lnTo>
                    <a:pt x="212" y="432"/>
                  </a:lnTo>
                  <a:lnTo>
                    <a:pt x="212" y="422"/>
                  </a:lnTo>
                  <a:lnTo>
                    <a:pt x="212" y="422"/>
                  </a:lnTo>
                  <a:lnTo>
                    <a:pt x="210" y="396"/>
                  </a:lnTo>
                  <a:lnTo>
                    <a:pt x="210" y="396"/>
                  </a:lnTo>
                  <a:lnTo>
                    <a:pt x="202" y="386"/>
                  </a:lnTo>
                  <a:lnTo>
                    <a:pt x="190" y="374"/>
                  </a:lnTo>
                  <a:lnTo>
                    <a:pt x="190" y="374"/>
                  </a:lnTo>
                  <a:lnTo>
                    <a:pt x="186" y="374"/>
                  </a:lnTo>
                  <a:lnTo>
                    <a:pt x="186" y="374"/>
                  </a:lnTo>
                  <a:lnTo>
                    <a:pt x="184" y="380"/>
                  </a:lnTo>
                  <a:lnTo>
                    <a:pt x="184" y="380"/>
                  </a:lnTo>
                  <a:lnTo>
                    <a:pt x="180" y="376"/>
                  </a:lnTo>
                  <a:lnTo>
                    <a:pt x="172" y="376"/>
                  </a:lnTo>
                  <a:lnTo>
                    <a:pt x="170" y="376"/>
                  </a:lnTo>
                  <a:lnTo>
                    <a:pt x="162" y="374"/>
                  </a:lnTo>
                  <a:lnTo>
                    <a:pt x="162" y="374"/>
                  </a:lnTo>
                  <a:lnTo>
                    <a:pt x="156" y="368"/>
                  </a:lnTo>
                  <a:lnTo>
                    <a:pt x="146" y="366"/>
                  </a:lnTo>
                  <a:lnTo>
                    <a:pt x="146" y="366"/>
                  </a:lnTo>
                  <a:lnTo>
                    <a:pt x="132" y="360"/>
                  </a:lnTo>
                  <a:lnTo>
                    <a:pt x="132" y="360"/>
                  </a:lnTo>
                  <a:lnTo>
                    <a:pt x="130" y="356"/>
                  </a:lnTo>
                  <a:lnTo>
                    <a:pt x="130" y="356"/>
                  </a:lnTo>
                  <a:lnTo>
                    <a:pt x="122" y="356"/>
                  </a:lnTo>
                  <a:lnTo>
                    <a:pt x="116" y="354"/>
                  </a:lnTo>
                  <a:lnTo>
                    <a:pt x="116" y="354"/>
                  </a:lnTo>
                  <a:lnTo>
                    <a:pt x="106" y="350"/>
                  </a:lnTo>
                  <a:lnTo>
                    <a:pt x="106" y="350"/>
                  </a:lnTo>
                  <a:lnTo>
                    <a:pt x="102" y="346"/>
                  </a:lnTo>
                  <a:lnTo>
                    <a:pt x="102" y="346"/>
                  </a:lnTo>
                  <a:lnTo>
                    <a:pt x="94" y="346"/>
                  </a:lnTo>
                  <a:lnTo>
                    <a:pt x="94" y="346"/>
                  </a:lnTo>
                  <a:lnTo>
                    <a:pt x="90" y="340"/>
                  </a:lnTo>
                  <a:lnTo>
                    <a:pt x="90" y="336"/>
                  </a:lnTo>
                  <a:lnTo>
                    <a:pt x="90" y="336"/>
                  </a:lnTo>
                  <a:lnTo>
                    <a:pt x="80" y="334"/>
                  </a:lnTo>
                  <a:lnTo>
                    <a:pt x="72" y="328"/>
                  </a:lnTo>
                  <a:lnTo>
                    <a:pt x="72" y="328"/>
                  </a:lnTo>
                  <a:lnTo>
                    <a:pt x="66" y="328"/>
                  </a:lnTo>
                  <a:lnTo>
                    <a:pt x="64" y="326"/>
                  </a:lnTo>
                  <a:lnTo>
                    <a:pt x="54" y="314"/>
                  </a:lnTo>
                  <a:lnTo>
                    <a:pt x="50" y="294"/>
                  </a:lnTo>
                  <a:lnTo>
                    <a:pt x="50" y="294"/>
                  </a:lnTo>
                  <a:lnTo>
                    <a:pt x="40" y="272"/>
                  </a:lnTo>
                  <a:lnTo>
                    <a:pt x="34" y="258"/>
                  </a:lnTo>
                  <a:lnTo>
                    <a:pt x="24" y="254"/>
                  </a:lnTo>
                  <a:lnTo>
                    <a:pt x="24" y="254"/>
                  </a:lnTo>
                  <a:lnTo>
                    <a:pt x="20" y="246"/>
                  </a:lnTo>
                  <a:lnTo>
                    <a:pt x="12" y="238"/>
                  </a:lnTo>
                  <a:lnTo>
                    <a:pt x="6" y="228"/>
                  </a:lnTo>
                  <a:lnTo>
                    <a:pt x="6" y="216"/>
                  </a:lnTo>
                  <a:lnTo>
                    <a:pt x="6" y="216"/>
                  </a:lnTo>
                  <a:lnTo>
                    <a:pt x="10" y="206"/>
                  </a:lnTo>
                  <a:lnTo>
                    <a:pt x="10" y="200"/>
                  </a:lnTo>
                  <a:lnTo>
                    <a:pt x="10" y="200"/>
                  </a:lnTo>
                  <a:lnTo>
                    <a:pt x="0" y="174"/>
                  </a:lnTo>
                  <a:lnTo>
                    <a:pt x="0" y="17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59" name="MADAGASCAR"/>
            <p:cNvSpPr>
              <a:spLocks/>
            </p:cNvSpPr>
            <p:nvPr/>
          </p:nvSpPr>
          <p:spPr bwMode="auto">
            <a:xfrm>
              <a:off x="7992493" y="3878036"/>
              <a:ext cx="386760" cy="730594"/>
            </a:xfrm>
            <a:custGeom>
              <a:avLst/>
              <a:gdLst>
                <a:gd name="T0" fmla="*/ 2 w 290"/>
                <a:gd name="T1" fmla="*/ 474 h 606"/>
                <a:gd name="T2" fmla="*/ 16 w 290"/>
                <a:gd name="T3" fmla="*/ 502 h 606"/>
                <a:gd name="T4" fmla="*/ 16 w 290"/>
                <a:gd name="T5" fmla="*/ 524 h 606"/>
                <a:gd name="T6" fmla="*/ 30 w 290"/>
                <a:gd name="T7" fmla="*/ 570 h 606"/>
                <a:gd name="T8" fmla="*/ 48 w 290"/>
                <a:gd name="T9" fmla="*/ 590 h 606"/>
                <a:gd name="T10" fmla="*/ 58 w 290"/>
                <a:gd name="T11" fmla="*/ 594 h 606"/>
                <a:gd name="T12" fmla="*/ 82 w 290"/>
                <a:gd name="T13" fmla="*/ 606 h 606"/>
                <a:gd name="T14" fmla="*/ 122 w 290"/>
                <a:gd name="T15" fmla="*/ 590 h 606"/>
                <a:gd name="T16" fmla="*/ 144 w 290"/>
                <a:gd name="T17" fmla="*/ 582 h 606"/>
                <a:gd name="T18" fmla="*/ 162 w 290"/>
                <a:gd name="T19" fmla="*/ 554 h 606"/>
                <a:gd name="T20" fmla="*/ 182 w 290"/>
                <a:gd name="T21" fmla="*/ 484 h 606"/>
                <a:gd name="T22" fmla="*/ 208 w 290"/>
                <a:gd name="T23" fmla="*/ 396 h 606"/>
                <a:gd name="T24" fmla="*/ 220 w 290"/>
                <a:gd name="T25" fmla="*/ 350 h 606"/>
                <a:gd name="T26" fmla="*/ 234 w 290"/>
                <a:gd name="T27" fmla="*/ 306 h 606"/>
                <a:gd name="T28" fmla="*/ 250 w 290"/>
                <a:gd name="T29" fmla="*/ 244 h 606"/>
                <a:gd name="T30" fmla="*/ 258 w 290"/>
                <a:gd name="T31" fmla="*/ 214 h 606"/>
                <a:gd name="T32" fmla="*/ 262 w 290"/>
                <a:gd name="T33" fmla="*/ 186 h 606"/>
                <a:gd name="T34" fmla="*/ 258 w 290"/>
                <a:gd name="T35" fmla="*/ 176 h 606"/>
                <a:gd name="T36" fmla="*/ 262 w 290"/>
                <a:gd name="T37" fmla="*/ 148 h 606"/>
                <a:gd name="T38" fmla="*/ 274 w 290"/>
                <a:gd name="T39" fmla="*/ 170 h 606"/>
                <a:gd name="T40" fmla="*/ 290 w 290"/>
                <a:gd name="T41" fmla="*/ 146 h 606"/>
                <a:gd name="T42" fmla="*/ 276 w 290"/>
                <a:gd name="T43" fmla="*/ 112 h 606"/>
                <a:gd name="T44" fmla="*/ 260 w 290"/>
                <a:gd name="T45" fmla="*/ 28 h 606"/>
                <a:gd name="T46" fmla="*/ 252 w 290"/>
                <a:gd name="T47" fmla="*/ 26 h 606"/>
                <a:gd name="T48" fmla="*/ 248 w 290"/>
                <a:gd name="T49" fmla="*/ 12 h 606"/>
                <a:gd name="T50" fmla="*/ 242 w 290"/>
                <a:gd name="T51" fmla="*/ 4 h 606"/>
                <a:gd name="T52" fmla="*/ 234 w 290"/>
                <a:gd name="T53" fmla="*/ 0 h 606"/>
                <a:gd name="T54" fmla="*/ 224 w 290"/>
                <a:gd name="T55" fmla="*/ 16 h 606"/>
                <a:gd name="T56" fmla="*/ 222 w 290"/>
                <a:gd name="T57" fmla="*/ 44 h 606"/>
                <a:gd name="T58" fmla="*/ 208 w 290"/>
                <a:gd name="T59" fmla="*/ 58 h 606"/>
                <a:gd name="T60" fmla="*/ 202 w 290"/>
                <a:gd name="T61" fmla="*/ 72 h 606"/>
                <a:gd name="T62" fmla="*/ 184 w 290"/>
                <a:gd name="T63" fmla="*/ 66 h 606"/>
                <a:gd name="T64" fmla="*/ 190 w 290"/>
                <a:gd name="T65" fmla="*/ 84 h 606"/>
                <a:gd name="T66" fmla="*/ 184 w 290"/>
                <a:gd name="T67" fmla="*/ 96 h 606"/>
                <a:gd name="T68" fmla="*/ 182 w 290"/>
                <a:gd name="T69" fmla="*/ 112 h 606"/>
                <a:gd name="T70" fmla="*/ 190 w 290"/>
                <a:gd name="T71" fmla="*/ 114 h 606"/>
                <a:gd name="T72" fmla="*/ 174 w 290"/>
                <a:gd name="T73" fmla="*/ 124 h 606"/>
                <a:gd name="T74" fmla="*/ 168 w 290"/>
                <a:gd name="T75" fmla="*/ 118 h 606"/>
                <a:gd name="T76" fmla="*/ 162 w 290"/>
                <a:gd name="T77" fmla="*/ 126 h 606"/>
                <a:gd name="T78" fmla="*/ 158 w 290"/>
                <a:gd name="T79" fmla="*/ 146 h 606"/>
                <a:gd name="T80" fmla="*/ 150 w 290"/>
                <a:gd name="T81" fmla="*/ 154 h 606"/>
                <a:gd name="T82" fmla="*/ 138 w 290"/>
                <a:gd name="T83" fmla="*/ 146 h 606"/>
                <a:gd name="T84" fmla="*/ 122 w 290"/>
                <a:gd name="T85" fmla="*/ 162 h 606"/>
                <a:gd name="T86" fmla="*/ 128 w 290"/>
                <a:gd name="T87" fmla="*/ 174 h 606"/>
                <a:gd name="T88" fmla="*/ 118 w 290"/>
                <a:gd name="T89" fmla="*/ 166 h 606"/>
                <a:gd name="T90" fmla="*/ 110 w 290"/>
                <a:gd name="T91" fmla="*/ 166 h 606"/>
                <a:gd name="T92" fmla="*/ 94 w 290"/>
                <a:gd name="T93" fmla="*/ 176 h 606"/>
                <a:gd name="T94" fmla="*/ 84 w 290"/>
                <a:gd name="T95" fmla="*/ 178 h 606"/>
                <a:gd name="T96" fmla="*/ 68 w 290"/>
                <a:gd name="T97" fmla="*/ 180 h 606"/>
                <a:gd name="T98" fmla="*/ 48 w 290"/>
                <a:gd name="T99" fmla="*/ 186 h 606"/>
                <a:gd name="T100" fmla="*/ 42 w 290"/>
                <a:gd name="T101" fmla="*/ 216 h 606"/>
                <a:gd name="T102" fmla="*/ 30 w 290"/>
                <a:gd name="T103" fmla="*/ 248 h 606"/>
                <a:gd name="T104" fmla="*/ 36 w 290"/>
                <a:gd name="T105" fmla="*/ 288 h 606"/>
                <a:gd name="T106" fmla="*/ 46 w 290"/>
                <a:gd name="T107" fmla="*/ 322 h 606"/>
                <a:gd name="T108" fmla="*/ 46 w 290"/>
                <a:gd name="T109" fmla="*/ 346 h 606"/>
                <a:gd name="T110" fmla="*/ 36 w 290"/>
                <a:gd name="T111" fmla="*/ 372 h 606"/>
                <a:gd name="T112" fmla="*/ 22 w 290"/>
                <a:gd name="T113" fmla="*/ 406 h 606"/>
                <a:gd name="T114" fmla="*/ 8 w 290"/>
                <a:gd name="T115" fmla="*/ 42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0" h="606">
                  <a:moveTo>
                    <a:pt x="0" y="444"/>
                  </a:moveTo>
                  <a:lnTo>
                    <a:pt x="0" y="444"/>
                  </a:lnTo>
                  <a:lnTo>
                    <a:pt x="0" y="458"/>
                  </a:lnTo>
                  <a:lnTo>
                    <a:pt x="2" y="468"/>
                  </a:lnTo>
                  <a:lnTo>
                    <a:pt x="2" y="474"/>
                  </a:lnTo>
                  <a:lnTo>
                    <a:pt x="8" y="484"/>
                  </a:lnTo>
                  <a:lnTo>
                    <a:pt x="8" y="484"/>
                  </a:lnTo>
                  <a:lnTo>
                    <a:pt x="10" y="494"/>
                  </a:lnTo>
                  <a:lnTo>
                    <a:pt x="16" y="502"/>
                  </a:lnTo>
                  <a:lnTo>
                    <a:pt x="16" y="502"/>
                  </a:lnTo>
                  <a:lnTo>
                    <a:pt x="20" y="510"/>
                  </a:lnTo>
                  <a:lnTo>
                    <a:pt x="20" y="512"/>
                  </a:lnTo>
                  <a:lnTo>
                    <a:pt x="18" y="514"/>
                  </a:lnTo>
                  <a:lnTo>
                    <a:pt x="18" y="514"/>
                  </a:lnTo>
                  <a:lnTo>
                    <a:pt x="16" y="524"/>
                  </a:lnTo>
                  <a:lnTo>
                    <a:pt x="16" y="534"/>
                  </a:lnTo>
                  <a:lnTo>
                    <a:pt x="18" y="552"/>
                  </a:lnTo>
                  <a:lnTo>
                    <a:pt x="18" y="552"/>
                  </a:lnTo>
                  <a:lnTo>
                    <a:pt x="22" y="562"/>
                  </a:lnTo>
                  <a:lnTo>
                    <a:pt x="30" y="570"/>
                  </a:lnTo>
                  <a:lnTo>
                    <a:pt x="30" y="570"/>
                  </a:lnTo>
                  <a:lnTo>
                    <a:pt x="32" y="576"/>
                  </a:lnTo>
                  <a:lnTo>
                    <a:pt x="36" y="582"/>
                  </a:lnTo>
                  <a:lnTo>
                    <a:pt x="48" y="590"/>
                  </a:lnTo>
                  <a:lnTo>
                    <a:pt x="48" y="590"/>
                  </a:lnTo>
                  <a:lnTo>
                    <a:pt x="42" y="590"/>
                  </a:lnTo>
                  <a:lnTo>
                    <a:pt x="42" y="590"/>
                  </a:lnTo>
                  <a:lnTo>
                    <a:pt x="48" y="592"/>
                  </a:lnTo>
                  <a:lnTo>
                    <a:pt x="48" y="592"/>
                  </a:lnTo>
                  <a:lnTo>
                    <a:pt x="58" y="594"/>
                  </a:lnTo>
                  <a:lnTo>
                    <a:pt x="58" y="594"/>
                  </a:lnTo>
                  <a:lnTo>
                    <a:pt x="62" y="596"/>
                  </a:lnTo>
                  <a:lnTo>
                    <a:pt x="70" y="602"/>
                  </a:lnTo>
                  <a:lnTo>
                    <a:pt x="76" y="604"/>
                  </a:lnTo>
                  <a:lnTo>
                    <a:pt x="82" y="606"/>
                  </a:lnTo>
                  <a:lnTo>
                    <a:pt x="82" y="606"/>
                  </a:lnTo>
                  <a:lnTo>
                    <a:pt x="90" y="606"/>
                  </a:lnTo>
                  <a:lnTo>
                    <a:pt x="102" y="602"/>
                  </a:lnTo>
                  <a:lnTo>
                    <a:pt x="112" y="592"/>
                  </a:lnTo>
                  <a:lnTo>
                    <a:pt x="122" y="590"/>
                  </a:lnTo>
                  <a:lnTo>
                    <a:pt x="122" y="590"/>
                  </a:lnTo>
                  <a:lnTo>
                    <a:pt x="130" y="590"/>
                  </a:lnTo>
                  <a:lnTo>
                    <a:pt x="138" y="590"/>
                  </a:lnTo>
                  <a:lnTo>
                    <a:pt x="138" y="590"/>
                  </a:lnTo>
                  <a:lnTo>
                    <a:pt x="144" y="582"/>
                  </a:lnTo>
                  <a:lnTo>
                    <a:pt x="144" y="582"/>
                  </a:lnTo>
                  <a:lnTo>
                    <a:pt x="152" y="580"/>
                  </a:lnTo>
                  <a:lnTo>
                    <a:pt x="158" y="574"/>
                  </a:lnTo>
                  <a:lnTo>
                    <a:pt x="158" y="574"/>
                  </a:lnTo>
                  <a:lnTo>
                    <a:pt x="162" y="554"/>
                  </a:lnTo>
                  <a:lnTo>
                    <a:pt x="162" y="554"/>
                  </a:lnTo>
                  <a:lnTo>
                    <a:pt x="168" y="542"/>
                  </a:lnTo>
                  <a:lnTo>
                    <a:pt x="170" y="530"/>
                  </a:lnTo>
                  <a:lnTo>
                    <a:pt x="170" y="530"/>
                  </a:lnTo>
                  <a:lnTo>
                    <a:pt x="182" y="484"/>
                  </a:lnTo>
                  <a:lnTo>
                    <a:pt x="182" y="484"/>
                  </a:lnTo>
                  <a:lnTo>
                    <a:pt x="192" y="452"/>
                  </a:lnTo>
                  <a:lnTo>
                    <a:pt x="202" y="420"/>
                  </a:lnTo>
                  <a:lnTo>
                    <a:pt x="202" y="420"/>
                  </a:lnTo>
                  <a:lnTo>
                    <a:pt x="208" y="396"/>
                  </a:lnTo>
                  <a:lnTo>
                    <a:pt x="218" y="368"/>
                  </a:lnTo>
                  <a:lnTo>
                    <a:pt x="218" y="368"/>
                  </a:lnTo>
                  <a:lnTo>
                    <a:pt x="220" y="360"/>
                  </a:lnTo>
                  <a:lnTo>
                    <a:pt x="220" y="356"/>
                  </a:lnTo>
                  <a:lnTo>
                    <a:pt x="220" y="350"/>
                  </a:lnTo>
                  <a:lnTo>
                    <a:pt x="220" y="350"/>
                  </a:lnTo>
                  <a:lnTo>
                    <a:pt x="222" y="348"/>
                  </a:lnTo>
                  <a:lnTo>
                    <a:pt x="224" y="338"/>
                  </a:lnTo>
                  <a:lnTo>
                    <a:pt x="224" y="338"/>
                  </a:lnTo>
                  <a:lnTo>
                    <a:pt x="234" y="306"/>
                  </a:lnTo>
                  <a:lnTo>
                    <a:pt x="234" y="306"/>
                  </a:lnTo>
                  <a:lnTo>
                    <a:pt x="244" y="280"/>
                  </a:lnTo>
                  <a:lnTo>
                    <a:pt x="250" y="256"/>
                  </a:lnTo>
                  <a:lnTo>
                    <a:pt x="250" y="256"/>
                  </a:lnTo>
                  <a:lnTo>
                    <a:pt x="250" y="244"/>
                  </a:lnTo>
                  <a:lnTo>
                    <a:pt x="248" y="230"/>
                  </a:lnTo>
                  <a:lnTo>
                    <a:pt x="250" y="220"/>
                  </a:lnTo>
                  <a:lnTo>
                    <a:pt x="252" y="216"/>
                  </a:lnTo>
                  <a:lnTo>
                    <a:pt x="258" y="214"/>
                  </a:lnTo>
                  <a:lnTo>
                    <a:pt x="258" y="214"/>
                  </a:lnTo>
                  <a:lnTo>
                    <a:pt x="262" y="206"/>
                  </a:lnTo>
                  <a:lnTo>
                    <a:pt x="262" y="198"/>
                  </a:lnTo>
                  <a:lnTo>
                    <a:pt x="262" y="198"/>
                  </a:lnTo>
                  <a:lnTo>
                    <a:pt x="262" y="186"/>
                  </a:lnTo>
                  <a:lnTo>
                    <a:pt x="262" y="186"/>
                  </a:lnTo>
                  <a:lnTo>
                    <a:pt x="262" y="180"/>
                  </a:lnTo>
                  <a:lnTo>
                    <a:pt x="260" y="180"/>
                  </a:lnTo>
                  <a:lnTo>
                    <a:pt x="260" y="178"/>
                  </a:lnTo>
                  <a:lnTo>
                    <a:pt x="258" y="176"/>
                  </a:lnTo>
                  <a:lnTo>
                    <a:pt x="258" y="176"/>
                  </a:lnTo>
                  <a:lnTo>
                    <a:pt x="258" y="162"/>
                  </a:lnTo>
                  <a:lnTo>
                    <a:pt x="258" y="150"/>
                  </a:lnTo>
                  <a:lnTo>
                    <a:pt x="260" y="148"/>
                  </a:lnTo>
                  <a:lnTo>
                    <a:pt x="262" y="148"/>
                  </a:lnTo>
                  <a:lnTo>
                    <a:pt x="262" y="148"/>
                  </a:lnTo>
                  <a:lnTo>
                    <a:pt x="264" y="154"/>
                  </a:lnTo>
                  <a:lnTo>
                    <a:pt x="270" y="162"/>
                  </a:lnTo>
                  <a:lnTo>
                    <a:pt x="272" y="166"/>
                  </a:lnTo>
                  <a:lnTo>
                    <a:pt x="274" y="170"/>
                  </a:lnTo>
                  <a:lnTo>
                    <a:pt x="274" y="170"/>
                  </a:lnTo>
                  <a:lnTo>
                    <a:pt x="276" y="170"/>
                  </a:lnTo>
                  <a:lnTo>
                    <a:pt x="282" y="170"/>
                  </a:lnTo>
                  <a:lnTo>
                    <a:pt x="284" y="162"/>
                  </a:lnTo>
                  <a:lnTo>
                    <a:pt x="290" y="146"/>
                  </a:lnTo>
                  <a:lnTo>
                    <a:pt x="290" y="146"/>
                  </a:lnTo>
                  <a:lnTo>
                    <a:pt x="290" y="144"/>
                  </a:lnTo>
                  <a:lnTo>
                    <a:pt x="286" y="136"/>
                  </a:lnTo>
                  <a:lnTo>
                    <a:pt x="282" y="132"/>
                  </a:lnTo>
                  <a:lnTo>
                    <a:pt x="282" y="132"/>
                  </a:lnTo>
                  <a:lnTo>
                    <a:pt x="276" y="112"/>
                  </a:lnTo>
                  <a:lnTo>
                    <a:pt x="276" y="94"/>
                  </a:lnTo>
                  <a:lnTo>
                    <a:pt x="276" y="94"/>
                  </a:lnTo>
                  <a:lnTo>
                    <a:pt x="272" y="64"/>
                  </a:lnTo>
                  <a:lnTo>
                    <a:pt x="260" y="28"/>
                  </a:lnTo>
                  <a:lnTo>
                    <a:pt x="260" y="28"/>
                  </a:lnTo>
                  <a:lnTo>
                    <a:pt x="258" y="32"/>
                  </a:lnTo>
                  <a:lnTo>
                    <a:pt x="258" y="32"/>
                  </a:lnTo>
                  <a:lnTo>
                    <a:pt x="258" y="28"/>
                  </a:lnTo>
                  <a:lnTo>
                    <a:pt x="252" y="26"/>
                  </a:lnTo>
                  <a:lnTo>
                    <a:pt x="252" y="26"/>
                  </a:lnTo>
                  <a:lnTo>
                    <a:pt x="252" y="26"/>
                  </a:lnTo>
                  <a:lnTo>
                    <a:pt x="252" y="24"/>
                  </a:lnTo>
                  <a:lnTo>
                    <a:pt x="250" y="20"/>
                  </a:lnTo>
                  <a:lnTo>
                    <a:pt x="250" y="20"/>
                  </a:lnTo>
                  <a:lnTo>
                    <a:pt x="248" y="12"/>
                  </a:lnTo>
                  <a:lnTo>
                    <a:pt x="244" y="10"/>
                  </a:lnTo>
                  <a:lnTo>
                    <a:pt x="242" y="10"/>
                  </a:lnTo>
                  <a:lnTo>
                    <a:pt x="242" y="10"/>
                  </a:lnTo>
                  <a:lnTo>
                    <a:pt x="242" y="4"/>
                  </a:lnTo>
                  <a:lnTo>
                    <a:pt x="242" y="4"/>
                  </a:lnTo>
                  <a:lnTo>
                    <a:pt x="244" y="4"/>
                  </a:lnTo>
                  <a:lnTo>
                    <a:pt x="244" y="2"/>
                  </a:lnTo>
                  <a:lnTo>
                    <a:pt x="242" y="0"/>
                  </a:lnTo>
                  <a:lnTo>
                    <a:pt x="238" y="0"/>
                  </a:lnTo>
                  <a:lnTo>
                    <a:pt x="234" y="0"/>
                  </a:lnTo>
                  <a:lnTo>
                    <a:pt x="238" y="2"/>
                  </a:lnTo>
                  <a:lnTo>
                    <a:pt x="238" y="2"/>
                  </a:lnTo>
                  <a:lnTo>
                    <a:pt x="234" y="10"/>
                  </a:lnTo>
                  <a:lnTo>
                    <a:pt x="232" y="14"/>
                  </a:lnTo>
                  <a:lnTo>
                    <a:pt x="224" y="16"/>
                  </a:lnTo>
                  <a:lnTo>
                    <a:pt x="220" y="16"/>
                  </a:lnTo>
                  <a:lnTo>
                    <a:pt x="220" y="16"/>
                  </a:lnTo>
                  <a:lnTo>
                    <a:pt x="224" y="24"/>
                  </a:lnTo>
                  <a:lnTo>
                    <a:pt x="224" y="28"/>
                  </a:lnTo>
                  <a:lnTo>
                    <a:pt x="222" y="44"/>
                  </a:lnTo>
                  <a:lnTo>
                    <a:pt x="222" y="44"/>
                  </a:lnTo>
                  <a:lnTo>
                    <a:pt x="220" y="56"/>
                  </a:lnTo>
                  <a:lnTo>
                    <a:pt x="218" y="58"/>
                  </a:lnTo>
                  <a:lnTo>
                    <a:pt x="208" y="58"/>
                  </a:lnTo>
                  <a:lnTo>
                    <a:pt x="208" y="58"/>
                  </a:lnTo>
                  <a:lnTo>
                    <a:pt x="208" y="64"/>
                  </a:lnTo>
                  <a:lnTo>
                    <a:pt x="208" y="66"/>
                  </a:lnTo>
                  <a:lnTo>
                    <a:pt x="204" y="66"/>
                  </a:lnTo>
                  <a:lnTo>
                    <a:pt x="204" y="66"/>
                  </a:lnTo>
                  <a:lnTo>
                    <a:pt x="202" y="72"/>
                  </a:lnTo>
                  <a:lnTo>
                    <a:pt x="202" y="78"/>
                  </a:lnTo>
                  <a:lnTo>
                    <a:pt x="202" y="78"/>
                  </a:lnTo>
                  <a:lnTo>
                    <a:pt x="192" y="66"/>
                  </a:lnTo>
                  <a:lnTo>
                    <a:pt x="190" y="64"/>
                  </a:lnTo>
                  <a:lnTo>
                    <a:pt x="184" y="66"/>
                  </a:lnTo>
                  <a:lnTo>
                    <a:pt x="184" y="68"/>
                  </a:lnTo>
                  <a:lnTo>
                    <a:pt x="184" y="68"/>
                  </a:lnTo>
                  <a:lnTo>
                    <a:pt x="184" y="78"/>
                  </a:lnTo>
                  <a:lnTo>
                    <a:pt x="190" y="84"/>
                  </a:lnTo>
                  <a:lnTo>
                    <a:pt x="190" y="84"/>
                  </a:lnTo>
                  <a:lnTo>
                    <a:pt x="190" y="94"/>
                  </a:lnTo>
                  <a:lnTo>
                    <a:pt x="190" y="96"/>
                  </a:lnTo>
                  <a:lnTo>
                    <a:pt x="184" y="94"/>
                  </a:lnTo>
                  <a:lnTo>
                    <a:pt x="184" y="94"/>
                  </a:lnTo>
                  <a:lnTo>
                    <a:pt x="184" y="96"/>
                  </a:lnTo>
                  <a:lnTo>
                    <a:pt x="180" y="96"/>
                  </a:lnTo>
                  <a:lnTo>
                    <a:pt x="178" y="104"/>
                  </a:lnTo>
                  <a:lnTo>
                    <a:pt x="180" y="108"/>
                  </a:lnTo>
                  <a:lnTo>
                    <a:pt x="180" y="108"/>
                  </a:lnTo>
                  <a:lnTo>
                    <a:pt x="182" y="112"/>
                  </a:lnTo>
                  <a:lnTo>
                    <a:pt x="184" y="112"/>
                  </a:lnTo>
                  <a:lnTo>
                    <a:pt x="190" y="114"/>
                  </a:lnTo>
                  <a:lnTo>
                    <a:pt x="190" y="118"/>
                  </a:lnTo>
                  <a:lnTo>
                    <a:pt x="190" y="118"/>
                  </a:lnTo>
                  <a:lnTo>
                    <a:pt x="190" y="114"/>
                  </a:lnTo>
                  <a:lnTo>
                    <a:pt x="184" y="114"/>
                  </a:lnTo>
                  <a:lnTo>
                    <a:pt x="180" y="114"/>
                  </a:lnTo>
                  <a:lnTo>
                    <a:pt x="180" y="114"/>
                  </a:lnTo>
                  <a:lnTo>
                    <a:pt x="178" y="122"/>
                  </a:lnTo>
                  <a:lnTo>
                    <a:pt x="174" y="124"/>
                  </a:lnTo>
                  <a:lnTo>
                    <a:pt x="170" y="132"/>
                  </a:lnTo>
                  <a:lnTo>
                    <a:pt x="164" y="134"/>
                  </a:lnTo>
                  <a:lnTo>
                    <a:pt x="164" y="134"/>
                  </a:lnTo>
                  <a:lnTo>
                    <a:pt x="168" y="124"/>
                  </a:lnTo>
                  <a:lnTo>
                    <a:pt x="168" y="118"/>
                  </a:lnTo>
                  <a:lnTo>
                    <a:pt x="168" y="118"/>
                  </a:lnTo>
                  <a:lnTo>
                    <a:pt x="164" y="118"/>
                  </a:lnTo>
                  <a:lnTo>
                    <a:pt x="164" y="122"/>
                  </a:lnTo>
                  <a:lnTo>
                    <a:pt x="162" y="126"/>
                  </a:lnTo>
                  <a:lnTo>
                    <a:pt x="162" y="126"/>
                  </a:lnTo>
                  <a:lnTo>
                    <a:pt x="158" y="132"/>
                  </a:lnTo>
                  <a:lnTo>
                    <a:pt x="152" y="136"/>
                  </a:lnTo>
                  <a:lnTo>
                    <a:pt x="152" y="136"/>
                  </a:lnTo>
                  <a:lnTo>
                    <a:pt x="154" y="144"/>
                  </a:lnTo>
                  <a:lnTo>
                    <a:pt x="158" y="146"/>
                  </a:lnTo>
                  <a:lnTo>
                    <a:pt x="158" y="146"/>
                  </a:lnTo>
                  <a:lnTo>
                    <a:pt x="158" y="148"/>
                  </a:lnTo>
                  <a:lnTo>
                    <a:pt x="154" y="150"/>
                  </a:lnTo>
                  <a:lnTo>
                    <a:pt x="150" y="154"/>
                  </a:lnTo>
                  <a:lnTo>
                    <a:pt x="150" y="154"/>
                  </a:lnTo>
                  <a:lnTo>
                    <a:pt x="150" y="146"/>
                  </a:lnTo>
                  <a:lnTo>
                    <a:pt x="150" y="144"/>
                  </a:lnTo>
                  <a:lnTo>
                    <a:pt x="144" y="144"/>
                  </a:lnTo>
                  <a:lnTo>
                    <a:pt x="144" y="144"/>
                  </a:lnTo>
                  <a:lnTo>
                    <a:pt x="138" y="146"/>
                  </a:lnTo>
                  <a:lnTo>
                    <a:pt x="130" y="150"/>
                  </a:lnTo>
                  <a:lnTo>
                    <a:pt x="130" y="150"/>
                  </a:lnTo>
                  <a:lnTo>
                    <a:pt x="124" y="154"/>
                  </a:lnTo>
                  <a:lnTo>
                    <a:pt x="124" y="158"/>
                  </a:lnTo>
                  <a:lnTo>
                    <a:pt x="122" y="162"/>
                  </a:lnTo>
                  <a:lnTo>
                    <a:pt x="122" y="162"/>
                  </a:lnTo>
                  <a:lnTo>
                    <a:pt x="122" y="166"/>
                  </a:lnTo>
                  <a:lnTo>
                    <a:pt x="122" y="166"/>
                  </a:lnTo>
                  <a:lnTo>
                    <a:pt x="124" y="170"/>
                  </a:lnTo>
                  <a:lnTo>
                    <a:pt x="128" y="174"/>
                  </a:lnTo>
                  <a:lnTo>
                    <a:pt x="128" y="174"/>
                  </a:lnTo>
                  <a:lnTo>
                    <a:pt x="122" y="174"/>
                  </a:lnTo>
                  <a:lnTo>
                    <a:pt x="122" y="170"/>
                  </a:lnTo>
                  <a:lnTo>
                    <a:pt x="118" y="166"/>
                  </a:lnTo>
                  <a:lnTo>
                    <a:pt x="118" y="166"/>
                  </a:lnTo>
                  <a:lnTo>
                    <a:pt x="118" y="164"/>
                  </a:lnTo>
                  <a:lnTo>
                    <a:pt x="114" y="162"/>
                  </a:lnTo>
                  <a:lnTo>
                    <a:pt x="112" y="164"/>
                  </a:lnTo>
                  <a:lnTo>
                    <a:pt x="110" y="166"/>
                  </a:lnTo>
                  <a:lnTo>
                    <a:pt x="110" y="166"/>
                  </a:lnTo>
                  <a:lnTo>
                    <a:pt x="102" y="164"/>
                  </a:lnTo>
                  <a:lnTo>
                    <a:pt x="98" y="164"/>
                  </a:lnTo>
                  <a:lnTo>
                    <a:pt x="98" y="164"/>
                  </a:lnTo>
                  <a:lnTo>
                    <a:pt x="94" y="170"/>
                  </a:lnTo>
                  <a:lnTo>
                    <a:pt x="94" y="176"/>
                  </a:lnTo>
                  <a:lnTo>
                    <a:pt x="94" y="176"/>
                  </a:lnTo>
                  <a:lnTo>
                    <a:pt x="90" y="174"/>
                  </a:lnTo>
                  <a:lnTo>
                    <a:pt x="88" y="174"/>
                  </a:lnTo>
                  <a:lnTo>
                    <a:pt x="84" y="176"/>
                  </a:lnTo>
                  <a:lnTo>
                    <a:pt x="84" y="178"/>
                  </a:lnTo>
                  <a:lnTo>
                    <a:pt x="84" y="178"/>
                  </a:lnTo>
                  <a:lnTo>
                    <a:pt x="78" y="174"/>
                  </a:lnTo>
                  <a:lnTo>
                    <a:pt x="78" y="174"/>
                  </a:lnTo>
                  <a:lnTo>
                    <a:pt x="72" y="176"/>
                  </a:lnTo>
                  <a:lnTo>
                    <a:pt x="68" y="180"/>
                  </a:lnTo>
                  <a:lnTo>
                    <a:pt x="68" y="180"/>
                  </a:lnTo>
                  <a:lnTo>
                    <a:pt x="58" y="180"/>
                  </a:lnTo>
                  <a:lnTo>
                    <a:pt x="50" y="180"/>
                  </a:lnTo>
                  <a:lnTo>
                    <a:pt x="48" y="186"/>
                  </a:lnTo>
                  <a:lnTo>
                    <a:pt x="48" y="186"/>
                  </a:lnTo>
                  <a:lnTo>
                    <a:pt x="48" y="190"/>
                  </a:lnTo>
                  <a:lnTo>
                    <a:pt x="48" y="198"/>
                  </a:lnTo>
                  <a:lnTo>
                    <a:pt x="48" y="198"/>
                  </a:lnTo>
                  <a:lnTo>
                    <a:pt x="46" y="206"/>
                  </a:lnTo>
                  <a:lnTo>
                    <a:pt x="42" y="216"/>
                  </a:lnTo>
                  <a:lnTo>
                    <a:pt x="42" y="216"/>
                  </a:lnTo>
                  <a:lnTo>
                    <a:pt x="30" y="230"/>
                  </a:lnTo>
                  <a:lnTo>
                    <a:pt x="28" y="240"/>
                  </a:lnTo>
                  <a:lnTo>
                    <a:pt x="30" y="248"/>
                  </a:lnTo>
                  <a:lnTo>
                    <a:pt x="30" y="248"/>
                  </a:lnTo>
                  <a:lnTo>
                    <a:pt x="30" y="256"/>
                  </a:lnTo>
                  <a:lnTo>
                    <a:pt x="32" y="260"/>
                  </a:lnTo>
                  <a:lnTo>
                    <a:pt x="32" y="278"/>
                  </a:lnTo>
                  <a:lnTo>
                    <a:pt x="32" y="278"/>
                  </a:lnTo>
                  <a:lnTo>
                    <a:pt x="36" y="288"/>
                  </a:lnTo>
                  <a:lnTo>
                    <a:pt x="40" y="300"/>
                  </a:lnTo>
                  <a:lnTo>
                    <a:pt x="40" y="300"/>
                  </a:lnTo>
                  <a:lnTo>
                    <a:pt x="42" y="310"/>
                  </a:lnTo>
                  <a:lnTo>
                    <a:pt x="46" y="322"/>
                  </a:lnTo>
                  <a:lnTo>
                    <a:pt x="46" y="322"/>
                  </a:lnTo>
                  <a:lnTo>
                    <a:pt x="48" y="326"/>
                  </a:lnTo>
                  <a:lnTo>
                    <a:pt x="48" y="332"/>
                  </a:lnTo>
                  <a:lnTo>
                    <a:pt x="46" y="340"/>
                  </a:lnTo>
                  <a:lnTo>
                    <a:pt x="46" y="340"/>
                  </a:lnTo>
                  <a:lnTo>
                    <a:pt x="46" y="346"/>
                  </a:lnTo>
                  <a:lnTo>
                    <a:pt x="48" y="348"/>
                  </a:lnTo>
                  <a:lnTo>
                    <a:pt x="48" y="350"/>
                  </a:lnTo>
                  <a:lnTo>
                    <a:pt x="48" y="352"/>
                  </a:lnTo>
                  <a:lnTo>
                    <a:pt x="48" y="352"/>
                  </a:lnTo>
                  <a:lnTo>
                    <a:pt x="36" y="372"/>
                  </a:lnTo>
                  <a:lnTo>
                    <a:pt x="36" y="372"/>
                  </a:lnTo>
                  <a:lnTo>
                    <a:pt x="28" y="392"/>
                  </a:lnTo>
                  <a:lnTo>
                    <a:pt x="28" y="392"/>
                  </a:lnTo>
                  <a:lnTo>
                    <a:pt x="22" y="402"/>
                  </a:lnTo>
                  <a:lnTo>
                    <a:pt x="22" y="406"/>
                  </a:lnTo>
                  <a:lnTo>
                    <a:pt x="20" y="408"/>
                  </a:lnTo>
                  <a:lnTo>
                    <a:pt x="20" y="408"/>
                  </a:lnTo>
                  <a:lnTo>
                    <a:pt x="10" y="416"/>
                  </a:lnTo>
                  <a:lnTo>
                    <a:pt x="8" y="422"/>
                  </a:lnTo>
                  <a:lnTo>
                    <a:pt x="8" y="422"/>
                  </a:lnTo>
                  <a:lnTo>
                    <a:pt x="6" y="434"/>
                  </a:lnTo>
                  <a:lnTo>
                    <a:pt x="0" y="444"/>
                  </a:lnTo>
                  <a:lnTo>
                    <a:pt x="0" y="44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60" name="MOZAMBIQUE"/>
            <p:cNvSpPr>
              <a:spLocks/>
            </p:cNvSpPr>
            <p:nvPr/>
          </p:nvSpPr>
          <p:spPr bwMode="auto">
            <a:xfrm>
              <a:off x="7298992" y="3793642"/>
              <a:ext cx="568137" cy="884911"/>
            </a:xfrm>
            <a:custGeom>
              <a:avLst/>
              <a:gdLst>
                <a:gd name="T0" fmla="*/ 120 w 426"/>
                <a:gd name="T1" fmla="*/ 156 h 734"/>
                <a:gd name="T2" fmla="*/ 138 w 426"/>
                <a:gd name="T3" fmla="*/ 178 h 734"/>
                <a:gd name="T4" fmla="*/ 174 w 426"/>
                <a:gd name="T5" fmla="*/ 182 h 734"/>
                <a:gd name="T6" fmla="*/ 170 w 426"/>
                <a:gd name="T7" fmla="*/ 256 h 734"/>
                <a:gd name="T8" fmla="*/ 192 w 426"/>
                <a:gd name="T9" fmla="*/ 288 h 734"/>
                <a:gd name="T10" fmla="*/ 198 w 426"/>
                <a:gd name="T11" fmla="*/ 268 h 734"/>
                <a:gd name="T12" fmla="*/ 220 w 426"/>
                <a:gd name="T13" fmla="*/ 242 h 734"/>
                <a:gd name="T14" fmla="*/ 226 w 426"/>
                <a:gd name="T15" fmla="*/ 182 h 734"/>
                <a:gd name="T16" fmla="*/ 176 w 426"/>
                <a:gd name="T17" fmla="*/ 128 h 734"/>
                <a:gd name="T18" fmla="*/ 166 w 426"/>
                <a:gd name="T19" fmla="*/ 74 h 734"/>
                <a:gd name="T20" fmla="*/ 212 w 426"/>
                <a:gd name="T21" fmla="*/ 46 h 734"/>
                <a:gd name="T22" fmla="*/ 240 w 426"/>
                <a:gd name="T23" fmla="*/ 54 h 734"/>
                <a:gd name="T24" fmla="*/ 278 w 426"/>
                <a:gd name="T25" fmla="*/ 54 h 734"/>
                <a:gd name="T26" fmla="*/ 320 w 426"/>
                <a:gd name="T27" fmla="*/ 38 h 734"/>
                <a:gd name="T28" fmla="*/ 362 w 426"/>
                <a:gd name="T29" fmla="*/ 28 h 734"/>
                <a:gd name="T30" fmla="*/ 412 w 426"/>
                <a:gd name="T31" fmla="*/ 4 h 734"/>
                <a:gd name="T32" fmla="*/ 412 w 426"/>
                <a:gd name="T33" fmla="*/ 28 h 734"/>
                <a:gd name="T34" fmla="*/ 408 w 426"/>
                <a:gd name="T35" fmla="*/ 58 h 734"/>
                <a:gd name="T36" fmla="*/ 412 w 426"/>
                <a:gd name="T37" fmla="*/ 88 h 734"/>
                <a:gd name="T38" fmla="*/ 412 w 426"/>
                <a:gd name="T39" fmla="*/ 120 h 734"/>
                <a:gd name="T40" fmla="*/ 416 w 426"/>
                <a:gd name="T41" fmla="*/ 166 h 734"/>
                <a:gd name="T42" fmla="*/ 420 w 426"/>
                <a:gd name="T43" fmla="*/ 176 h 734"/>
                <a:gd name="T44" fmla="*/ 420 w 426"/>
                <a:gd name="T45" fmla="*/ 200 h 734"/>
                <a:gd name="T46" fmla="*/ 416 w 426"/>
                <a:gd name="T47" fmla="*/ 212 h 734"/>
                <a:gd name="T48" fmla="*/ 380 w 426"/>
                <a:gd name="T49" fmla="*/ 262 h 734"/>
                <a:gd name="T50" fmla="*/ 332 w 426"/>
                <a:gd name="T51" fmla="*/ 296 h 734"/>
                <a:gd name="T52" fmla="*/ 288 w 426"/>
                <a:gd name="T53" fmla="*/ 312 h 734"/>
                <a:gd name="T54" fmla="*/ 268 w 426"/>
                <a:gd name="T55" fmla="*/ 340 h 734"/>
                <a:gd name="T56" fmla="*/ 240 w 426"/>
                <a:gd name="T57" fmla="*/ 364 h 734"/>
                <a:gd name="T58" fmla="*/ 200 w 426"/>
                <a:gd name="T59" fmla="*/ 408 h 734"/>
                <a:gd name="T60" fmla="*/ 174 w 426"/>
                <a:gd name="T61" fmla="*/ 404 h 734"/>
                <a:gd name="T62" fmla="*/ 182 w 426"/>
                <a:gd name="T63" fmla="*/ 430 h 734"/>
                <a:gd name="T64" fmla="*/ 188 w 426"/>
                <a:gd name="T65" fmla="*/ 452 h 734"/>
                <a:gd name="T66" fmla="*/ 192 w 426"/>
                <a:gd name="T67" fmla="*/ 484 h 734"/>
                <a:gd name="T68" fmla="*/ 202 w 426"/>
                <a:gd name="T69" fmla="*/ 532 h 734"/>
                <a:gd name="T70" fmla="*/ 212 w 426"/>
                <a:gd name="T71" fmla="*/ 522 h 734"/>
                <a:gd name="T72" fmla="*/ 206 w 426"/>
                <a:gd name="T73" fmla="*/ 580 h 734"/>
                <a:gd name="T74" fmla="*/ 210 w 426"/>
                <a:gd name="T75" fmla="*/ 594 h 734"/>
                <a:gd name="T76" fmla="*/ 162 w 426"/>
                <a:gd name="T77" fmla="*/ 646 h 734"/>
                <a:gd name="T78" fmla="*/ 96 w 426"/>
                <a:gd name="T79" fmla="*/ 694 h 734"/>
                <a:gd name="T80" fmla="*/ 108 w 426"/>
                <a:gd name="T81" fmla="*/ 704 h 734"/>
                <a:gd name="T82" fmla="*/ 80 w 426"/>
                <a:gd name="T83" fmla="*/ 734 h 734"/>
                <a:gd name="T84" fmla="*/ 70 w 426"/>
                <a:gd name="T85" fmla="*/ 678 h 734"/>
                <a:gd name="T86" fmla="*/ 66 w 426"/>
                <a:gd name="T87" fmla="*/ 612 h 734"/>
                <a:gd name="T88" fmla="*/ 44 w 426"/>
                <a:gd name="T89" fmla="*/ 540 h 734"/>
                <a:gd name="T90" fmla="*/ 90 w 426"/>
                <a:gd name="T91" fmla="*/ 484 h 734"/>
                <a:gd name="T92" fmla="*/ 94 w 426"/>
                <a:gd name="T93" fmla="*/ 446 h 734"/>
                <a:gd name="T94" fmla="*/ 108 w 426"/>
                <a:gd name="T95" fmla="*/ 408 h 734"/>
                <a:gd name="T96" fmla="*/ 104 w 426"/>
                <a:gd name="T97" fmla="*/ 380 h 734"/>
                <a:gd name="T98" fmla="*/ 108 w 426"/>
                <a:gd name="T99" fmla="*/ 362 h 734"/>
                <a:gd name="T100" fmla="*/ 108 w 426"/>
                <a:gd name="T101" fmla="*/ 330 h 734"/>
                <a:gd name="T102" fmla="*/ 110 w 426"/>
                <a:gd name="T103" fmla="*/ 296 h 734"/>
                <a:gd name="T104" fmla="*/ 98 w 426"/>
                <a:gd name="T105" fmla="*/ 270 h 734"/>
                <a:gd name="T106" fmla="*/ 58 w 426"/>
                <a:gd name="T107" fmla="*/ 256 h 734"/>
                <a:gd name="T108" fmla="*/ 26 w 426"/>
                <a:gd name="T109" fmla="*/ 242 h 734"/>
                <a:gd name="T110" fmla="*/ 4 w 426"/>
                <a:gd name="T111" fmla="*/ 212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734">
                  <a:moveTo>
                    <a:pt x="0" y="200"/>
                  </a:moveTo>
                  <a:lnTo>
                    <a:pt x="0" y="200"/>
                  </a:lnTo>
                  <a:lnTo>
                    <a:pt x="86" y="168"/>
                  </a:lnTo>
                  <a:lnTo>
                    <a:pt x="86" y="168"/>
                  </a:lnTo>
                  <a:lnTo>
                    <a:pt x="106" y="160"/>
                  </a:lnTo>
                  <a:lnTo>
                    <a:pt x="106" y="160"/>
                  </a:lnTo>
                  <a:lnTo>
                    <a:pt x="110" y="156"/>
                  </a:lnTo>
                  <a:lnTo>
                    <a:pt x="120" y="156"/>
                  </a:lnTo>
                  <a:lnTo>
                    <a:pt x="120" y="156"/>
                  </a:lnTo>
                  <a:lnTo>
                    <a:pt x="120" y="156"/>
                  </a:lnTo>
                  <a:lnTo>
                    <a:pt x="124" y="160"/>
                  </a:lnTo>
                  <a:lnTo>
                    <a:pt x="124" y="162"/>
                  </a:lnTo>
                  <a:lnTo>
                    <a:pt x="124" y="162"/>
                  </a:lnTo>
                  <a:lnTo>
                    <a:pt x="138" y="180"/>
                  </a:lnTo>
                  <a:lnTo>
                    <a:pt x="138" y="180"/>
                  </a:lnTo>
                  <a:lnTo>
                    <a:pt x="138" y="178"/>
                  </a:lnTo>
                  <a:lnTo>
                    <a:pt x="146" y="178"/>
                  </a:lnTo>
                  <a:lnTo>
                    <a:pt x="152" y="176"/>
                  </a:lnTo>
                  <a:lnTo>
                    <a:pt x="152" y="176"/>
                  </a:lnTo>
                  <a:lnTo>
                    <a:pt x="160" y="172"/>
                  </a:lnTo>
                  <a:lnTo>
                    <a:pt x="166" y="172"/>
                  </a:lnTo>
                  <a:lnTo>
                    <a:pt x="170" y="176"/>
                  </a:lnTo>
                  <a:lnTo>
                    <a:pt x="170" y="176"/>
                  </a:lnTo>
                  <a:lnTo>
                    <a:pt x="174" y="182"/>
                  </a:lnTo>
                  <a:lnTo>
                    <a:pt x="174" y="192"/>
                  </a:lnTo>
                  <a:lnTo>
                    <a:pt x="174" y="212"/>
                  </a:lnTo>
                  <a:lnTo>
                    <a:pt x="174" y="212"/>
                  </a:lnTo>
                  <a:lnTo>
                    <a:pt x="166" y="230"/>
                  </a:lnTo>
                  <a:lnTo>
                    <a:pt x="162" y="236"/>
                  </a:lnTo>
                  <a:lnTo>
                    <a:pt x="166" y="246"/>
                  </a:lnTo>
                  <a:lnTo>
                    <a:pt x="166" y="246"/>
                  </a:lnTo>
                  <a:lnTo>
                    <a:pt x="170" y="256"/>
                  </a:lnTo>
                  <a:lnTo>
                    <a:pt x="170" y="256"/>
                  </a:lnTo>
                  <a:lnTo>
                    <a:pt x="176" y="262"/>
                  </a:lnTo>
                  <a:lnTo>
                    <a:pt x="176" y="262"/>
                  </a:lnTo>
                  <a:lnTo>
                    <a:pt x="186" y="270"/>
                  </a:lnTo>
                  <a:lnTo>
                    <a:pt x="190" y="280"/>
                  </a:lnTo>
                  <a:lnTo>
                    <a:pt x="190" y="280"/>
                  </a:lnTo>
                  <a:lnTo>
                    <a:pt x="198" y="282"/>
                  </a:lnTo>
                  <a:lnTo>
                    <a:pt x="192" y="288"/>
                  </a:lnTo>
                  <a:lnTo>
                    <a:pt x="192" y="288"/>
                  </a:lnTo>
                  <a:lnTo>
                    <a:pt x="192" y="296"/>
                  </a:lnTo>
                  <a:lnTo>
                    <a:pt x="198" y="296"/>
                  </a:lnTo>
                  <a:lnTo>
                    <a:pt x="200" y="296"/>
                  </a:lnTo>
                  <a:lnTo>
                    <a:pt x="202" y="288"/>
                  </a:lnTo>
                  <a:lnTo>
                    <a:pt x="202" y="288"/>
                  </a:lnTo>
                  <a:lnTo>
                    <a:pt x="200" y="280"/>
                  </a:lnTo>
                  <a:lnTo>
                    <a:pt x="198" y="268"/>
                  </a:lnTo>
                  <a:lnTo>
                    <a:pt x="198" y="268"/>
                  </a:lnTo>
                  <a:lnTo>
                    <a:pt x="200" y="262"/>
                  </a:lnTo>
                  <a:lnTo>
                    <a:pt x="200" y="258"/>
                  </a:lnTo>
                  <a:lnTo>
                    <a:pt x="202" y="250"/>
                  </a:lnTo>
                  <a:lnTo>
                    <a:pt x="210" y="248"/>
                  </a:lnTo>
                  <a:lnTo>
                    <a:pt x="210" y="248"/>
                  </a:lnTo>
                  <a:lnTo>
                    <a:pt x="218" y="246"/>
                  </a:lnTo>
                  <a:lnTo>
                    <a:pt x="220" y="242"/>
                  </a:lnTo>
                  <a:lnTo>
                    <a:pt x="226" y="236"/>
                  </a:lnTo>
                  <a:lnTo>
                    <a:pt x="226" y="228"/>
                  </a:lnTo>
                  <a:lnTo>
                    <a:pt x="226" y="228"/>
                  </a:lnTo>
                  <a:lnTo>
                    <a:pt x="226" y="208"/>
                  </a:lnTo>
                  <a:lnTo>
                    <a:pt x="226" y="208"/>
                  </a:lnTo>
                  <a:lnTo>
                    <a:pt x="226" y="196"/>
                  </a:lnTo>
                  <a:lnTo>
                    <a:pt x="226" y="190"/>
                  </a:lnTo>
                  <a:lnTo>
                    <a:pt x="226" y="182"/>
                  </a:lnTo>
                  <a:lnTo>
                    <a:pt x="226" y="182"/>
                  </a:lnTo>
                  <a:lnTo>
                    <a:pt x="216" y="172"/>
                  </a:lnTo>
                  <a:lnTo>
                    <a:pt x="206" y="160"/>
                  </a:lnTo>
                  <a:lnTo>
                    <a:pt x="206" y="160"/>
                  </a:lnTo>
                  <a:lnTo>
                    <a:pt x="190" y="138"/>
                  </a:lnTo>
                  <a:lnTo>
                    <a:pt x="190" y="138"/>
                  </a:lnTo>
                  <a:lnTo>
                    <a:pt x="182" y="134"/>
                  </a:lnTo>
                  <a:lnTo>
                    <a:pt x="176" y="128"/>
                  </a:lnTo>
                  <a:lnTo>
                    <a:pt x="176" y="128"/>
                  </a:lnTo>
                  <a:lnTo>
                    <a:pt x="174" y="124"/>
                  </a:lnTo>
                  <a:lnTo>
                    <a:pt x="174" y="114"/>
                  </a:lnTo>
                  <a:lnTo>
                    <a:pt x="170" y="98"/>
                  </a:lnTo>
                  <a:lnTo>
                    <a:pt x="170" y="98"/>
                  </a:lnTo>
                  <a:lnTo>
                    <a:pt x="166" y="86"/>
                  </a:lnTo>
                  <a:lnTo>
                    <a:pt x="166" y="74"/>
                  </a:lnTo>
                  <a:lnTo>
                    <a:pt x="166" y="74"/>
                  </a:lnTo>
                  <a:lnTo>
                    <a:pt x="174" y="56"/>
                  </a:lnTo>
                  <a:lnTo>
                    <a:pt x="174" y="56"/>
                  </a:lnTo>
                  <a:lnTo>
                    <a:pt x="176" y="48"/>
                  </a:lnTo>
                  <a:lnTo>
                    <a:pt x="178" y="48"/>
                  </a:lnTo>
                  <a:lnTo>
                    <a:pt x="182" y="46"/>
                  </a:lnTo>
                  <a:lnTo>
                    <a:pt x="182" y="46"/>
                  </a:lnTo>
                  <a:lnTo>
                    <a:pt x="198" y="48"/>
                  </a:lnTo>
                  <a:lnTo>
                    <a:pt x="212" y="46"/>
                  </a:lnTo>
                  <a:lnTo>
                    <a:pt x="212" y="46"/>
                  </a:lnTo>
                  <a:lnTo>
                    <a:pt x="220" y="44"/>
                  </a:lnTo>
                  <a:lnTo>
                    <a:pt x="226" y="44"/>
                  </a:lnTo>
                  <a:lnTo>
                    <a:pt x="228" y="44"/>
                  </a:lnTo>
                  <a:lnTo>
                    <a:pt x="228" y="44"/>
                  </a:lnTo>
                  <a:lnTo>
                    <a:pt x="232" y="48"/>
                  </a:lnTo>
                  <a:lnTo>
                    <a:pt x="240" y="54"/>
                  </a:lnTo>
                  <a:lnTo>
                    <a:pt x="240" y="54"/>
                  </a:lnTo>
                  <a:lnTo>
                    <a:pt x="246" y="56"/>
                  </a:lnTo>
                  <a:lnTo>
                    <a:pt x="256" y="54"/>
                  </a:lnTo>
                  <a:lnTo>
                    <a:pt x="256" y="54"/>
                  </a:lnTo>
                  <a:lnTo>
                    <a:pt x="266" y="48"/>
                  </a:lnTo>
                  <a:lnTo>
                    <a:pt x="268" y="46"/>
                  </a:lnTo>
                  <a:lnTo>
                    <a:pt x="272" y="48"/>
                  </a:lnTo>
                  <a:lnTo>
                    <a:pt x="272" y="48"/>
                  </a:lnTo>
                  <a:lnTo>
                    <a:pt x="278" y="54"/>
                  </a:lnTo>
                  <a:lnTo>
                    <a:pt x="282" y="56"/>
                  </a:lnTo>
                  <a:lnTo>
                    <a:pt x="292" y="54"/>
                  </a:lnTo>
                  <a:lnTo>
                    <a:pt x="300" y="46"/>
                  </a:lnTo>
                  <a:lnTo>
                    <a:pt x="306" y="38"/>
                  </a:lnTo>
                  <a:lnTo>
                    <a:pt x="306" y="38"/>
                  </a:lnTo>
                  <a:lnTo>
                    <a:pt x="308" y="34"/>
                  </a:lnTo>
                  <a:lnTo>
                    <a:pt x="312" y="34"/>
                  </a:lnTo>
                  <a:lnTo>
                    <a:pt x="320" y="38"/>
                  </a:lnTo>
                  <a:lnTo>
                    <a:pt x="320" y="38"/>
                  </a:lnTo>
                  <a:lnTo>
                    <a:pt x="328" y="40"/>
                  </a:lnTo>
                  <a:lnTo>
                    <a:pt x="338" y="34"/>
                  </a:lnTo>
                  <a:lnTo>
                    <a:pt x="338" y="34"/>
                  </a:lnTo>
                  <a:lnTo>
                    <a:pt x="348" y="30"/>
                  </a:lnTo>
                  <a:lnTo>
                    <a:pt x="360" y="28"/>
                  </a:lnTo>
                  <a:lnTo>
                    <a:pt x="360" y="28"/>
                  </a:lnTo>
                  <a:lnTo>
                    <a:pt x="362" y="28"/>
                  </a:lnTo>
                  <a:lnTo>
                    <a:pt x="368" y="26"/>
                  </a:lnTo>
                  <a:lnTo>
                    <a:pt x="378" y="18"/>
                  </a:lnTo>
                  <a:lnTo>
                    <a:pt x="378" y="18"/>
                  </a:lnTo>
                  <a:lnTo>
                    <a:pt x="390" y="14"/>
                  </a:lnTo>
                  <a:lnTo>
                    <a:pt x="402" y="4"/>
                  </a:lnTo>
                  <a:lnTo>
                    <a:pt x="402" y="4"/>
                  </a:lnTo>
                  <a:lnTo>
                    <a:pt x="408" y="0"/>
                  </a:lnTo>
                  <a:lnTo>
                    <a:pt x="412" y="4"/>
                  </a:lnTo>
                  <a:lnTo>
                    <a:pt x="416" y="8"/>
                  </a:lnTo>
                  <a:lnTo>
                    <a:pt x="408" y="14"/>
                  </a:lnTo>
                  <a:lnTo>
                    <a:pt x="408" y="14"/>
                  </a:lnTo>
                  <a:lnTo>
                    <a:pt x="416" y="14"/>
                  </a:lnTo>
                  <a:lnTo>
                    <a:pt x="416" y="14"/>
                  </a:lnTo>
                  <a:lnTo>
                    <a:pt x="412" y="20"/>
                  </a:lnTo>
                  <a:lnTo>
                    <a:pt x="412" y="28"/>
                  </a:lnTo>
                  <a:lnTo>
                    <a:pt x="412" y="28"/>
                  </a:lnTo>
                  <a:lnTo>
                    <a:pt x="406" y="34"/>
                  </a:lnTo>
                  <a:lnTo>
                    <a:pt x="406" y="38"/>
                  </a:lnTo>
                  <a:lnTo>
                    <a:pt x="406" y="40"/>
                  </a:lnTo>
                  <a:lnTo>
                    <a:pt x="406" y="40"/>
                  </a:lnTo>
                  <a:lnTo>
                    <a:pt x="408" y="44"/>
                  </a:lnTo>
                  <a:lnTo>
                    <a:pt x="408" y="48"/>
                  </a:lnTo>
                  <a:lnTo>
                    <a:pt x="408" y="58"/>
                  </a:lnTo>
                  <a:lnTo>
                    <a:pt x="408" y="58"/>
                  </a:lnTo>
                  <a:lnTo>
                    <a:pt x="412" y="70"/>
                  </a:lnTo>
                  <a:lnTo>
                    <a:pt x="412" y="70"/>
                  </a:lnTo>
                  <a:lnTo>
                    <a:pt x="408" y="78"/>
                  </a:lnTo>
                  <a:lnTo>
                    <a:pt x="412" y="80"/>
                  </a:lnTo>
                  <a:lnTo>
                    <a:pt x="412" y="80"/>
                  </a:lnTo>
                  <a:lnTo>
                    <a:pt x="408" y="86"/>
                  </a:lnTo>
                  <a:lnTo>
                    <a:pt x="408" y="86"/>
                  </a:lnTo>
                  <a:lnTo>
                    <a:pt x="412" y="88"/>
                  </a:lnTo>
                  <a:lnTo>
                    <a:pt x="412" y="96"/>
                  </a:lnTo>
                  <a:lnTo>
                    <a:pt x="412" y="96"/>
                  </a:lnTo>
                  <a:lnTo>
                    <a:pt x="412" y="100"/>
                  </a:lnTo>
                  <a:lnTo>
                    <a:pt x="408" y="108"/>
                  </a:lnTo>
                  <a:lnTo>
                    <a:pt x="408" y="108"/>
                  </a:lnTo>
                  <a:lnTo>
                    <a:pt x="412" y="110"/>
                  </a:lnTo>
                  <a:lnTo>
                    <a:pt x="416" y="114"/>
                  </a:lnTo>
                  <a:lnTo>
                    <a:pt x="412" y="120"/>
                  </a:lnTo>
                  <a:lnTo>
                    <a:pt x="412" y="128"/>
                  </a:lnTo>
                  <a:lnTo>
                    <a:pt x="412" y="134"/>
                  </a:lnTo>
                  <a:lnTo>
                    <a:pt x="412" y="134"/>
                  </a:lnTo>
                  <a:lnTo>
                    <a:pt x="416" y="138"/>
                  </a:lnTo>
                  <a:lnTo>
                    <a:pt x="416" y="148"/>
                  </a:lnTo>
                  <a:lnTo>
                    <a:pt x="416" y="156"/>
                  </a:lnTo>
                  <a:lnTo>
                    <a:pt x="416" y="166"/>
                  </a:lnTo>
                  <a:lnTo>
                    <a:pt x="416" y="166"/>
                  </a:lnTo>
                  <a:lnTo>
                    <a:pt x="418" y="166"/>
                  </a:lnTo>
                  <a:lnTo>
                    <a:pt x="418" y="168"/>
                  </a:lnTo>
                  <a:lnTo>
                    <a:pt x="416" y="176"/>
                  </a:lnTo>
                  <a:lnTo>
                    <a:pt x="418" y="178"/>
                  </a:lnTo>
                  <a:lnTo>
                    <a:pt x="418" y="178"/>
                  </a:lnTo>
                  <a:lnTo>
                    <a:pt x="418" y="176"/>
                  </a:lnTo>
                  <a:lnTo>
                    <a:pt x="420" y="176"/>
                  </a:lnTo>
                  <a:lnTo>
                    <a:pt x="420" y="176"/>
                  </a:lnTo>
                  <a:lnTo>
                    <a:pt x="426" y="180"/>
                  </a:lnTo>
                  <a:lnTo>
                    <a:pt x="426" y="180"/>
                  </a:lnTo>
                  <a:lnTo>
                    <a:pt x="420" y="190"/>
                  </a:lnTo>
                  <a:lnTo>
                    <a:pt x="420" y="192"/>
                  </a:lnTo>
                  <a:lnTo>
                    <a:pt x="418" y="196"/>
                  </a:lnTo>
                  <a:lnTo>
                    <a:pt x="418" y="196"/>
                  </a:lnTo>
                  <a:lnTo>
                    <a:pt x="420" y="200"/>
                  </a:lnTo>
                  <a:lnTo>
                    <a:pt x="420" y="200"/>
                  </a:lnTo>
                  <a:lnTo>
                    <a:pt x="418" y="200"/>
                  </a:lnTo>
                  <a:lnTo>
                    <a:pt x="418" y="200"/>
                  </a:lnTo>
                  <a:lnTo>
                    <a:pt x="418" y="202"/>
                  </a:lnTo>
                  <a:lnTo>
                    <a:pt x="418" y="202"/>
                  </a:lnTo>
                  <a:lnTo>
                    <a:pt x="412" y="208"/>
                  </a:lnTo>
                  <a:lnTo>
                    <a:pt x="412" y="208"/>
                  </a:lnTo>
                  <a:lnTo>
                    <a:pt x="416" y="208"/>
                  </a:lnTo>
                  <a:lnTo>
                    <a:pt x="416" y="212"/>
                  </a:lnTo>
                  <a:lnTo>
                    <a:pt x="412" y="220"/>
                  </a:lnTo>
                  <a:lnTo>
                    <a:pt x="412" y="220"/>
                  </a:lnTo>
                  <a:lnTo>
                    <a:pt x="406" y="230"/>
                  </a:lnTo>
                  <a:lnTo>
                    <a:pt x="396" y="242"/>
                  </a:lnTo>
                  <a:lnTo>
                    <a:pt x="396" y="242"/>
                  </a:lnTo>
                  <a:lnTo>
                    <a:pt x="390" y="256"/>
                  </a:lnTo>
                  <a:lnTo>
                    <a:pt x="380" y="262"/>
                  </a:lnTo>
                  <a:lnTo>
                    <a:pt x="380" y="262"/>
                  </a:lnTo>
                  <a:lnTo>
                    <a:pt x="376" y="270"/>
                  </a:lnTo>
                  <a:lnTo>
                    <a:pt x="366" y="272"/>
                  </a:lnTo>
                  <a:lnTo>
                    <a:pt x="356" y="280"/>
                  </a:lnTo>
                  <a:lnTo>
                    <a:pt x="352" y="284"/>
                  </a:lnTo>
                  <a:lnTo>
                    <a:pt x="352" y="284"/>
                  </a:lnTo>
                  <a:lnTo>
                    <a:pt x="350" y="288"/>
                  </a:lnTo>
                  <a:lnTo>
                    <a:pt x="346" y="290"/>
                  </a:lnTo>
                  <a:lnTo>
                    <a:pt x="332" y="296"/>
                  </a:lnTo>
                  <a:lnTo>
                    <a:pt x="332" y="296"/>
                  </a:lnTo>
                  <a:lnTo>
                    <a:pt x="322" y="298"/>
                  </a:lnTo>
                  <a:lnTo>
                    <a:pt x="322" y="298"/>
                  </a:lnTo>
                  <a:lnTo>
                    <a:pt x="318" y="300"/>
                  </a:lnTo>
                  <a:lnTo>
                    <a:pt x="312" y="300"/>
                  </a:lnTo>
                  <a:lnTo>
                    <a:pt x="312" y="300"/>
                  </a:lnTo>
                  <a:lnTo>
                    <a:pt x="300" y="310"/>
                  </a:lnTo>
                  <a:lnTo>
                    <a:pt x="288" y="312"/>
                  </a:lnTo>
                  <a:lnTo>
                    <a:pt x="288" y="312"/>
                  </a:lnTo>
                  <a:lnTo>
                    <a:pt x="278" y="324"/>
                  </a:lnTo>
                  <a:lnTo>
                    <a:pt x="270" y="330"/>
                  </a:lnTo>
                  <a:lnTo>
                    <a:pt x="268" y="330"/>
                  </a:lnTo>
                  <a:lnTo>
                    <a:pt x="266" y="328"/>
                  </a:lnTo>
                  <a:lnTo>
                    <a:pt x="266" y="328"/>
                  </a:lnTo>
                  <a:lnTo>
                    <a:pt x="268" y="334"/>
                  </a:lnTo>
                  <a:lnTo>
                    <a:pt x="268" y="340"/>
                  </a:lnTo>
                  <a:lnTo>
                    <a:pt x="258" y="350"/>
                  </a:lnTo>
                  <a:lnTo>
                    <a:pt x="250" y="358"/>
                  </a:lnTo>
                  <a:lnTo>
                    <a:pt x="246" y="362"/>
                  </a:lnTo>
                  <a:lnTo>
                    <a:pt x="246" y="368"/>
                  </a:lnTo>
                  <a:lnTo>
                    <a:pt x="246" y="368"/>
                  </a:lnTo>
                  <a:lnTo>
                    <a:pt x="242" y="368"/>
                  </a:lnTo>
                  <a:lnTo>
                    <a:pt x="240" y="364"/>
                  </a:lnTo>
                  <a:lnTo>
                    <a:pt x="240" y="364"/>
                  </a:lnTo>
                  <a:lnTo>
                    <a:pt x="238" y="370"/>
                  </a:lnTo>
                  <a:lnTo>
                    <a:pt x="238" y="374"/>
                  </a:lnTo>
                  <a:lnTo>
                    <a:pt x="238" y="368"/>
                  </a:lnTo>
                  <a:lnTo>
                    <a:pt x="238" y="368"/>
                  </a:lnTo>
                  <a:lnTo>
                    <a:pt x="226" y="378"/>
                  </a:lnTo>
                  <a:lnTo>
                    <a:pt x="216" y="384"/>
                  </a:lnTo>
                  <a:lnTo>
                    <a:pt x="216" y="384"/>
                  </a:lnTo>
                  <a:lnTo>
                    <a:pt x="200" y="408"/>
                  </a:lnTo>
                  <a:lnTo>
                    <a:pt x="200" y="408"/>
                  </a:lnTo>
                  <a:lnTo>
                    <a:pt x="190" y="414"/>
                  </a:lnTo>
                  <a:lnTo>
                    <a:pt x="188" y="418"/>
                  </a:lnTo>
                  <a:lnTo>
                    <a:pt x="182" y="414"/>
                  </a:lnTo>
                  <a:lnTo>
                    <a:pt x="182" y="414"/>
                  </a:lnTo>
                  <a:lnTo>
                    <a:pt x="178" y="408"/>
                  </a:lnTo>
                  <a:lnTo>
                    <a:pt x="176" y="404"/>
                  </a:lnTo>
                  <a:lnTo>
                    <a:pt x="174" y="404"/>
                  </a:lnTo>
                  <a:lnTo>
                    <a:pt x="174" y="404"/>
                  </a:lnTo>
                  <a:lnTo>
                    <a:pt x="176" y="408"/>
                  </a:lnTo>
                  <a:lnTo>
                    <a:pt x="178" y="410"/>
                  </a:lnTo>
                  <a:lnTo>
                    <a:pt x="182" y="420"/>
                  </a:lnTo>
                  <a:lnTo>
                    <a:pt x="182" y="420"/>
                  </a:lnTo>
                  <a:lnTo>
                    <a:pt x="182" y="422"/>
                  </a:lnTo>
                  <a:lnTo>
                    <a:pt x="182" y="430"/>
                  </a:lnTo>
                  <a:lnTo>
                    <a:pt x="182" y="430"/>
                  </a:lnTo>
                  <a:lnTo>
                    <a:pt x="178" y="432"/>
                  </a:lnTo>
                  <a:lnTo>
                    <a:pt x="178" y="432"/>
                  </a:lnTo>
                  <a:lnTo>
                    <a:pt x="178" y="438"/>
                  </a:lnTo>
                  <a:lnTo>
                    <a:pt x="178" y="438"/>
                  </a:lnTo>
                  <a:lnTo>
                    <a:pt x="178" y="444"/>
                  </a:lnTo>
                  <a:lnTo>
                    <a:pt x="182" y="446"/>
                  </a:lnTo>
                  <a:lnTo>
                    <a:pt x="188" y="452"/>
                  </a:lnTo>
                  <a:lnTo>
                    <a:pt x="188" y="452"/>
                  </a:lnTo>
                  <a:lnTo>
                    <a:pt x="192" y="462"/>
                  </a:lnTo>
                  <a:lnTo>
                    <a:pt x="192" y="470"/>
                  </a:lnTo>
                  <a:lnTo>
                    <a:pt x="192" y="470"/>
                  </a:lnTo>
                  <a:lnTo>
                    <a:pt x="192" y="476"/>
                  </a:lnTo>
                  <a:lnTo>
                    <a:pt x="192" y="482"/>
                  </a:lnTo>
                  <a:lnTo>
                    <a:pt x="198" y="476"/>
                  </a:lnTo>
                  <a:lnTo>
                    <a:pt x="198" y="476"/>
                  </a:lnTo>
                  <a:lnTo>
                    <a:pt x="192" y="484"/>
                  </a:lnTo>
                  <a:lnTo>
                    <a:pt x="198" y="490"/>
                  </a:lnTo>
                  <a:lnTo>
                    <a:pt x="200" y="504"/>
                  </a:lnTo>
                  <a:lnTo>
                    <a:pt x="200" y="504"/>
                  </a:lnTo>
                  <a:lnTo>
                    <a:pt x="202" y="514"/>
                  </a:lnTo>
                  <a:lnTo>
                    <a:pt x="202" y="522"/>
                  </a:lnTo>
                  <a:lnTo>
                    <a:pt x="202" y="522"/>
                  </a:lnTo>
                  <a:lnTo>
                    <a:pt x="202" y="530"/>
                  </a:lnTo>
                  <a:lnTo>
                    <a:pt x="202" y="532"/>
                  </a:lnTo>
                  <a:lnTo>
                    <a:pt x="206" y="532"/>
                  </a:lnTo>
                  <a:lnTo>
                    <a:pt x="206" y="532"/>
                  </a:lnTo>
                  <a:lnTo>
                    <a:pt x="206" y="526"/>
                  </a:lnTo>
                  <a:lnTo>
                    <a:pt x="210" y="516"/>
                  </a:lnTo>
                  <a:lnTo>
                    <a:pt x="210" y="516"/>
                  </a:lnTo>
                  <a:lnTo>
                    <a:pt x="210" y="524"/>
                  </a:lnTo>
                  <a:lnTo>
                    <a:pt x="212" y="526"/>
                  </a:lnTo>
                  <a:lnTo>
                    <a:pt x="212" y="522"/>
                  </a:lnTo>
                  <a:lnTo>
                    <a:pt x="212" y="522"/>
                  </a:lnTo>
                  <a:lnTo>
                    <a:pt x="210" y="542"/>
                  </a:lnTo>
                  <a:lnTo>
                    <a:pt x="210" y="542"/>
                  </a:lnTo>
                  <a:lnTo>
                    <a:pt x="212" y="550"/>
                  </a:lnTo>
                  <a:lnTo>
                    <a:pt x="212" y="556"/>
                  </a:lnTo>
                  <a:lnTo>
                    <a:pt x="212" y="556"/>
                  </a:lnTo>
                  <a:lnTo>
                    <a:pt x="212" y="566"/>
                  </a:lnTo>
                  <a:lnTo>
                    <a:pt x="206" y="580"/>
                  </a:lnTo>
                  <a:lnTo>
                    <a:pt x="206" y="592"/>
                  </a:lnTo>
                  <a:lnTo>
                    <a:pt x="206" y="598"/>
                  </a:lnTo>
                  <a:lnTo>
                    <a:pt x="206" y="598"/>
                  </a:lnTo>
                  <a:lnTo>
                    <a:pt x="206" y="596"/>
                  </a:lnTo>
                  <a:lnTo>
                    <a:pt x="206" y="596"/>
                  </a:lnTo>
                  <a:lnTo>
                    <a:pt x="210" y="596"/>
                  </a:lnTo>
                  <a:lnTo>
                    <a:pt x="210" y="594"/>
                  </a:lnTo>
                  <a:lnTo>
                    <a:pt x="210" y="594"/>
                  </a:lnTo>
                  <a:lnTo>
                    <a:pt x="212" y="604"/>
                  </a:lnTo>
                  <a:lnTo>
                    <a:pt x="210" y="612"/>
                  </a:lnTo>
                  <a:lnTo>
                    <a:pt x="200" y="624"/>
                  </a:lnTo>
                  <a:lnTo>
                    <a:pt x="200" y="624"/>
                  </a:lnTo>
                  <a:lnTo>
                    <a:pt x="190" y="634"/>
                  </a:lnTo>
                  <a:lnTo>
                    <a:pt x="182" y="636"/>
                  </a:lnTo>
                  <a:lnTo>
                    <a:pt x="162" y="646"/>
                  </a:lnTo>
                  <a:lnTo>
                    <a:pt x="162" y="646"/>
                  </a:lnTo>
                  <a:lnTo>
                    <a:pt x="138" y="656"/>
                  </a:lnTo>
                  <a:lnTo>
                    <a:pt x="118" y="666"/>
                  </a:lnTo>
                  <a:lnTo>
                    <a:pt x="118" y="666"/>
                  </a:lnTo>
                  <a:lnTo>
                    <a:pt x="108" y="674"/>
                  </a:lnTo>
                  <a:lnTo>
                    <a:pt x="104" y="684"/>
                  </a:lnTo>
                  <a:lnTo>
                    <a:pt x="104" y="684"/>
                  </a:lnTo>
                  <a:lnTo>
                    <a:pt x="98" y="688"/>
                  </a:lnTo>
                  <a:lnTo>
                    <a:pt x="96" y="694"/>
                  </a:lnTo>
                  <a:lnTo>
                    <a:pt x="90" y="694"/>
                  </a:lnTo>
                  <a:lnTo>
                    <a:pt x="90" y="694"/>
                  </a:lnTo>
                  <a:lnTo>
                    <a:pt x="94" y="698"/>
                  </a:lnTo>
                  <a:lnTo>
                    <a:pt x="98" y="704"/>
                  </a:lnTo>
                  <a:lnTo>
                    <a:pt x="106" y="706"/>
                  </a:lnTo>
                  <a:lnTo>
                    <a:pt x="106" y="706"/>
                  </a:lnTo>
                  <a:lnTo>
                    <a:pt x="108" y="704"/>
                  </a:lnTo>
                  <a:lnTo>
                    <a:pt x="108" y="704"/>
                  </a:lnTo>
                  <a:lnTo>
                    <a:pt x="110" y="724"/>
                  </a:lnTo>
                  <a:lnTo>
                    <a:pt x="110" y="730"/>
                  </a:lnTo>
                  <a:lnTo>
                    <a:pt x="108" y="734"/>
                  </a:lnTo>
                  <a:lnTo>
                    <a:pt x="106" y="734"/>
                  </a:lnTo>
                  <a:lnTo>
                    <a:pt x="106" y="734"/>
                  </a:lnTo>
                  <a:lnTo>
                    <a:pt x="94" y="734"/>
                  </a:lnTo>
                  <a:lnTo>
                    <a:pt x="80" y="734"/>
                  </a:lnTo>
                  <a:lnTo>
                    <a:pt x="80" y="734"/>
                  </a:lnTo>
                  <a:lnTo>
                    <a:pt x="80" y="724"/>
                  </a:lnTo>
                  <a:lnTo>
                    <a:pt x="78" y="714"/>
                  </a:lnTo>
                  <a:lnTo>
                    <a:pt x="78" y="714"/>
                  </a:lnTo>
                  <a:lnTo>
                    <a:pt x="76" y="704"/>
                  </a:lnTo>
                  <a:lnTo>
                    <a:pt x="70" y="694"/>
                  </a:lnTo>
                  <a:lnTo>
                    <a:pt x="70" y="694"/>
                  </a:lnTo>
                  <a:lnTo>
                    <a:pt x="68" y="688"/>
                  </a:lnTo>
                  <a:lnTo>
                    <a:pt x="70" y="678"/>
                  </a:lnTo>
                  <a:lnTo>
                    <a:pt x="70" y="678"/>
                  </a:lnTo>
                  <a:lnTo>
                    <a:pt x="70" y="672"/>
                  </a:lnTo>
                  <a:lnTo>
                    <a:pt x="70" y="662"/>
                  </a:lnTo>
                  <a:lnTo>
                    <a:pt x="70" y="662"/>
                  </a:lnTo>
                  <a:lnTo>
                    <a:pt x="70" y="634"/>
                  </a:lnTo>
                  <a:lnTo>
                    <a:pt x="70" y="634"/>
                  </a:lnTo>
                  <a:lnTo>
                    <a:pt x="68" y="622"/>
                  </a:lnTo>
                  <a:lnTo>
                    <a:pt x="66" y="612"/>
                  </a:lnTo>
                  <a:lnTo>
                    <a:pt x="66" y="612"/>
                  </a:lnTo>
                  <a:lnTo>
                    <a:pt x="58" y="594"/>
                  </a:lnTo>
                  <a:lnTo>
                    <a:pt x="54" y="580"/>
                  </a:lnTo>
                  <a:lnTo>
                    <a:pt x="54" y="580"/>
                  </a:lnTo>
                  <a:lnTo>
                    <a:pt x="54" y="560"/>
                  </a:lnTo>
                  <a:lnTo>
                    <a:pt x="54" y="560"/>
                  </a:lnTo>
                  <a:lnTo>
                    <a:pt x="44" y="540"/>
                  </a:lnTo>
                  <a:lnTo>
                    <a:pt x="44" y="540"/>
                  </a:lnTo>
                  <a:lnTo>
                    <a:pt x="44" y="532"/>
                  </a:lnTo>
                  <a:lnTo>
                    <a:pt x="48" y="526"/>
                  </a:lnTo>
                  <a:lnTo>
                    <a:pt x="56" y="514"/>
                  </a:lnTo>
                  <a:lnTo>
                    <a:pt x="56" y="514"/>
                  </a:lnTo>
                  <a:lnTo>
                    <a:pt x="76" y="496"/>
                  </a:lnTo>
                  <a:lnTo>
                    <a:pt x="84" y="486"/>
                  </a:lnTo>
                  <a:lnTo>
                    <a:pt x="86" y="484"/>
                  </a:lnTo>
                  <a:lnTo>
                    <a:pt x="90" y="484"/>
                  </a:lnTo>
                  <a:lnTo>
                    <a:pt x="90" y="484"/>
                  </a:lnTo>
                  <a:lnTo>
                    <a:pt x="86" y="476"/>
                  </a:lnTo>
                  <a:lnTo>
                    <a:pt x="86" y="472"/>
                  </a:lnTo>
                  <a:lnTo>
                    <a:pt x="94" y="462"/>
                  </a:lnTo>
                  <a:lnTo>
                    <a:pt x="94" y="462"/>
                  </a:lnTo>
                  <a:lnTo>
                    <a:pt x="90" y="456"/>
                  </a:lnTo>
                  <a:lnTo>
                    <a:pt x="90" y="450"/>
                  </a:lnTo>
                  <a:lnTo>
                    <a:pt x="94" y="446"/>
                  </a:lnTo>
                  <a:lnTo>
                    <a:pt x="94" y="446"/>
                  </a:lnTo>
                  <a:lnTo>
                    <a:pt x="104" y="442"/>
                  </a:lnTo>
                  <a:lnTo>
                    <a:pt x="106" y="432"/>
                  </a:lnTo>
                  <a:lnTo>
                    <a:pt x="106" y="432"/>
                  </a:lnTo>
                  <a:lnTo>
                    <a:pt x="110" y="420"/>
                  </a:lnTo>
                  <a:lnTo>
                    <a:pt x="110" y="420"/>
                  </a:lnTo>
                  <a:lnTo>
                    <a:pt x="110" y="414"/>
                  </a:lnTo>
                  <a:lnTo>
                    <a:pt x="108" y="408"/>
                  </a:lnTo>
                  <a:lnTo>
                    <a:pt x="108" y="408"/>
                  </a:lnTo>
                  <a:lnTo>
                    <a:pt x="106" y="408"/>
                  </a:lnTo>
                  <a:lnTo>
                    <a:pt x="106" y="408"/>
                  </a:lnTo>
                  <a:lnTo>
                    <a:pt x="106" y="394"/>
                  </a:lnTo>
                  <a:lnTo>
                    <a:pt x="106" y="382"/>
                  </a:lnTo>
                  <a:lnTo>
                    <a:pt x="106" y="382"/>
                  </a:lnTo>
                  <a:lnTo>
                    <a:pt x="106" y="380"/>
                  </a:lnTo>
                  <a:lnTo>
                    <a:pt x="104" y="380"/>
                  </a:lnTo>
                  <a:lnTo>
                    <a:pt x="98" y="378"/>
                  </a:lnTo>
                  <a:lnTo>
                    <a:pt x="98" y="374"/>
                  </a:lnTo>
                  <a:lnTo>
                    <a:pt x="98" y="374"/>
                  </a:lnTo>
                  <a:lnTo>
                    <a:pt x="104" y="370"/>
                  </a:lnTo>
                  <a:lnTo>
                    <a:pt x="106" y="368"/>
                  </a:lnTo>
                  <a:lnTo>
                    <a:pt x="108" y="364"/>
                  </a:lnTo>
                  <a:lnTo>
                    <a:pt x="108" y="362"/>
                  </a:lnTo>
                  <a:lnTo>
                    <a:pt x="108" y="362"/>
                  </a:lnTo>
                  <a:lnTo>
                    <a:pt x="108" y="358"/>
                  </a:lnTo>
                  <a:lnTo>
                    <a:pt x="108" y="354"/>
                  </a:lnTo>
                  <a:lnTo>
                    <a:pt x="110" y="352"/>
                  </a:lnTo>
                  <a:lnTo>
                    <a:pt x="116" y="350"/>
                  </a:lnTo>
                  <a:lnTo>
                    <a:pt x="116" y="350"/>
                  </a:lnTo>
                  <a:lnTo>
                    <a:pt x="110" y="340"/>
                  </a:lnTo>
                  <a:lnTo>
                    <a:pt x="108" y="330"/>
                  </a:lnTo>
                  <a:lnTo>
                    <a:pt x="108" y="330"/>
                  </a:lnTo>
                  <a:lnTo>
                    <a:pt x="110" y="318"/>
                  </a:lnTo>
                  <a:lnTo>
                    <a:pt x="110" y="318"/>
                  </a:lnTo>
                  <a:lnTo>
                    <a:pt x="108" y="310"/>
                  </a:lnTo>
                  <a:lnTo>
                    <a:pt x="108" y="310"/>
                  </a:lnTo>
                  <a:lnTo>
                    <a:pt x="110" y="302"/>
                  </a:lnTo>
                  <a:lnTo>
                    <a:pt x="110" y="302"/>
                  </a:lnTo>
                  <a:lnTo>
                    <a:pt x="110" y="296"/>
                  </a:lnTo>
                  <a:lnTo>
                    <a:pt x="110" y="296"/>
                  </a:lnTo>
                  <a:lnTo>
                    <a:pt x="106" y="288"/>
                  </a:lnTo>
                  <a:lnTo>
                    <a:pt x="106" y="288"/>
                  </a:lnTo>
                  <a:lnTo>
                    <a:pt x="108" y="282"/>
                  </a:lnTo>
                  <a:lnTo>
                    <a:pt x="110" y="276"/>
                  </a:lnTo>
                  <a:lnTo>
                    <a:pt x="110" y="276"/>
                  </a:lnTo>
                  <a:lnTo>
                    <a:pt x="104" y="276"/>
                  </a:lnTo>
                  <a:lnTo>
                    <a:pt x="98" y="270"/>
                  </a:lnTo>
                  <a:lnTo>
                    <a:pt x="98" y="270"/>
                  </a:lnTo>
                  <a:lnTo>
                    <a:pt x="96" y="268"/>
                  </a:lnTo>
                  <a:lnTo>
                    <a:pt x="86" y="262"/>
                  </a:lnTo>
                  <a:lnTo>
                    <a:pt x="76" y="262"/>
                  </a:lnTo>
                  <a:lnTo>
                    <a:pt x="76" y="262"/>
                  </a:lnTo>
                  <a:lnTo>
                    <a:pt x="70" y="262"/>
                  </a:lnTo>
                  <a:lnTo>
                    <a:pt x="66" y="260"/>
                  </a:lnTo>
                  <a:lnTo>
                    <a:pt x="58" y="256"/>
                  </a:lnTo>
                  <a:lnTo>
                    <a:pt x="58" y="256"/>
                  </a:lnTo>
                  <a:lnTo>
                    <a:pt x="54" y="250"/>
                  </a:lnTo>
                  <a:lnTo>
                    <a:pt x="54" y="250"/>
                  </a:lnTo>
                  <a:lnTo>
                    <a:pt x="44" y="246"/>
                  </a:lnTo>
                  <a:lnTo>
                    <a:pt x="44" y="246"/>
                  </a:lnTo>
                  <a:lnTo>
                    <a:pt x="36" y="246"/>
                  </a:lnTo>
                  <a:lnTo>
                    <a:pt x="28" y="246"/>
                  </a:lnTo>
                  <a:lnTo>
                    <a:pt x="28" y="246"/>
                  </a:lnTo>
                  <a:lnTo>
                    <a:pt x="26" y="242"/>
                  </a:lnTo>
                  <a:lnTo>
                    <a:pt x="24" y="242"/>
                  </a:lnTo>
                  <a:lnTo>
                    <a:pt x="14" y="242"/>
                  </a:lnTo>
                  <a:lnTo>
                    <a:pt x="14" y="242"/>
                  </a:lnTo>
                  <a:lnTo>
                    <a:pt x="8" y="240"/>
                  </a:lnTo>
                  <a:lnTo>
                    <a:pt x="8" y="236"/>
                  </a:lnTo>
                  <a:lnTo>
                    <a:pt x="8" y="222"/>
                  </a:lnTo>
                  <a:lnTo>
                    <a:pt x="8" y="222"/>
                  </a:lnTo>
                  <a:lnTo>
                    <a:pt x="4" y="212"/>
                  </a:lnTo>
                  <a:lnTo>
                    <a:pt x="0" y="206"/>
                  </a:lnTo>
                  <a:lnTo>
                    <a:pt x="0" y="200"/>
                  </a:lnTo>
                  <a:lnTo>
                    <a:pt x="0" y="20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61" name="MALAWI"/>
            <p:cNvSpPr>
              <a:spLocks/>
            </p:cNvSpPr>
            <p:nvPr/>
          </p:nvSpPr>
          <p:spPr bwMode="auto">
            <a:xfrm>
              <a:off x="7437692" y="3735775"/>
              <a:ext cx="162706" cy="414727"/>
            </a:xfrm>
            <a:custGeom>
              <a:avLst/>
              <a:gdLst>
                <a:gd name="T0" fmla="*/ 2 w 122"/>
                <a:gd name="T1" fmla="*/ 186 h 344"/>
                <a:gd name="T2" fmla="*/ 2 w 122"/>
                <a:gd name="T3" fmla="*/ 186 h 344"/>
                <a:gd name="T4" fmla="*/ 12 w 122"/>
                <a:gd name="T5" fmla="*/ 158 h 344"/>
                <a:gd name="T6" fmla="*/ 4 w 122"/>
                <a:gd name="T7" fmla="*/ 148 h 344"/>
                <a:gd name="T8" fmla="*/ 30 w 122"/>
                <a:gd name="T9" fmla="*/ 132 h 344"/>
                <a:gd name="T10" fmla="*/ 20 w 122"/>
                <a:gd name="T11" fmla="*/ 126 h 344"/>
                <a:gd name="T12" fmla="*/ 20 w 122"/>
                <a:gd name="T13" fmla="*/ 92 h 344"/>
                <a:gd name="T14" fmla="*/ 20 w 122"/>
                <a:gd name="T15" fmla="*/ 76 h 344"/>
                <a:gd name="T16" fmla="*/ 16 w 122"/>
                <a:gd name="T17" fmla="*/ 66 h 344"/>
                <a:gd name="T18" fmla="*/ 26 w 122"/>
                <a:gd name="T19" fmla="*/ 62 h 344"/>
                <a:gd name="T20" fmla="*/ 32 w 122"/>
                <a:gd name="T21" fmla="*/ 46 h 344"/>
                <a:gd name="T22" fmla="*/ 26 w 122"/>
                <a:gd name="T23" fmla="*/ 34 h 344"/>
                <a:gd name="T24" fmla="*/ 20 w 122"/>
                <a:gd name="T25" fmla="*/ 20 h 344"/>
                <a:gd name="T26" fmla="*/ 14 w 122"/>
                <a:gd name="T27" fmla="*/ 12 h 344"/>
                <a:gd name="T28" fmla="*/ 4 w 122"/>
                <a:gd name="T29" fmla="*/ 0 h 344"/>
                <a:gd name="T30" fmla="*/ 22 w 122"/>
                <a:gd name="T31" fmla="*/ 6 h 344"/>
                <a:gd name="T32" fmla="*/ 40 w 122"/>
                <a:gd name="T33" fmla="*/ 12 h 344"/>
                <a:gd name="T34" fmla="*/ 46 w 122"/>
                <a:gd name="T35" fmla="*/ 6 h 344"/>
                <a:gd name="T36" fmla="*/ 56 w 122"/>
                <a:gd name="T37" fmla="*/ 10 h 344"/>
                <a:gd name="T38" fmla="*/ 72 w 122"/>
                <a:gd name="T39" fmla="*/ 36 h 344"/>
                <a:gd name="T40" fmla="*/ 72 w 122"/>
                <a:gd name="T41" fmla="*/ 54 h 344"/>
                <a:gd name="T42" fmla="*/ 72 w 122"/>
                <a:gd name="T43" fmla="*/ 62 h 344"/>
                <a:gd name="T44" fmla="*/ 72 w 122"/>
                <a:gd name="T45" fmla="*/ 76 h 344"/>
                <a:gd name="T46" fmla="*/ 84 w 122"/>
                <a:gd name="T47" fmla="*/ 94 h 344"/>
                <a:gd name="T48" fmla="*/ 74 w 122"/>
                <a:gd name="T49" fmla="*/ 96 h 344"/>
                <a:gd name="T50" fmla="*/ 70 w 122"/>
                <a:gd name="T51" fmla="*/ 114 h 344"/>
                <a:gd name="T52" fmla="*/ 62 w 122"/>
                <a:gd name="T53" fmla="*/ 128 h 344"/>
                <a:gd name="T54" fmla="*/ 70 w 122"/>
                <a:gd name="T55" fmla="*/ 158 h 344"/>
                <a:gd name="T56" fmla="*/ 70 w 122"/>
                <a:gd name="T57" fmla="*/ 174 h 344"/>
                <a:gd name="T58" fmla="*/ 84 w 122"/>
                <a:gd name="T59" fmla="*/ 186 h 344"/>
                <a:gd name="T60" fmla="*/ 114 w 122"/>
                <a:gd name="T61" fmla="*/ 222 h 344"/>
                <a:gd name="T62" fmla="*/ 122 w 122"/>
                <a:gd name="T63" fmla="*/ 236 h 344"/>
                <a:gd name="T64" fmla="*/ 122 w 122"/>
                <a:gd name="T65" fmla="*/ 266 h 344"/>
                <a:gd name="T66" fmla="*/ 122 w 122"/>
                <a:gd name="T67" fmla="*/ 290 h 344"/>
                <a:gd name="T68" fmla="*/ 110 w 122"/>
                <a:gd name="T69" fmla="*/ 296 h 344"/>
                <a:gd name="T70" fmla="*/ 96 w 122"/>
                <a:gd name="T71" fmla="*/ 306 h 344"/>
                <a:gd name="T72" fmla="*/ 94 w 122"/>
                <a:gd name="T73" fmla="*/ 316 h 344"/>
                <a:gd name="T74" fmla="*/ 100 w 122"/>
                <a:gd name="T75" fmla="*/ 330 h 344"/>
                <a:gd name="T76" fmla="*/ 96 w 122"/>
                <a:gd name="T77" fmla="*/ 344 h 344"/>
                <a:gd name="T78" fmla="*/ 90 w 122"/>
                <a:gd name="T79" fmla="*/ 344 h 344"/>
                <a:gd name="T80" fmla="*/ 90 w 122"/>
                <a:gd name="T81" fmla="*/ 334 h 344"/>
                <a:gd name="T82" fmla="*/ 86 w 122"/>
                <a:gd name="T83" fmla="*/ 324 h 344"/>
                <a:gd name="T84" fmla="*/ 62 w 122"/>
                <a:gd name="T85" fmla="*/ 298 h 344"/>
                <a:gd name="T86" fmla="*/ 60 w 122"/>
                <a:gd name="T87" fmla="*/ 290 h 344"/>
                <a:gd name="T88" fmla="*/ 60 w 122"/>
                <a:gd name="T89" fmla="*/ 280 h 344"/>
                <a:gd name="T90" fmla="*/ 62 w 122"/>
                <a:gd name="T91" fmla="*/ 272 h 344"/>
                <a:gd name="T92" fmla="*/ 70 w 122"/>
                <a:gd name="T93" fmla="*/ 262 h 344"/>
                <a:gd name="T94" fmla="*/ 70 w 122"/>
                <a:gd name="T95" fmla="*/ 236 h 344"/>
                <a:gd name="T96" fmla="*/ 62 w 122"/>
                <a:gd name="T97" fmla="*/ 224 h 344"/>
                <a:gd name="T98" fmla="*/ 46 w 122"/>
                <a:gd name="T99" fmla="*/ 224 h 344"/>
                <a:gd name="T100" fmla="*/ 34 w 122"/>
                <a:gd name="T101" fmla="*/ 226 h 344"/>
                <a:gd name="T102" fmla="*/ 22 w 122"/>
                <a:gd name="T103" fmla="*/ 214 h 344"/>
                <a:gd name="T104" fmla="*/ 6 w 122"/>
                <a:gd name="T105" fmla="*/ 202 h 344"/>
                <a:gd name="T106" fmla="*/ 0 w 122"/>
                <a:gd name="T107" fmla="*/ 19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344">
                  <a:moveTo>
                    <a:pt x="0" y="194"/>
                  </a:moveTo>
                  <a:lnTo>
                    <a:pt x="0" y="194"/>
                  </a:lnTo>
                  <a:lnTo>
                    <a:pt x="2" y="186"/>
                  </a:lnTo>
                  <a:lnTo>
                    <a:pt x="2" y="186"/>
                  </a:lnTo>
                  <a:lnTo>
                    <a:pt x="2" y="186"/>
                  </a:lnTo>
                  <a:lnTo>
                    <a:pt x="2" y="186"/>
                  </a:lnTo>
                  <a:lnTo>
                    <a:pt x="4" y="182"/>
                  </a:lnTo>
                  <a:lnTo>
                    <a:pt x="6" y="172"/>
                  </a:lnTo>
                  <a:lnTo>
                    <a:pt x="12" y="158"/>
                  </a:lnTo>
                  <a:lnTo>
                    <a:pt x="6" y="154"/>
                  </a:lnTo>
                  <a:lnTo>
                    <a:pt x="6" y="154"/>
                  </a:lnTo>
                  <a:lnTo>
                    <a:pt x="4" y="148"/>
                  </a:lnTo>
                  <a:lnTo>
                    <a:pt x="6" y="146"/>
                  </a:lnTo>
                  <a:lnTo>
                    <a:pt x="14" y="142"/>
                  </a:lnTo>
                  <a:lnTo>
                    <a:pt x="30" y="132"/>
                  </a:lnTo>
                  <a:lnTo>
                    <a:pt x="30" y="132"/>
                  </a:lnTo>
                  <a:lnTo>
                    <a:pt x="22" y="128"/>
                  </a:lnTo>
                  <a:lnTo>
                    <a:pt x="20" y="126"/>
                  </a:lnTo>
                  <a:lnTo>
                    <a:pt x="20" y="116"/>
                  </a:lnTo>
                  <a:lnTo>
                    <a:pt x="20" y="92"/>
                  </a:lnTo>
                  <a:lnTo>
                    <a:pt x="20" y="92"/>
                  </a:lnTo>
                  <a:lnTo>
                    <a:pt x="20" y="88"/>
                  </a:lnTo>
                  <a:lnTo>
                    <a:pt x="20" y="82"/>
                  </a:lnTo>
                  <a:lnTo>
                    <a:pt x="20" y="76"/>
                  </a:lnTo>
                  <a:lnTo>
                    <a:pt x="20" y="74"/>
                  </a:lnTo>
                  <a:lnTo>
                    <a:pt x="20" y="74"/>
                  </a:lnTo>
                  <a:lnTo>
                    <a:pt x="16" y="66"/>
                  </a:lnTo>
                  <a:lnTo>
                    <a:pt x="20" y="64"/>
                  </a:lnTo>
                  <a:lnTo>
                    <a:pt x="22" y="64"/>
                  </a:lnTo>
                  <a:lnTo>
                    <a:pt x="26" y="62"/>
                  </a:lnTo>
                  <a:lnTo>
                    <a:pt x="26" y="62"/>
                  </a:lnTo>
                  <a:lnTo>
                    <a:pt x="32" y="54"/>
                  </a:lnTo>
                  <a:lnTo>
                    <a:pt x="32" y="46"/>
                  </a:lnTo>
                  <a:lnTo>
                    <a:pt x="32" y="40"/>
                  </a:lnTo>
                  <a:lnTo>
                    <a:pt x="26" y="34"/>
                  </a:lnTo>
                  <a:lnTo>
                    <a:pt x="26" y="34"/>
                  </a:lnTo>
                  <a:lnTo>
                    <a:pt x="20" y="30"/>
                  </a:lnTo>
                  <a:lnTo>
                    <a:pt x="20" y="24"/>
                  </a:lnTo>
                  <a:lnTo>
                    <a:pt x="20" y="20"/>
                  </a:lnTo>
                  <a:lnTo>
                    <a:pt x="20" y="14"/>
                  </a:lnTo>
                  <a:lnTo>
                    <a:pt x="20" y="14"/>
                  </a:lnTo>
                  <a:lnTo>
                    <a:pt x="14" y="12"/>
                  </a:lnTo>
                  <a:lnTo>
                    <a:pt x="12" y="10"/>
                  </a:lnTo>
                  <a:lnTo>
                    <a:pt x="4" y="6"/>
                  </a:lnTo>
                  <a:lnTo>
                    <a:pt x="4" y="0"/>
                  </a:lnTo>
                  <a:lnTo>
                    <a:pt x="4" y="0"/>
                  </a:lnTo>
                  <a:lnTo>
                    <a:pt x="14" y="2"/>
                  </a:lnTo>
                  <a:lnTo>
                    <a:pt x="22" y="6"/>
                  </a:lnTo>
                  <a:lnTo>
                    <a:pt x="22" y="6"/>
                  </a:lnTo>
                  <a:lnTo>
                    <a:pt x="32" y="10"/>
                  </a:lnTo>
                  <a:lnTo>
                    <a:pt x="40" y="12"/>
                  </a:lnTo>
                  <a:lnTo>
                    <a:pt x="44" y="14"/>
                  </a:lnTo>
                  <a:lnTo>
                    <a:pt x="44" y="14"/>
                  </a:lnTo>
                  <a:lnTo>
                    <a:pt x="46" y="6"/>
                  </a:lnTo>
                  <a:lnTo>
                    <a:pt x="50" y="6"/>
                  </a:lnTo>
                  <a:lnTo>
                    <a:pt x="56" y="10"/>
                  </a:lnTo>
                  <a:lnTo>
                    <a:pt x="56" y="10"/>
                  </a:lnTo>
                  <a:lnTo>
                    <a:pt x="66" y="22"/>
                  </a:lnTo>
                  <a:lnTo>
                    <a:pt x="70" y="30"/>
                  </a:lnTo>
                  <a:lnTo>
                    <a:pt x="72" y="36"/>
                  </a:lnTo>
                  <a:lnTo>
                    <a:pt x="72" y="36"/>
                  </a:lnTo>
                  <a:lnTo>
                    <a:pt x="70" y="46"/>
                  </a:lnTo>
                  <a:lnTo>
                    <a:pt x="72" y="54"/>
                  </a:lnTo>
                  <a:lnTo>
                    <a:pt x="72" y="54"/>
                  </a:lnTo>
                  <a:lnTo>
                    <a:pt x="74" y="56"/>
                  </a:lnTo>
                  <a:lnTo>
                    <a:pt x="72" y="62"/>
                  </a:lnTo>
                  <a:lnTo>
                    <a:pt x="72" y="68"/>
                  </a:lnTo>
                  <a:lnTo>
                    <a:pt x="72" y="68"/>
                  </a:lnTo>
                  <a:lnTo>
                    <a:pt x="72" y="76"/>
                  </a:lnTo>
                  <a:lnTo>
                    <a:pt x="80" y="82"/>
                  </a:lnTo>
                  <a:lnTo>
                    <a:pt x="84" y="88"/>
                  </a:lnTo>
                  <a:lnTo>
                    <a:pt x="84" y="94"/>
                  </a:lnTo>
                  <a:lnTo>
                    <a:pt x="84" y="94"/>
                  </a:lnTo>
                  <a:lnTo>
                    <a:pt x="82" y="94"/>
                  </a:lnTo>
                  <a:lnTo>
                    <a:pt x="74" y="96"/>
                  </a:lnTo>
                  <a:lnTo>
                    <a:pt x="74" y="96"/>
                  </a:lnTo>
                  <a:lnTo>
                    <a:pt x="70" y="104"/>
                  </a:lnTo>
                  <a:lnTo>
                    <a:pt x="70" y="114"/>
                  </a:lnTo>
                  <a:lnTo>
                    <a:pt x="70" y="114"/>
                  </a:lnTo>
                  <a:lnTo>
                    <a:pt x="62" y="118"/>
                  </a:lnTo>
                  <a:lnTo>
                    <a:pt x="62" y="128"/>
                  </a:lnTo>
                  <a:lnTo>
                    <a:pt x="66" y="144"/>
                  </a:lnTo>
                  <a:lnTo>
                    <a:pt x="66" y="144"/>
                  </a:lnTo>
                  <a:lnTo>
                    <a:pt x="70" y="158"/>
                  </a:lnTo>
                  <a:lnTo>
                    <a:pt x="70" y="158"/>
                  </a:lnTo>
                  <a:lnTo>
                    <a:pt x="70" y="168"/>
                  </a:lnTo>
                  <a:lnTo>
                    <a:pt x="70" y="174"/>
                  </a:lnTo>
                  <a:lnTo>
                    <a:pt x="72" y="176"/>
                  </a:lnTo>
                  <a:lnTo>
                    <a:pt x="72" y="176"/>
                  </a:lnTo>
                  <a:lnTo>
                    <a:pt x="84" y="186"/>
                  </a:lnTo>
                  <a:lnTo>
                    <a:pt x="96" y="198"/>
                  </a:lnTo>
                  <a:lnTo>
                    <a:pt x="96" y="198"/>
                  </a:lnTo>
                  <a:lnTo>
                    <a:pt x="114" y="222"/>
                  </a:lnTo>
                  <a:lnTo>
                    <a:pt x="114" y="222"/>
                  </a:lnTo>
                  <a:lnTo>
                    <a:pt x="116" y="228"/>
                  </a:lnTo>
                  <a:lnTo>
                    <a:pt x="122" y="236"/>
                  </a:lnTo>
                  <a:lnTo>
                    <a:pt x="122" y="250"/>
                  </a:lnTo>
                  <a:lnTo>
                    <a:pt x="122" y="250"/>
                  </a:lnTo>
                  <a:lnTo>
                    <a:pt x="122" y="266"/>
                  </a:lnTo>
                  <a:lnTo>
                    <a:pt x="122" y="280"/>
                  </a:lnTo>
                  <a:lnTo>
                    <a:pt x="122" y="280"/>
                  </a:lnTo>
                  <a:lnTo>
                    <a:pt x="122" y="290"/>
                  </a:lnTo>
                  <a:lnTo>
                    <a:pt x="114" y="296"/>
                  </a:lnTo>
                  <a:lnTo>
                    <a:pt x="114" y="296"/>
                  </a:lnTo>
                  <a:lnTo>
                    <a:pt x="110" y="296"/>
                  </a:lnTo>
                  <a:lnTo>
                    <a:pt x="100" y="298"/>
                  </a:lnTo>
                  <a:lnTo>
                    <a:pt x="100" y="298"/>
                  </a:lnTo>
                  <a:lnTo>
                    <a:pt x="96" y="306"/>
                  </a:lnTo>
                  <a:lnTo>
                    <a:pt x="96" y="310"/>
                  </a:lnTo>
                  <a:lnTo>
                    <a:pt x="96" y="310"/>
                  </a:lnTo>
                  <a:lnTo>
                    <a:pt x="94" y="316"/>
                  </a:lnTo>
                  <a:lnTo>
                    <a:pt x="94" y="320"/>
                  </a:lnTo>
                  <a:lnTo>
                    <a:pt x="94" y="320"/>
                  </a:lnTo>
                  <a:lnTo>
                    <a:pt x="100" y="330"/>
                  </a:lnTo>
                  <a:lnTo>
                    <a:pt x="100" y="330"/>
                  </a:lnTo>
                  <a:lnTo>
                    <a:pt x="100" y="336"/>
                  </a:lnTo>
                  <a:lnTo>
                    <a:pt x="96" y="344"/>
                  </a:lnTo>
                  <a:lnTo>
                    <a:pt x="96" y="344"/>
                  </a:lnTo>
                  <a:lnTo>
                    <a:pt x="94" y="344"/>
                  </a:lnTo>
                  <a:lnTo>
                    <a:pt x="90" y="344"/>
                  </a:lnTo>
                  <a:lnTo>
                    <a:pt x="90" y="338"/>
                  </a:lnTo>
                  <a:lnTo>
                    <a:pt x="90" y="338"/>
                  </a:lnTo>
                  <a:lnTo>
                    <a:pt x="90" y="334"/>
                  </a:lnTo>
                  <a:lnTo>
                    <a:pt x="90" y="330"/>
                  </a:lnTo>
                  <a:lnTo>
                    <a:pt x="86" y="324"/>
                  </a:lnTo>
                  <a:lnTo>
                    <a:pt x="86" y="324"/>
                  </a:lnTo>
                  <a:lnTo>
                    <a:pt x="72" y="310"/>
                  </a:lnTo>
                  <a:lnTo>
                    <a:pt x="66" y="306"/>
                  </a:lnTo>
                  <a:lnTo>
                    <a:pt x="62" y="298"/>
                  </a:lnTo>
                  <a:lnTo>
                    <a:pt x="62" y="298"/>
                  </a:lnTo>
                  <a:lnTo>
                    <a:pt x="62" y="294"/>
                  </a:lnTo>
                  <a:lnTo>
                    <a:pt x="60" y="290"/>
                  </a:lnTo>
                  <a:lnTo>
                    <a:pt x="60" y="290"/>
                  </a:lnTo>
                  <a:lnTo>
                    <a:pt x="60" y="284"/>
                  </a:lnTo>
                  <a:lnTo>
                    <a:pt x="60" y="280"/>
                  </a:lnTo>
                  <a:lnTo>
                    <a:pt x="62" y="276"/>
                  </a:lnTo>
                  <a:lnTo>
                    <a:pt x="62" y="276"/>
                  </a:lnTo>
                  <a:lnTo>
                    <a:pt x="62" y="272"/>
                  </a:lnTo>
                  <a:lnTo>
                    <a:pt x="66" y="266"/>
                  </a:lnTo>
                  <a:lnTo>
                    <a:pt x="66" y="266"/>
                  </a:lnTo>
                  <a:lnTo>
                    <a:pt x="70" y="262"/>
                  </a:lnTo>
                  <a:lnTo>
                    <a:pt x="70" y="250"/>
                  </a:lnTo>
                  <a:lnTo>
                    <a:pt x="70" y="250"/>
                  </a:lnTo>
                  <a:lnTo>
                    <a:pt x="70" y="236"/>
                  </a:lnTo>
                  <a:lnTo>
                    <a:pt x="66" y="228"/>
                  </a:lnTo>
                  <a:lnTo>
                    <a:pt x="62" y="224"/>
                  </a:lnTo>
                  <a:lnTo>
                    <a:pt x="62" y="224"/>
                  </a:lnTo>
                  <a:lnTo>
                    <a:pt x="60" y="222"/>
                  </a:lnTo>
                  <a:lnTo>
                    <a:pt x="54" y="222"/>
                  </a:lnTo>
                  <a:lnTo>
                    <a:pt x="46" y="224"/>
                  </a:lnTo>
                  <a:lnTo>
                    <a:pt x="46" y="224"/>
                  </a:lnTo>
                  <a:lnTo>
                    <a:pt x="40" y="226"/>
                  </a:lnTo>
                  <a:lnTo>
                    <a:pt x="34" y="226"/>
                  </a:lnTo>
                  <a:lnTo>
                    <a:pt x="34" y="228"/>
                  </a:lnTo>
                  <a:lnTo>
                    <a:pt x="34" y="228"/>
                  </a:lnTo>
                  <a:lnTo>
                    <a:pt x="22" y="214"/>
                  </a:lnTo>
                  <a:lnTo>
                    <a:pt x="12" y="202"/>
                  </a:lnTo>
                  <a:lnTo>
                    <a:pt x="12" y="202"/>
                  </a:lnTo>
                  <a:lnTo>
                    <a:pt x="6" y="202"/>
                  </a:lnTo>
                  <a:lnTo>
                    <a:pt x="4" y="198"/>
                  </a:lnTo>
                  <a:lnTo>
                    <a:pt x="0" y="194"/>
                  </a:lnTo>
                  <a:lnTo>
                    <a:pt x="0" y="194"/>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62" name="ZIMBABWE"/>
            <p:cNvSpPr>
              <a:spLocks/>
            </p:cNvSpPr>
            <p:nvPr/>
          </p:nvSpPr>
          <p:spPr bwMode="auto">
            <a:xfrm>
              <a:off x="7032261" y="4068521"/>
              <a:ext cx="421435" cy="364091"/>
            </a:xfrm>
            <a:custGeom>
              <a:avLst/>
              <a:gdLst>
                <a:gd name="T0" fmla="*/ 10 w 316"/>
                <a:gd name="T1" fmla="*/ 98 h 302"/>
                <a:gd name="T2" fmla="*/ 20 w 316"/>
                <a:gd name="T3" fmla="*/ 98 h 302"/>
                <a:gd name="T4" fmla="*/ 28 w 316"/>
                <a:gd name="T5" fmla="*/ 102 h 302"/>
                <a:gd name="T6" fmla="*/ 40 w 316"/>
                <a:gd name="T7" fmla="*/ 100 h 302"/>
                <a:gd name="T8" fmla="*/ 54 w 316"/>
                <a:gd name="T9" fmla="*/ 108 h 302"/>
                <a:gd name="T10" fmla="*/ 68 w 316"/>
                <a:gd name="T11" fmla="*/ 108 h 302"/>
                <a:gd name="T12" fmla="*/ 90 w 316"/>
                <a:gd name="T13" fmla="*/ 80 h 302"/>
                <a:gd name="T14" fmla="*/ 106 w 316"/>
                <a:gd name="T15" fmla="*/ 58 h 302"/>
                <a:gd name="T16" fmla="*/ 120 w 316"/>
                <a:gd name="T17" fmla="*/ 52 h 302"/>
                <a:gd name="T18" fmla="*/ 144 w 316"/>
                <a:gd name="T19" fmla="*/ 36 h 302"/>
                <a:gd name="T20" fmla="*/ 146 w 316"/>
                <a:gd name="T21" fmla="*/ 22 h 302"/>
                <a:gd name="T22" fmla="*/ 164 w 316"/>
                <a:gd name="T23" fmla="*/ 6 h 302"/>
                <a:gd name="T24" fmla="*/ 184 w 316"/>
                <a:gd name="T25" fmla="*/ 0 h 302"/>
                <a:gd name="T26" fmla="*/ 208 w 316"/>
                <a:gd name="T27" fmla="*/ 0 h 302"/>
                <a:gd name="T28" fmla="*/ 210 w 316"/>
                <a:gd name="T29" fmla="*/ 16 h 302"/>
                <a:gd name="T30" fmla="*/ 224 w 316"/>
                <a:gd name="T31" fmla="*/ 16 h 302"/>
                <a:gd name="T32" fmla="*/ 250 w 316"/>
                <a:gd name="T33" fmla="*/ 22 h 302"/>
                <a:gd name="T34" fmla="*/ 268 w 316"/>
                <a:gd name="T35" fmla="*/ 32 h 302"/>
                <a:gd name="T36" fmla="*/ 286 w 316"/>
                <a:gd name="T37" fmla="*/ 36 h 302"/>
                <a:gd name="T38" fmla="*/ 296 w 316"/>
                <a:gd name="T39" fmla="*/ 42 h 302"/>
                <a:gd name="T40" fmla="*/ 304 w 316"/>
                <a:gd name="T41" fmla="*/ 48 h 302"/>
                <a:gd name="T42" fmla="*/ 310 w 316"/>
                <a:gd name="T43" fmla="*/ 48 h 302"/>
                <a:gd name="T44" fmla="*/ 308 w 316"/>
                <a:gd name="T45" fmla="*/ 68 h 302"/>
                <a:gd name="T46" fmla="*/ 310 w 316"/>
                <a:gd name="T47" fmla="*/ 74 h 302"/>
                <a:gd name="T48" fmla="*/ 310 w 316"/>
                <a:gd name="T49" fmla="*/ 94 h 302"/>
                <a:gd name="T50" fmla="*/ 310 w 316"/>
                <a:gd name="T51" fmla="*/ 112 h 302"/>
                <a:gd name="T52" fmla="*/ 310 w 316"/>
                <a:gd name="T53" fmla="*/ 128 h 302"/>
                <a:gd name="T54" fmla="*/ 308 w 316"/>
                <a:gd name="T55" fmla="*/ 134 h 302"/>
                <a:gd name="T56" fmla="*/ 304 w 316"/>
                <a:gd name="T57" fmla="*/ 142 h 302"/>
                <a:gd name="T58" fmla="*/ 304 w 316"/>
                <a:gd name="T59" fmla="*/ 152 h 302"/>
                <a:gd name="T60" fmla="*/ 306 w 316"/>
                <a:gd name="T61" fmla="*/ 154 h 302"/>
                <a:gd name="T62" fmla="*/ 304 w 316"/>
                <a:gd name="T63" fmla="*/ 166 h 302"/>
                <a:gd name="T64" fmla="*/ 306 w 316"/>
                <a:gd name="T65" fmla="*/ 180 h 302"/>
                <a:gd name="T66" fmla="*/ 310 w 316"/>
                <a:gd name="T67" fmla="*/ 190 h 302"/>
                <a:gd name="T68" fmla="*/ 308 w 316"/>
                <a:gd name="T69" fmla="*/ 196 h 302"/>
                <a:gd name="T70" fmla="*/ 296 w 316"/>
                <a:gd name="T71" fmla="*/ 220 h 302"/>
                <a:gd name="T72" fmla="*/ 290 w 316"/>
                <a:gd name="T73" fmla="*/ 224 h 302"/>
                <a:gd name="T74" fmla="*/ 286 w 316"/>
                <a:gd name="T75" fmla="*/ 244 h 302"/>
                <a:gd name="T76" fmla="*/ 290 w 316"/>
                <a:gd name="T77" fmla="*/ 256 h 302"/>
                <a:gd name="T78" fmla="*/ 268 w 316"/>
                <a:gd name="T79" fmla="*/ 272 h 302"/>
                <a:gd name="T80" fmla="*/ 248 w 316"/>
                <a:gd name="T81" fmla="*/ 302 h 302"/>
                <a:gd name="T82" fmla="*/ 238 w 316"/>
                <a:gd name="T83" fmla="*/ 302 h 302"/>
                <a:gd name="T84" fmla="*/ 210 w 316"/>
                <a:gd name="T85" fmla="*/ 298 h 302"/>
                <a:gd name="T86" fmla="*/ 188 w 316"/>
                <a:gd name="T87" fmla="*/ 294 h 302"/>
                <a:gd name="T88" fmla="*/ 164 w 316"/>
                <a:gd name="T89" fmla="*/ 294 h 302"/>
                <a:gd name="T90" fmla="*/ 156 w 316"/>
                <a:gd name="T91" fmla="*/ 286 h 302"/>
                <a:gd name="T92" fmla="*/ 150 w 316"/>
                <a:gd name="T93" fmla="*/ 282 h 302"/>
                <a:gd name="T94" fmla="*/ 148 w 316"/>
                <a:gd name="T95" fmla="*/ 274 h 302"/>
                <a:gd name="T96" fmla="*/ 118 w 316"/>
                <a:gd name="T97" fmla="*/ 268 h 302"/>
                <a:gd name="T98" fmla="*/ 108 w 316"/>
                <a:gd name="T99" fmla="*/ 262 h 302"/>
                <a:gd name="T100" fmla="*/ 100 w 316"/>
                <a:gd name="T101" fmla="*/ 232 h 302"/>
                <a:gd name="T102" fmla="*/ 96 w 316"/>
                <a:gd name="T103" fmla="*/ 216 h 302"/>
                <a:gd name="T104" fmla="*/ 80 w 316"/>
                <a:gd name="T105" fmla="*/ 216 h 302"/>
                <a:gd name="T106" fmla="*/ 76 w 316"/>
                <a:gd name="T107" fmla="*/ 196 h 302"/>
                <a:gd name="T108" fmla="*/ 50 w 316"/>
                <a:gd name="T109" fmla="*/ 186 h 302"/>
                <a:gd name="T110" fmla="*/ 34 w 316"/>
                <a:gd name="T111" fmla="*/ 162 h 302"/>
                <a:gd name="T112" fmla="*/ 16 w 316"/>
                <a:gd name="T113" fmla="*/ 128 h 302"/>
                <a:gd name="T114" fmla="*/ 0 w 316"/>
                <a:gd name="T115" fmla="*/ 1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6" h="302">
                  <a:moveTo>
                    <a:pt x="0" y="98"/>
                  </a:moveTo>
                  <a:lnTo>
                    <a:pt x="0" y="98"/>
                  </a:lnTo>
                  <a:lnTo>
                    <a:pt x="10" y="98"/>
                  </a:lnTo>
                  <a:lnTo>
                    <a:pt x="16" y="98"/>
                  </a:lnTo>
                  <a:lnTo>
                    <a:pt x="16" y="98"/>
                  </a:lnTo>
                  <a:lnTo>
                    <a:pt x="20" y="98"/>
                  </a:lnTo>
                  <a:lnTo>
                    <a:pt x="24" y="100"/>
                  </a:lnTo>
                  <a:lnTo>
                    <a:pt x="28" y="102"/>
                  </a:lnTo>
                  <a:lnTo>
                    <a:pt x="28" y="102"/>
                  </a:lnTo>
                  <a:lnTo>
                    <a:pt x="34" y="108"/>
                  </a:lnTo>
                  <a:lnTo>
                    <a:pt x="36" y="102"/>
                  </a:lnTo>
                  <a:lnTo>
                    <a:pt x="40" y="100"/>
                  </a:lnTo>
                  <a:lnTo>
                    <a:pt x="40" y="100"/>
                  </a:lnTo>
                  <a:lnTo>
                    <a:pt x="48" y="102"/>
                  </a:lnTo>
                  <a:lnTo>
                    <a:pt x="54" y="108"/>
                  </a:lnTo>
                  <a:lnTo>
                    <a:pt x="54" y="108"/>
                  </a:lnTo>
                  <a:lnTo>
                    <a:pt x="64" y="108"/>
                  </a:lnTo>
                  <a:lnTo>
                    <a:pt x="68" y="108"/>
                  </a:lnTo>
                  <a:lnTo>
                    <a:pt x="78" y="94"/>
                  </a:lnTo>
                  <a:lnTo>
                    <a:pt x="78" y="94"/>
                  </a:lnTo>
                  <a:lnTo>
                    <a:pt x="90" y="80"/>
                  </a:lnTo>
                  <a:lnTo>
                    <a:pt x="100" y="62"/>
                  </a:lnTo>
                  <a:lnTo>
                    <a:pt x="100" y="62"/>
                  </a:lnTo>
                  <a:lnTo>
                    <a:pt x="106" y="58"/>
                  </a:lnTo>
                  <a:lnTo>
                    <a:pt x="110" y="54"/>
                  </a:lnTo>
                  <a:lnTo>
                    <a:pt x="110" y="54"/>
                  </a:lnTo>
                  <a:lnTo>
                    <a:pt x="120" y="52"/>
                  </a:lnTo>
                  <a:lnTo>
                    <a:pt x="130" y="44"/>
                  </a:lnTo>
                  <a:lnTo>
                    <a:pt x="130" y="44"/>
                  </a:lnTo>
                  <a:lnTo>
                    <a:pt x="144" y="36"/>
                  </a:lnTo>
                  <a:lnTo>
                    <a:pt x="144" y="32"/>
                  </a:lnTo>
                  <a:lnTo>
                    <a:pt x="146" y="22"/>
                  </a:lnTo>
                  <a:lnTo>
                    <a:pt x="146" y="22"/>
                  </a:lnTo>
                  <a:lnTo>
                    <a:pt x="146" y="18"/>
                  </a:lnTo>
                  <a:lnTo>
                    <a:pt x="150" y="12"/>
                  </a:lnTo>
                  <a:lnTo>
                    <a:pt x="164" y="6"/>
                  </a:lnTo>
                  <a:lnTo>
                    <a:pt x="164" y="6"/>
                  </a:lnTo>
                  <a:lnTo>
                    <a:pt x="174" y="2"/>
                  </a:lnTo>
                  <a:lnTo>
                    <a:pt x="184" y="0"/>
                  </a:lnTo>
                  <a:lnTo>
                    <a:pt x="184" y="0"/>
                  </a:lnTo>
                  <a:lnTo>
                    <a:pt x="196" y="0"/>
                  </a:lnTo>
                  <a:lnTo>
                    <a:pt x="208" y="0"/>
                  </a:lnTo>
                  <a:lnTo>
                    <a:pt x="208" y="0"/>
                  </a:lnTo>
                  <a:lnTo>
                    <a:pt x="208" y="8"/>
                  </a:lnTo>
                  <a:lnTo>
                    <a:pt x="210" y="16"/>
                  </a:lnTo>
                  <a:lnTo>
                    <a:pt x="214" y="16"/>
                  </a:lnTo>
                  <a:lnTo>
                    <a:pt x="224" y="16"/>
                  </a:lnTo>
                  <a:lnTo>
                    <a:pt x="224" y="16"/>
                  </a:lnTo>
                  <a:lnTo>
                    <a:pt x="238" y="18"/>
                  </a:lnTo>
                  <a:lnTo>
                    <a:pt x="250" y="22"/>
                  </a:lnTo>
                  <a:lnTo>
                    <a:pt x="250" y="22"/>
                  </a:lnTo>
                  <a:lnTo>
                    <a:pt x="258" y="28"/>
                  </a:lnTo>
                  <a:lnTo>
                    <a:pt x="268" y="32"/>
                  </a:lnTo>
                  <a:lnTo>
                    <a:pt x="268" y="32"/>
                  </a:lnTo>
                  <a:lnTo>
                    <a:pt x="270" y="36"/>
                  </a:lnTo>
                  <a:lnTo>
                    <a:pt x="278" y="36"/>
                  </a:lnTo>
                  <a:lnTo>
                    <a:pt x="286" y="36"/>
                  </a:lnTo>
                  <a:lnTo>
                    <a:pt x="286" y="36"/>
                  </a:lnTo>
                  <a:lnTo>
                    <a:pt x="294" y="40"/>
                  </a:lnTo>
                  <a:lnTo>
                    <a:pt x="296" y="42"/>
                  </a:lnTo>
                  <a:lnTo>
                    <a:pt x="298" y="44"/>
                  </a:lnTo>
                  <a:lnTo>
                    <a:pt x="298" y="44"/>
                  </a:lnTo>
                  <a:lnTo>
                    <a:pt x="304" y="48"/>
                  </a:lnTo>
                  <a:lnTo>
                    <a:pt x="304" y="48"/>
                  </a:lnTo>
                  <a:lnTo>
                    <a:pt x="310" y="48"/>
                  </a:lnTo>
                  <a:lnTo>
                    <a:pt x="310" y="48"/>
                  </a:lnTo>
                  <a:lnTo>
                    <a:pt x="308" y="58"/>
                  </a:lnTo>
                  <a:lnTo>
                    <a:pt x="308" y="60"/>
                  </a:lnTo>
                  <a:lnTo>
                    <a:pt x="308" y="68"/>
                  </a:lnTo>
                  <a:lnTo>
                    <a:pt x="308" y="68"/>
                  </a:lnTo>
                  <a:lnTo>
                    <a:pt x="310" y="70"/>
                  </a:lnTo>
                  <a:lnTo>
                    <a:pt x="310" y="74"/>
                  </a:lnTo>
                  <a:lnTo>
                    <a:pt x="310" y="88"/>
                  </a:lnTo>
                  <a:lnTo>
                    <a:pt x="310" y="88"/>
                  </a:lnTo>
                  <a:lnTo>
                    <a:pt x="310" y="94"/>
                  </a:lnTo>
                  <a:lnTo>
                    <a:pt x="310" y="100"/>
                  </a:lnTo>
                  <a:lnTo>
                    <a:pt x="310" y="112"/>
                  </a:lnTo>
                  <a:lnTo>
                    <a:pt x="310" y="112"/>
                  </a:lnTo>
                  <a:lnTo>
                    <a:pt x="316" y="120"/>
                  </a:lnTo>
                  <a:lnTo>
                    <a:pt x="310" y="122"/>
                  </a:lnTo>
                  <a:lnTo>
                    <a:pt x="310" y="128"/>
                  </a:lnTo>
                  <a:lnTo>
                    <a:pt x="310" y="128"/>
                  </a:lnTo>
                  <a:lnTo>
                    <a:pt x="308" y="130"/>
                  </a:lnTo>
                  <a:lnTo>
                    <a:pt x="308" y="134"/>
                  </a:lnTo>
                  <a:lnTo>
                    <a:pt x="308" y="140"/>
                  </a:lnTo>
                  <a:lnTo>
                    <a:pt x="308" y="140"/>
                  </a:lnTo>
                  <a:lnTo>
                    <a:pt x="304" y="142"/>
                  </a:lnTo>
                  <a:lnTo>
                    <a:pt x="298" y="150"/>
                  </a:lnTo>
                  <a:lnTo>
                    <a:pt x="298" y="150"/>
                  </a:lnTo>
                  <a:lnTo>
                    <a:pt x="304" y="152"/>
                  </a:lnTo>
                  <a:lnTo>
                    <a:pt x="306" y="152"/>
                  </a:lnTo>
                  <a:lnTo>
                    <a:pt x="306" y="152"/>
                  </a:lnTo>
                  <a:lnTo>
                    <a:pt x="306" y="154"/>
                  </a:lnTo>
                  <a:lnTo>
                    <a:pt x="306" y="162"/>
                  </a:lnTo>
                  <a:lnTo>
                    <a:pt x="306" y="162"/>
                  </a:lnTo>
                  <a:lnTo>
                    <a:pt x="304" y="166"/>
                  </a:lnTo>
                  <a:lnTo>
                    <a:pt x="304" y="166"/>
                  </a:lnTo>
                  <a:lnTo>
                    <a:pt x="306" y="180"/>
                  </a:lnTo>
                  <a:lnTo>
                    <a:pt x="306" y="180"/>
                  </a:lnTo>
                  <a:lnTo>
                    <a:pt x="308" y="180"/>
                  </a:lnTo>
                  <a:lnTo>
                    <a:pt x="308" y="180"/>
                  </a:lnTo>
                  <a:lnTo>
                    <a:pt x="310" y="190"/>
                  </a:lnTo>
                  <a:lnTo>
                    <a:pt x="310" y="192"/>
                  </a:lnTo>
                  <a:lnTo>
                    <a:pt x="308" y="196"/>
                  </a:lnTo>
                  <a:lnTo>
                    <a:pt x="308" y="196"/>
                  </a:lnTo>
                  <a:lnTo>
                    <a:pt x="304" y="210"/>
                  </a:lnTo>
                  <a:lnTo>
                    <a:pt x="298" y="216"/>
                  </a:lnTo>
                  <a:lnTo>
                    <a:pt x="296" y="220"/>
                  </a:lnTo>
                  <a:lnTo>
                    <a:pt x="296" y="220"/>
                  </a:lnTo>
                  <a:lnTo>
                    <a:pt x="290" y="222"/>
                  </a:lnTo>
                  <a:lnTo>
                    <a:pt x="290" y="224"/>
                  </a:lnTo>
                  <a:lnTo>
                    <a:pt x="294" y="234"/>
                  </a:lnTo>
                  <a:lnTo>
                    <a:pt x="294" y="234"/>
                  </a:lnTo>
                  <a:lnTo>
                    <a:pt x="286" y="244"/>
                  </a:lnTo>
                  <a:lnTo>
                    <a:pt x="286" y="250"/>
                  </a:lnTo>
                  <a:lnTo>
                    <a:pt x="290" y="256"/>
                  </a:lnTo>
                  <a:lnTo>
                    <a:pt x="290" y="256"/>
                  </a:lnTo>
                  <a:lnTo>
                    <a:pt x="286" y="256"/>
                  </a:lnTo>
                  <a:lnTo>
                    <a:pt x="280" y="258"/>
                  </a:lnTo>
                  <a:lnTo>
                    <a:pt x="268" y="272"/>
                  </a:lnTo>
                  <a:lnTo>
                    <a:pt x="250" y="296"/>
                  </a:lnTo>
                  <a:lnTo>
                    <a:pt x="250" y="296"/>
                  </a:lnTo>
                  <a:lnTo>
                    <a:pt x="248" y="302"/>
                  </a:lnTo>
                  <a:lnTo>
                    <a:pt x="244" y="302"/>
                  </a:lnTo>
                  <a:lnTo>
                    <a:pt x="238" y="302"/>
                  </a:lnTo>
                  <a:lnTo>
                    <a:pt x="238" y="302"/>
                  </a:lnTo>
                  <a:lnTo>
                    <a:pt x="230" y="298"/>
                  </a:lnTo>
                  <a:lnTo>
                    <a:pt x="226" y="298"/>
                  </a:lnTo>
                  <a:lnTo>
                    <a:pt x="210" y="298"/>
                  </a:lnTo>
                  <a:lnTo>
                    <a:pt x="210" y="298"/>
                  </a:lnTo>
                  <a:lnTo>
                    <a:pt x="198" y="298"/>
                  </a:lnTo>
                  <a:lnTo>
                    <a:pt x="188" y="294"/>
                  </a:lnTo>
                  <a:lnTo>
                    <a:pt x="188" y="294"/>
                  </a:lnTo>
                  <a:lnTo>
                    <a:pt x="176" y="294"/>
                  </a:lnTo>
                  <a:lnTo>
                    <a:pt x="164" y="294"/>
                  </a:lnTo>
                  <a:lnTo>
                    <a:pt x="164" y="294"/>
                  </a:lnTo>
                  <a:lnTo>
                    <a:pt x="160" y="288"/>
                  </a:lnTo>
                  <a:lnTo>
                    <a:pt x="156" y="286"/>
                  </a:lnTo>
                  <a:lnTo>
                    <a:pt x="156" y="286"/>
                  </a:lnTo>
                  <a:lnTo>
                    <a:pt x="150" y="284"/>
                  </a:lnTo>
                  <a:lnTo>
                    <a:pt x="150" y="282"/>
                  </a:lnTo>
                  <a:lnTo>
                    <a:pt x="150" y="276"/>
                  </a:lnTo>
                  <a:lnTo>
                    <a:pt x="150" y="276"/>
                  </a:lnTo>
                  <a:lnTo>
                    <a:pt x="148" y="274"/>
                  </a:lnTo>
                  <a:lnTo>
                    <a:pt x="144" y="272"/>
                  </a:lnTo>
                  <a:lnTo>
                    <a:pt x="130" y="268"/>
                  </a:lnTo>
                  <a:lnTo>
                    <a:pt x="118" y="268"/>
                  </a:lnTo>
                  <a:lnTo>
                    <a:pt x="110" y="264"/>
                  </a:lnTo>
                  <a:lnTo>
                    <a:pt x="108" y="262"/>
                  </a:lnTo>
                  <a:lnTo>
                    <a:pt x="108" y="262"/>
                  </a:lnTo>
                  <a:lnTo>
                    <a:pt x="104" y="246"/>
                  </a:lnTo>
                  <a:lnTo>
                    <a:pt x="100" y="242"/>
                  </a:lnTo>
                  <a:lnTo>
                    <a:pt x="100" y="232"/>
                  </a:lnTo>
                  <a:lnTo>
                    <a:pt x="100" y="232"/>
                  </a:lnTo>
                  <a:lnTo>
                    <a:pt x="100" y="222"/>
                  </a:lnTo>
                  <a:lnTo>
                    <a:pt x="96" y="216"/>
                  </a:lnTo>
                  <a:lnTo>
                    <a:pt x="90" y="216"/>
                  </a:lnTo>
                  <a:lnTo>
                    <a:pt x="80" y="216"/>
                  </a:lnTo>
                  <a:lnTo>
                    <a:pt x="80" y="216"/>
                  </a:lnTo>
                  <a:lnTo>
                    <a:pt x="84" y="206"/>
                  </a:lnTo>
                  <a:lnTo>
                    <a:pt x="80" y="202"/>
                  </a:lnTo>
                  <a:lnTo>
                    <a:pt x="76" y="196"/>
                  </a:lnTo>
                  <a:lnTo>
                    <a:pt x="68" y="194"/>
                  </a:lnTo>
                  <a:lnTo>
                    <a:pt x="68" y="194"/>
                  </a:lnTo>
                  <a:lnTo>
                    <a:pt x="50" y="186"/>
                  </a:lnTo>
                  <a:lnTo>
                    <a:pt x="38" y="170"/>
                  </a:lnTo>
                  <a:lnTo>
                    <a:pt x="38" y="170"/>
                  </a:lnTo>
                  <a:lnTo>
                    <a:pt x="34" y="162"/>
                  </a:lnTo>
                  <a:lnTo>
                    <a:pt x="28" y="150"/>
                  </a:lnTo>
                  <a:lnTo>
                    <a:pt x="24" y="140"/>
                  </a:lnTo>
                  <a:lnTo>
                    <a:pt x="16" y="128"/>
                  </a:lnTo>
                  <a:lnTo>
                    <a:pt x="16" y="128"/>
                  </a:lnTo>
                  <a:lnTo>
                    <a:pt x="8" y="112"/>
                  </a:lnTo>
                  <a:lnTo>
                    <a:pt x="0" y="102"/>
                  </a:lnTo>
                  <a:lnTo>
                    <a:pt x="0" y="98"/>
                  </a:lnTo>
                  <a:lnTo>
                    <a:pt x="0" y="98"/>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63" name="SOMALIA"/>
            <p:cNvSpPr>
              <a:spLocks/>
            </p:cNvSpPr>
            <p:nvPr/>
          </p:nvSpPr>
          <p:spPr bwMode="auto">
            <a:xfrm>
              <a:off x="7872464" y="2612155"/>
              <a:ext cx="552133" cy="718538"/>
            </a:xfrm>
            <a:custGeom>
              <a:avLst/>
              <a:gdLst>
                <a:gd name="T0" fmla="*/ 0 w 414"/>
                <a:gd name="T1" fmla="*/ 396 h 596"/>
                <a:gd name="T2" fmla="*/ 14 w 414"/>
                <a:gd name="T3" fmla="*/ 382 h 596"/>
                <a:gd name="T4" fmla="*/ 42 w 414"/>
                <a:gd name="T5" fmla="*/ 342 h 596"/>
                <a:gd name="T6" fmla="*/ 80 w 414"/>
                <a:gd name="T7" fmla="*/ 330 h 596"/>
                <a:gd name="T8" fmla="*/ 120 w 414"/>
                <a:gd name="T9" fmla="*/ 306 h 596"/>
                <a:gd name="T10" fmla="*/ 152 w 414"/>
                <a:gd name="T11" fmla="*/ 310 h 596"/>
                <a:gd name="T12" fmla="*/ 200 w 414"/>
                <a:gd name="T13" fmla="*/ 260 h 596"/>
                <a:gd name="T14" fmla="*/ 280 w 414"/>
                <a:gd name="T15" fmla="*/ 174 h 596"/>
                <a:gd name="T16" fmla="*/ 214 w 414"/>
                <a:gd name="T17" fmla="*/ 164 h 596"/>
                <a:gd name="T18" fmla="*/ 148 w 414"/>
                <a:gd name="T19" fmla="*/ 138 h 596"/>
                <a:gd name="T20" fmla="*/ 110 w 414"/>
                <a:gd name="T21" fmla="*/ 120 h 596"/>
                <a:gd name="T22" fmla="*/ 98 w 414"/>
                <a:gd name="T23" fmla="*/ 110 h 596"/>
                <a:gd name="T24" fmla="*/ 84 w 414"/>
                <a:gd name="T25" fmla="*/ 92 h 596"/>
                <a:gd name="T26" fmla="*/ 68 w 414"/>
                <a:gd name="T27" fmla="*/ 60 h 596"/>
                <a:gd name="T28" fmla="*/ 80 w 414"/>
                <a:gd name="T29" fmla="*/ 36 h 596"/>
                <a:gd name="T30" fmla="*/ 104 w 414"/>
                <a:gd name="T31" fmla="*/ 36 h 596"/>
                <a:gd name="T32" fmla="*/ 136 w 414"/>
                <a:gd name="T33" fmla="*/ 68 h 596"/>
                <a:gd name="T34" fmla="*/ 168 w 414"/>
                <a:gd name="T35" fmla="*/ 60 h 596"/>
                <a:gd name="T36" fmla="*/ 206 w 414"/>
                <a:gd name="T37" fmla="*/ 48 h 596"/>
                <a:gd name="T38" fmla="*/ 232 w 414"/>
                <a:gd name="T39" fmla="*/ 48 h 596"/>
                <a:gd name="T40" fmla="*/ 260 w 414"/>
                <a:gd name="T41" fmla="*/ 32 h 596"/>
                <a:gd name="T42" fmla="*/ 282 w 414"/>
                <a:gd name="T43" fmla="*/ 32 h 596"/>
                <a:gd name="T44" fmla="*/ 314 w 414"/>
                <a:gd name="T45" fmla="*/ 30 h 596"/>
                <a:gd name="T46" fmla="*/ 342 w 414"/>
                <a:gd name="T47" fmla="*/ 20 h 596"/>
                <a:gd name="T48" fmla="*/ 372 w 414"/>
                <a:gd name="T49" fmla="*/ 16 h 596"/>
                <a:gd name="T50" fmla="*/ 388 w 414"/>
                <a:gd name="T51" fmla="*/ 0 h 596"/>
                <a:gd name="T52" fmla="*/ 408 w 414"/>
                <a:gd name="T53" fmla="*/ 6 h 596"/>
                <a:gd name="T54" fmla="*/ 404 w 414"/>
                <a:gd name="T55" fmla="*/ 26 h 596"/>
                <a:gd name="T56" fmla="*/ 404 w 414"/>
                <a:gd name="T57" fmla="*/ 60 h 596"/>
                <a:gd name="T58" fmla="*/ 408 w 414"/>
                <a:gd name="T59" fmla="*/ 66 h 596"/>
                <a:gd name="T60" fmla="*/ 414 w 414"/>
                <a:gd name="T61" fmla="*/ 66 h 596"/>
                <a:gd name="T62" fmla="*/ 400 w 414"/>
                <a:gd name="T63" fmla="*/ 70 h 596"/>
                <a:gd name="T64" fmla="*/ 394 w 414"/>
                <a:gd name="T65" fmla="*/ 94 h 596"/>
                <a:gd name="T66" fmla="*/ 378 w 414"/>
                <a:gd name="T67" fmla="*/ 134 h 596"/>
                <a:gd name="T68" fmla="*/ 368 w 414"/>
                <a:gd name="T69" fmla="*/ 160 h 596"/>
                <a:gd name="T70" fmla="*/ 352 w 414"/>
                <a:gd name="T71" fmla="*/ 174 h 596"/>
                <a:gd name="T72" fmla="*/ 350 w 414"/>
                <a:gd name="T73" fmla="*/ 190 h 596"/>
                <a:gd name="T74" fmla="*/ 324 w 414"/>
                <a:gd name="T75" fmla="*/ 242 h 596"/>
                <a:gd name="T76" fmla="*/ 294 w 414"/>
                <a:gd name="T77" fmla="*/ 300 h 596"/>
                <a:gd name="T78" fmla="*/ 270 w 414"/>
                <a:gd name="T79" fmla="*/ 340 h 596"/>
                <a:gd name="T80" fmla="*/ 184 w 414"/>
                <a:gd name="T81" fmla="*/ 424 h 596"/>
                <a:gd name="T82" fmla="*/ 130 w 414"/>
                <a:gd name="T83" fmla="*/ 464 h 596"/>
                <a:gd name="T84" fmla="*/ 96 w 414"/>
                <a:gd name="T85" fmla="*/ 498 h 596"/>
                <a:gd name="T86" fmla="*/ 52 w 414"/>
                <a:gd name="T87" fmla="*/ 554 h 596"/>
                <a:gd name="T88" fmla="*/ 38 w 414"/>
                <a:gd name="T89" fmla="*/ 564 h 596"/>
                <a:gd name="T90" fmla="*/ 22 w 414"/>
                <a:gd name="T91" fmla="*/ 596 h 596"/>
                <a:gd name="T92" fmla="*/ 4 w 414"/>
                <a:gd name="T93" fmla="*/ 568 h 596"/>
                <a:gd name="T94" fmla="*/ 0 w 414"/>
                <a:gd name="T95" fmla="*/ 53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4" h="596">
                  <a:moveTo>
                    <a:pt x="0" y="422"/>
                  </a:moveTo>
                  <a:lnTo>
                    <a:pt x="0" y="422"/>
                  </a:lnTo>
                  <a:lnTo>
                    <a:pt x="0" y="408"/>
                  </a:lnTo>
                  <a:lnTo>
                    <a:pt x="0" y="396"/>
                  </a:lnTo>
                  <a:lnTo>
                    <a:pt x="0" y="396"/>
                  </a:lnTo>
                  <a:lnTo>
                    <a:pt x="10" y="388"/>
                  </a:lnTo>
                  <a:lnTo>
                    <a:pt x="14" y="382"/>
                  </a:lnTo>
                  <a:lnTo>
                    <a:pt x="14" y="382"/>
                  </a:lnTo>
                  <a:lnTo>
                    <a:pt x="28" y="362"/>
                  </a:lnTo>
                  <a:lnTo>
                    <a:pt x="32" y="350"/>
                  </a:lnTo>
                  <a:lnTo>
                    <a:pt x="42" y="342"/>
                  </a:lnTo>
                  <a:lnTo>
                    <a:pt x="42" y="342"/>
                  </a:lnTo>
                  <a:lnTo>
                    <a:pt x="52" y="340"/>
                  </a:lnTo>
                  <a:lnTo>
                    <a:pt x="62" y="336"/>
                  </a:lnTo>
                  <a:lnTo>
                    <a:pt x="70" y="334"/>
                  </a:lnTo>
                  <a:lnTo>
                    <a:pt x="80" y="330"/>
                  </a:lnTo>
                  <a:lnTo>
                    <a:pt x="80" y="330"/>
                  </a:lnTo>
                  <a:lnTo>
                    <a:pt x="96" y="314"/>
                  </a:lnTo>
                  <a:lnTo>
                    <a:pt x="108" y="310"/>
                  </a:lnTo>
                  <a:lnTo>
                    <a:pt x="120" y="306"/>
                  </a:lnTo>
                  <a:lnTo>
                    <a:pt x="120" y="306"/>
                  </a:lnTo>
                  <a:lnTo>
                    <a:pt x="130" y="306"/>
                  </a:lnTo>
                  <a:lnTo>
                    <a:pt x="140" y="310"/>
                  </a:lnTo>
                  <a:lnTo>
                    <a:pt x="152" y="310"/>
                  </a:lnTo>
                  <a:lnTo>
                    <a:pt x="160" y="306"/>
                  </a:lnTo>
                  <a:lnTo>
                    <a:pt x="162" y="302"/>
                  </a:lnTo>
                  <a:lnTo>
                    <a:pt x="162" y="302"/>
                  </a:lnTo>
                  <a:lnTo>
                    <a:pt x="200" y="260"/>
                  </a:lnTo>
                  <a:lnTo>
                    <a:pt x="200" y="260"/>
                  </a:lnTo>
                  <a:lnTo>
                    <a:pt x="240" y="218"/>
                  </a:lnTo>
                  <a:lnTo>
                    <a:pt x="280" y="174"/>
                  </a:lnTo>
                  <a:lnTo>
                    <a:pt x="280" y="174"/>
                  </a:lnTo>
                  <a:lnTo>
                    <a:pt x="258" y="174"/>
                  </a:lnTo>
                  <a:lnTo>
                    <a:pt x="240" y="170"/>
                  </a:lnTo>
                  <a:lnTo>
                    <a:pt x="240" y="170"/>
                  </a:lnTo>
                  <a:lnTo>
                    <a:pt x="214" y="164"/>
                  </a:lnTo>
                  <a:lnTo>
                    <a:pt x="192" y="154"/>
                  </a:lnTo>
                  <a:lnTo>
                    <a:pt x="192" y="154"/>
                  </a:lnTo>
                  <a:lnTo>
                    <a:pt x="148" y="138"/>
                  </a:lnTo>
                  <a:lnTo>
                    <a:pt x="148" y="138"/>
                  </a:lnTo>
                  <a:lnTo>
                    <a:pt x="130" y="132"/>
                  </a:lnTo>
                  <a:lnTo>
                    <a:pt x="120" y="124"/>
                  </a:lnTo>
                  <a:lnTo>
                    <a:pt x="110" y="120"/>
                  </a:lnTo>
                  <a:lnTo>
                    <a:pt x="110" y="120"/>
                  </a:lnTo>
                  <a:lnTo>
                    <a:pt x="108" y="114"/>
                  </a:lnTo>
                  <a:lnTo>
                    <a:pt x="100" y="112"/>
                  </a:lnTo>
                  <a:lnTo>
                    <a:pt x="100" y="112"/>
                  </a:lnTo>
                  <a:lnTo>
                    <a:pt x="98" y="110"/>
                  </a:lnTo>
                  <a:lnTo>
                    <a:pt x="96" y="108"/>
                  </a:lnTo>
                  <a:lnTo>
                    <a:pt x="92" y="100"/>
                  </a:lnTo>
                  <a:lnTo>
                    <a:pt x="92" y="100"/>
                  </a:lnTo>
                  <a:lnTo>
                    <a:pt x="84" y="92"/>
                  </a:lnTo>
                  <a:lnTo>
                    <a:pt x="80" y="82"/>
                  </a:lnTo>
                  <a:lnTo>
                    <a:pt x="80" y="82"/>
                  </a:lnTo>
                  <a:lnTo>
                    <a:pt x="70" y="70"/>
                  </a:lnTo>
                  <a:lnTo>
                    <a:pt x="68" y="60"/>
                  </a:lnTo>
                  <a:lnTo>
                    <a:pt x="68" y="56"/>
                  </a:lnTo>
                  <a:lnTo>
                    <a:pt x="68" y="56"/>
                  </a:lnTo>
                  <a:lnTo>
                    <a:pt x="72" y="46"/>
                  </a:lnTo>
                  <a:lnTo>
                    <a:pt x="80" y="36"/>
                  </a:lnTo>
                  <a:lnTo>
                    <a:pt x="90" y="20"/>
                  </a:lnTo>
                  <a:lnTo>
                    <a:pt x="90" y="20"/>
                  </a:lnTo>
                  <a:lnTo>
                    <a:pt x="98" y="28"/>
                  </a:lnTo>
                  <a:lnTo>
                    <a:pt x="104" y="36"/>
                  </a:lnTo>
                  <a:lnTo>
                    <a:pt x="118" y="56"/>
                  </a:lnTo>
                  <a:lnTo>
                    <a:pt x="118" y="56"/>
                  </a:lnTo>
                  <a:lnTo>
                    <a:pt x="124" y="60"/>
                  </a:lnTo>
                  <a:lnTo>
                    <a:pt x="136" y="68"/>
                  </a:lnTo>
                  <a:lnTo>
                    <a:pt x="148" y="68"/>
                  </a:lnTo>
                  <a:lnTo>
                    <a:pt x="160" y="66"/>
                  </a:lnTo>
                  <a:lnTo>
                    <a:pt x="160" y="66"/>
                  </a:lnTo>
                  <a:lnTo>
                    <a:pt x="168" y="60"/>
                  </a:lnTo>
                  <a:lnTo>
                    <a:pt x="180" y="56"/>
                  </a:lnTo>
                  <a:lnTo>
                    <a:pt x="180" y="56"/>
                  </a:lnTo>
                  <a:lnTo>
                    <a:pt x="190" y="48"/>
                  </a:lnTo>
                  <a:lnTo>
                    <a:pt x="206" y="48"/>
                  </a:lnTo>
                  <a:lnTo>
                    <a:pt x="206" y="48"/>
                  </a:lnTo>
                  <a:lnTo>
                    <a:pt x="218" y="52"/>
                  </a:lnTo>
                  <a:lnTo>
                    <a:pt x="228" y="52"/>
                  </a:lnTo>
                  <a:lnTo>
                    <a:pt x="232" y="48"/>
                  </a:lnTo>
                  <a:lnTo>
                    <a:pt x="232" y="48"/>
                  </a:lnTo>
                  <a:lnTo>
                    <a:pt x="244" y="40"/>
                  </a:lnTo>
                  <a:lnTo>
                    <a:pt x="254" y="32"/>
                  </a:lnTo>
                  <a:lnTo>
                    <a:pt x="260" y="32"/>
                  </a:lnTo>
                  <a:lnTo>
                    <a:pt x="260" y="32"/>
                  </a:lnTo>
                  <a:lnTo>
                    <a:pt x="272" y="36"/>
                  </a:lnTo>
                  <a:lnTo>
                    <a:pt x="282" y="32"/>
                  </a:lnTo>
                  <a:lnTo>
                    <a:pt x="282" y="32"/>
                  </a:lnTo>
                  <a:lnTo>
                    <a:pt x="300" y="28"/>
                  </a:lnTo>
                  <a:lnTo>
                    <a:pt x="300" y="28"/>
                  </a:lnTo>
                  <a:lnTo>
                    <a:pt x="308" y="28"/>
                  </a:lnTo>
                  <a:lnTo>
                    <a:pt x="314" y="30"/>
                  </a:lnTo>
                  <a:lnTo>
                    <a:pt x="314" y="30"/>
                  </a:lnTo>
                  <a:lnTo>
                    <a:pt x="322" y="30"/>
                  </a:lnTo>
                  <a:lnTo>
                    <a:pt x="328" y="28"/>
                  </a:lnTo>
                  <a:lnTo>
                    <a:pt x="342" y="20"/>
                  </a:lnTo>
                  <a:lnTo>
                    <a:pt x="342" y="20"/>
                  </a:lnTo>
                  <a:lnTo>
                    <a:pt x="354" y="18"/>
                  </a:lnTo>
                  <a:lnTo>
                    <a:pt x="372" y="16"/>
                  </a:lnTo>
                  <a:lnTo>
                    <a:pt x="372" y="16"/>
                  </a:lnTo>
                  <a:lnTo>
                    <a:pt x="374" y="12"/>
                  </a:lnTo>
                  <a:lnTo>
                    <a:pt x="378" y="6"/>
                  </a:lnTo>
                  <a:lnTo>
                    <a:pt x="380" y="2"/>
                  </a:lnTo>
                  <a:lnTo>
                    <a:pt x="388" y="0"/>
                  </a:lnTo>
                  <a:lnTo>
                    <a:pt x="388" y="0"/>
                  </a:lnTo>
                  <a:lnTo>
                    <a:pt x="392" y="0"/>
                  </a:lnTo>
                  <a:lnTo>
                    <a:pt x="402" y="0"/>
                  </a:lnTo>
                  <a:lnTo>
                    <a:pt x="408" y="6"/>
                  </a:lnTo>
                  <a:lnTo>
                    <a:pt x="408" y="6"/>
                  </a:lnTo>
                  <a:lnTo>
                    <a:pt x="408" y="8"/>
                  </a:lnTo>
                  <a:lnTo>
                    <a:pt x="408" y="8"/>
                  </a:lnTo>
                  <a:lnTo>
                    <a:pt x="404" y="26"/>
                  </a:lnTo>
                  <a:lnTo>
                    <a:pt x="404" y="40"/>
                  </a:lnTo>
                  <a:lnTo>
                    <a:pt x="404" y="40"/>
                  </a:lnTo>
                  <a:lnTo>
                    <a:pt x="404" y="56"/>
                  </a:lnTo>
                  <a:lnTo>
                    <a:pt x="404" y="60"/>
                  </a:lnTo>
                  <a:lnTo>
                    <a:pt x="400" y="68"/>
                  </a:lnTo>
                  <a:lnTo>
                    <a:pt x="400" y="68"/>
                  </a:lnTo>
                  <a:lnTo>
                    <a:pt x="404" y="68"/>
                  </a:lnTo>
                  <a:lnTo>
                    <a:pt x="408" y="66"/>
                  </a:lnTo>
                  <a:lnTo>
                    <a:pt x="408" y="60"/>
                  </a:lnTo>
                  <a:lnTo>
                    <a:pt x="408" y="60"/>
                  </a:lnTo>
                  <a:lnTo>
                    <a:pt x="414" y="66"/>
                  </a:lnTo>
                  <a:lnTo>
                    <a:pt x="414" y="66"/>
                  </a:lnTo>
                  <a:lnTo>
                    <a:pt x="414" y="68"/>
                  </a:lnTo>
                  <a:lnTo>
                    <a:pt x="410" y="68"/>
                  </a:lnTo>
                  <a:lnTo>
                    <a:pt x="404" y="68"/>
                  </a:lnTo>
                  <a:lnTo>
                    <a:pt x="400" y="70"/>
                  </a:lnTo>
                  <a:lnTo>
                    <a:pt x="394" y="72"/>
                  </a:lnTo>
                  <a:lnTo>
                    <a:pt x="394" y="76"/>
                  </a:lnTo>
                  <a:lnTo>
                    <a:pt x="394" y="76"/>
                  </a:lnTo>
                  <a:lnTo>
                    <a:pt x="394" y="94"/>
                  </a:lnTo>
                  <a:lnTo>
                    <a:pt x="392" y="110"/>
                  </a:lnTo>
                  <a:lnTo>
                    <a:pt x="392" y="110"/>
                  </a:lnTo>
                  <a:lnTo>
                    <a:pt x="388" y="122"/>
                  </a:lnTo>
                  <a:lnTo>
                    <a:pt x="378" y="134"/>
                  </a:lnTo>
                  <a:lnTo>
                    <a:pt x="378" y="134"/>
                  </a:lnTo>
                  <a:lnTo>
                    <a:pt x="374" y="142"/>
                  </a:lnTo>
                  <a:lnTo>
                    <a:pt x="372" y="150"/>
                  </a:lnTo>
                  <a:lnTo>
                    <a:pt x="368" y="160"/>
                  </a:lnTo>
                  <a:lnTo>
                    <a:pt x="362" y="168"/>
                  </a:lnTo>
                  <a:lnTo>
                    <a:pt x="362" y="168"/>
                  </a:lnTo>
                  <a:lnTo>
                    <a:pt x="360" y="170"/>
                  </a:lnTo>
                  <a:lnTo>
                    <a:pt x="352" y="174"/>
                  </a:lnTo>
                  <a:lnTo>
                    <a:pt x="352" y="174"/>
                  </a:lnTo>
                  <a:lnTo>
                    <a:pt x="352" y="182"/>
                  </a:lnTo>
                  <a:lnTo>
                    <a:pt x="350" y="190"/>
                  </a:lnTo>
                  <a:lnTo>
                    <a:pt x="350" y="190"/>
                  </a:lnTo>
                  <a:lnTo>
                    <a:pt x="342" y="204"/>
                  </a:lnTo>
                  <a:lnTo>
                    <a:pt x="332" y="220"/>
                  </a:lnTo>
                  <a:lnTo>
                    <a:pt x="332" y="220"/>
                  </a:lnTo>
                  <a:lnTo>
                    <a:pt x="324" y="242"/>
                  </a:lnTo>
                  <a:lnTo>
                    <a:pt x="320" y="262"/>
                  </a:lnTo>
                  <a:lnTo>
                    <a:pt x="320" y="262"/>
                  </a:lnTo>
                  <a:lnTo>
                    <a:pt x="308" y="282"/>
                  </a:lnTo>
                  <a:lnTo>
                    <a:pt x="294" y="300"/>
                  </a:lnTo>
                  <a:lnTo>
                    <a:pt x="294" y="300"/>
                  </a:lnTo>
                  <a:lnTo>
                    <a:pt x="282" y="322"/>
                  </a:lnTo>
                  <a:lnTo>
                    <a:pt x="270" y="340"/>
                  </a:lnTo>
                  <a:lnTo>
                    <a:pt x="270" y="340"/>
                  </a:lnTo>
                  <a:lnTo>
                    <a:pt x="234" y="376"/>
                  </a:lnTo>
                  <a:lnTo>
                    <a:pt x="234" y="376"/>
                  </a:lnTo>
                  <a:lnTo>
                    <a:pt x="202" y="408"/>
                  </a:lnTo>
                  <a:lnTo>
                    <a:pt x="184" y="424"/>
                  </a:lnTo>
                  <a:lnTo>
                    <a:pt x="162" y="442"/>
                  </a:lnTo>
                  <a:lnTo>
                    <a:pt x="162" y="442"/>
                  </a:lnTo>
                  <a:lnTo>
                    <a:pt x="148" y="452"/>
                  </a:lnTo>
                  <a:lnTo>
                    <a:pt x="130" y="464"/>
                  </a:lnTo>
                  <a:lnTo>
                    <a:pt x="130" y="464"/>
                  </a:lnTo>
                  <a:lnTo>
                    <a:pt x="112" y="484"/>
                  </a:lnTo>
                  <a:lnTo>
                    <a:pt x="96" y="498"/>
                  </a:lnTo>
                  <a:lnTo>
                    <a:pt x="96" y="498"/>
                  </a:lnTo>
                  <a:lnTo>
                    <a:pt x="66" y="536"/>
                  </a:lnTo>
                  <a:lnTo>
                    <a:pt x="66" y="536"/>
                  </a:lnTo>
                  <a:lnTo>
                    <a:pt x="52" y="554"/>
                  </a:lnTo>
                  <a:lnTo>
                    <a:pt x="52" y="554"/>
                  </a:lnTo>
                  <a:lnTo>
                    <a:pt x="42" y="558"/>
                  </a:lnTo>
                  <a:lnTo>
                    <a:pt x="40" y="564"/>
                  </a:lnTo>
                  <a:lnTo>
                    <a:pt x="38" y="564"/>
                  </a:lnTo>
                  <a:lnTo>
                    <a:pt x="38" y="564"/>
                  </a:lnTo>
                  <a:lnTo>
                    <a:pt x="38" y="570"/>
                  </a:lnTo>
                  <a:lnTo>
                    <a:pt x="32" y="580"/>
                  </a:lnTo>
                  <a:lnTo>
                    <a:pt x="22" y="596"/>
                  </a:lnTo>
                  <a:lnTo>
                    <a:pt x="22" y="596"/>
                  </a:lnTo>
                  <a:lnTo>
                    <a:pt x="22" y="586"/>
                  </a:lnTo>
                  <a:lnTo>
                    <a:pt x="18" y="580"/>
                  </a:lnTo>
                  <a:lnTo>
                    <a:pt x="4" y="568"/>
                  </a:lnTo>
                  <a:lnTo>
                    <a:pt x="4" y="568"/>
                  </a:lnTo>
                  <a:lnTo>
                    <a:pt x="2" y="558"/>
                  </a:lnTo>
                  <a:lnTo>
                    <a:pt x="0" y="554"/>
                  </a:lnTo>
                  <a:lnTo>
                    <a:pt x="0" y="538"/>
                  </a:lnTo>
                  <a:lnTo>
                    <a:pt x="0" y="538"/>
                  </a:lnTo>
                  <a:lnTo>
                    <a:pt x="0" y="422"/>
                  </a:lnTo>
                  <a:lnTo>
                    <a:pt x="0" y="422"/>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64" name="ETHIOPIA"/>
            <p:cNvSpPr>
              <a:spLocks/>
            </p:cNvSpPr>
            <p:nvPr/>
          </p:nvSpPr>
          <p:spPr bwMode="auto">
            <a:xfrm>
              <a:off x="7448360" y="2453016"/>
              <a:ext cx="797526" cy="610034"/>
            </a:xfrm>
            <a:custGeom>
              <a:avLst/>
              <a:gdLst>
                <a:gd name="T0" fmla="*/ 6 w 598"/>
                <a:gd name="T1" fmla="*/ 294 h 506"/>
                <a:gd name="T2" fmla="*/ 34 w 598"/>
                <a:gd name="T3" fmla="*/ 286 h 506"/>
                <a:gd name="T4" fmla="*/ 46 w 598"/>
                <a:gd name="T5" fmla="*/ 268 h 506"/>
                <a:gd name="T6" fmla="*/ 46 w 598"/>
                <a:gd name="T7" fmla="*/ 226 h 506"/>
                <a:gd name="T8" fmla="*/ 52 w 598"/>
                <a:gd name="T9" fmla="*/ 196 h 506"/>
                <a:gd name="T10" fmla="*/ 66 w 598"/>
                <a:gd name="T11" fmla="*/ 180 h 506"/>
                <a:gd name="T12" fmla="*/ 78 w 598"/>
                <a:gd name="T13" fmla="*/ 166 h 506"/>
                <a:gd name="T14" fmla="*/ 82 w 598"/>
                <a:gd name="T15" fmla="*/ 150 h 506"/>
                <a:gd name="T16" fmla="*/ 86 w 598"/>
                <a:gd name="T17" fmla="*/ 134 h 506"/>
                <a:gd name="T18" fmla="*/ 108 w 598"/>
                <a:gd name="T19" fmla="*/ 98 h 506"/>
                <a:gd name="T20" fmla="*/ 128 w 598"/>
                <a:gd name="T21" fmla="*/ 84 h 506"/>
                <a:gd name="T22" fmla="*/ 138 w 598"/>
                <a:gd name="T23" fmla="*/ 50 h 506"/>
                <a:gd name="T24" fmla="*/ 158 w 598"/>
                <a:gd name="T25" fmla="*/ 28 h 506"/>
                <a:gd name="T26" fmla="*/ 172 w 598"/>
                <a:gd name="T27" fmla="*/ 22 h 506"/>
                <a:gd name="T28" fmla="*/ 196 w 598"/>
                <a:gd name="T29" fmla="*/ 0 h 506"/>
                <a:gd name="T30" fmla="*/ 212 w 598"/>
                <a:gd name="T31" fmla="*/ 12 h 506"/>
                <a:gd name="T32" fmla="*/ 226 w 598"/>
                <a:gd name="T33" fmla="*/ 22 h 506"/>
                <a:gd name="T34" fmla="*/ 244 w 598"/>
                <a:gd name="T35" fmla="*/ 14 h 506"/>
                <a:gd name="T36" fmla="*/ 268 w 598"/>
                <a:gd name="T37" fmla="*/ 22 h 506"/>
                <a:gd name="T38" fmla="*/ 308 w 598"/>
                <a:gd name="T39" fmla="*/ 32 h 506"/>
                <a:gd name="T40" fmla="*/ 334 w 598"/>
                <a:gd name="T41" fmla="*/ 62 h 506"/>
                <a:gd name="T42" fmla="*/ 356 w 598"/>
                <a:gd name="T43" fmla="*/ 84 h 506"/>
                <a:gd name="T44" fmla="*/ 370 w 598"/>
                <a:gd name="T45" fmla="*/ 110 h 506"/>
                <a:gd name="T46" fmla="*/ 348 w 598"/>
                <a:gd name="T47" fmla="*/ 156 h 506"/>
                <a:gd name="T48" fmla="*/ 360 w 598"/>
                <a:gd name="T49" fmla="*/ 174 h 506"/>
                <a:gd name="T50" fmla="*/ 388 w 598"/>
                <a:gd name="T51" fmla="*/ 172 h 506"/>
                <a:gd name="T52" fmla="*/ 388 w 598"/>
                <a:gd name="T53" fmla="*/ 184 h 506"/>
                <a:gd name="T54" fmla="*/ 400 w 598"/>
                <a:gd name="T55" fmla="*/ 216 h 506"/>
                <a:gd name="T56" fmla="*/ 416 w 598"/>
                <a:gd name="T57" fmla="*/ 242 h 506"/>
                <a:gd name="T58" fmla="*/ 442 w 598"/>
                <a:gd name="T59" fmla="*/ 264 h 506"/>
                <a:gd name="T60" fmla="*/ 560 w 598"/>
                <a:gd name="T61" fmla="*/ 306 h 506"/>
                <a:gd name="T62" fmla="*/ 548 w 598"/>
                <a:gd name="T63" fmla="*/ 354 h 506"/>
                <a:gd name="T64" fmla="*/ 478 w 598"/>
                <a:gd name="T65" fmla="*/ 438 h 506"/>
                <a:gd name="T66" fmla="*/ 428 w 598"/>
                <a:gd name="T67" fmla="*/ 440 h 506"/>
                <a:gd name="T68" fmla="*/ 396 w 598"/>
                <a:gd name="T69" fmla="*/ 460 h 506"/>
                <a:gd name="T70" fmla="*/ 364 w 598"/>
                <a:gd name="T71" fmla="*/ 470 h 506"/>
                <a:gd name="T72" fmla="*/ 346 w 598"/>
                <a:gd name="T73" fmla="*/ 480 h 506"/>
                <a:gd name="T74" fmla="*/ 320 w 598"/>
                <a:gd name="T75" fmla="*/ 480 h 506"/>
                <a:gd name="T76" fmla="*/ 304 w 598"/>
                <a:gd name="T77" fmla="*/ 470 h 506"/>
                <a:gd name="T78" fmla="*/ 274 w 598"/>
                <a:gd name="T79" fmla="*/ 486 h 506"/>
                <a:gd name="T80" fmla="*/ 260 w 598"/>
                <a:gd name="T81" fmla="*/ 506 h 506"/>
                <a:gd name="T82" fmla="*/ 234 w 598"/>
                <a:gd name="T83" fmla="*/ 498 h 506"/>
                <a:gd name="T84" fmla="*/ 206 w 598"/>
                <a:gd name="T85" fmla="*/ 496 h 506"/>
                <a:gd name="T86" fmla="*/ 156 w 598"/>
                <a:gd name="T87" fmla="*/ 460 h 506"/>
                <a:gd name="T88" fmla="*/ 116 w 598"/>
                <a:gd name="T89" fmla="*/ 456 h 506"/>
                <a:gd name="T90" fmla="*/ 108 w 598"/>
                <a:gd name="T91" fmla="*/ 426 h 506"/>
                <a:gd name="T92" fmla="*/ 92 w 598"/>
                <a:gd name="T93" fmla="*/ 418 h 506"/>
                <a:gd name="T94" fmla="*/ 76 w 598"/>
                <a:gd name="T95" fmla="*/ 380 h 506"/>
                <a:gd name="T96" fmla="*/ 62 w 598"/>
                <a:gd name="T97" fmla="*/ 358 h 506"/>
                <a:gd name="T98" fmla="*/ 54 w 598"/>
                <a:gd name="T99" fmla="*/ 350 h 506"/>
                <a:gd name="T100" fmla="*/ 34 w 598"/>
                <a:gd name="T101" fmla="*/ 324 h 506"/>
                <a:gd name="T102" fmla="*/ 6 w 598"/>
                <a:gd name="T103" fmla="*/ 31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8" h="506">
                  <a:moveTo>
                    <a:pt x="0" y="308"/>
                  </a:moveTo>
                  <a:lnTo>
                    <a:pt x="0" y="308"/>
                  </a:lnTo>
                  <a:lnTo>
                    <a:pt x="4" y="302"/>
                  </a:lnTo>
                  <a:lnTo>
                    <a:pt x="6" y="294"/>
                  </a:lnTo>
                  <a:lnTo>
                    <a:pt x="6" y="294"/>
                  </a:lnTo>
                  <a:lnTo>
                    <a:pt x="6" y="286"/>
                  </a:lnTo>
                  <a:lnTo>
                    <a:pt x="12" y="284"/>
                  </a:lnTo>
                  <a:lnTo>
                    <a:pt x="22" y="284"/>
                  </a:lnTo>
                  <a:lnTo>
                    <a:pt x="22" y="284"/>
                  </a:lnTo>
                  <a:lnTo>
                    <a:pt x="34" y="286"/>
                  </a:lnTo>
                  <a:lnTo>
                    <a:pt x="40" y="284"/>
                  </a:lnTo>
                  <a:lnTo>
                    <a:pt x="42" y="282"/>
                  </a:lnTo>
                  <a:lnTo>
                    <a:pt x="42" y="282"/>
                  </a:lnTo>
                  <a:lnTo>
                    <a:pt x="46" y="274"/>
                  </a:lnTo>
                  <a:lnTo>
                    <a:pt x="46" y="268"/>
                  </a:lnTo>
                  <a:lnTo>
                    <a:pt x="46" y="256"/>
                  </a:lnTo>
                  <a:lnTo>
                    <a:pt x="46" y="256"/>
                  </a:lnTo>
                  <a:lnTo>
                    <a:pt x="42" y="242"/>
                  </a:lnTo>
                  <a:lnTo>
                    <a:pt x="46" y="226"/>
                  </a:lnTo>
                  <a:lnTo>
                    <a:pt x="46" y="226"/>
                  </a:lnTo>
                  <a:lnTo>
                    <a:pt x="52" y="214"/>
                  </a:lnTo>
                  <a:lnTo>
                    <a:pt x="52" y="214"/>
                  </a:lnTo>
                  <a:lnTo>
                    <a:pt x="52" y="204"/>
                  </a:lnTo>
                  <a:lnTo>
                    <a:pt x="52" y="196"/>
                  </a:lnTo>
                  <a:lnTo>
                    <a:pt x="52" y="196"/>
                  </a:lnTo>
                  <a:lnTo>
                    <a:pt x="54" y="190"/>
                  </a:lnTo>
                  <a:lnTo>
                    <a:pt x="58" y="180"/>
                  </a:lnTo>
                  <a:lnTo>
                    <a:pt x="58" y="180"/>
                  </a:lnTo>
                  <a:lnTo>
                    <a:pt x="64" y="176"/>
                  </a:lnTo>
                  <a:lnTo>
                    <a:pt x="66" y="180"/>
                  </a:lnTo>
                  <a:lnTo>
                    <a:pt x="72" y="184"/>
                  </a:lnTo>
                  <a:lnTo>
                    <a:pt x="72" y="186"/>
                  </a:lnTo>
                  <a:lnTo>
                    <a:pt x="72" y="186"/>
                  </a:lnTo>
                  <a:lnTo>
                    <a:pt x="76" y="176"/>
                  </a:lnTo>
                  <a:lnTo>
                    <a:pt x="78" y="166"/>
                  </a:lnTo>
                  <a:lnTo>
                    <a:pt x="78" y="164"/>
                  </a:lnTo>
                  <a:lnTo>
                    <a:pt x="78" y="164"/>
                  </a:lnTo>
                  <a:lnTo>
                    <a:pt x="76" y="162"/>
                  </a:lnTo>
                  <a:lnTo>
                    <a:pt x="78" y="160"/>
                  </a:lnTo>
                  <a:lnTo>
                    <a:pt x="82" y="150"/>
                  </a:lnTo>
                  <a:lnTo>
                    <a:pt x="82" y="150"/>
                  </a:lnTo>
                  <a:lnTo>
                    <a:pt x="82" y="144"/>
                  </a:lnTo>
                  <a:lnTo>
                    <a:pt x="82" y="136"/>
                  </a:lnTo>
                  <a:lnTo>
                    <a:pt x="86" y="134"/>
                  </a:lnTo>
                  <a:lnTo>
                    <a:pt x="86" y="134"/>
                  </a:lnTo>
                  <a:lnTo>
                    <a:pt x="94" y="122"/>
                  </a:lnTo>
                  <a:lnTo>
                    <a:pt x="102" y="108"/>
                  </a:lnTo>
                  <a:lnTo>
                    <a:pt x="102" y="108"/>
                  </a:lnTo>
                  <a:lnTo>
                    <a:pt x="104" y="100"/>
                  </a:lnTo>
                  <a:lnTo>
                    <a:pt x="108" y="98"/>
                  </a:lnTo>
                  <a:lnTo>
                    <a:pt x="108" y="98"/>
                  </a:lnTo>
                  <a:lnTo>
                    <a:pt x="118" y="98"/>
                  </a:lnTo>
                  <a:lnTo>
                    <a:pt x="126" y="98"/>
                  </a:lnTo>
                  <a:lnTo>
                    <a:pt x="126" y="98"/>
                  </a:lnTo>
                  <a:lnTo>
                    <a:pt x="128" y="84"/>
                  </a:lnTo>
                  <a:lnTo>
                    <a:pt x="128" y="72"/>
                  </a:lnTo>
                  <a:lnTo>
                    <a:pt x="128" y="72"/>
                  </a:lnTo>
                  <a:lnTo>
                    <a:pt x="134" y="62"/>
                  </a:lnTo>
                  <a:lnTo>
                    <a:pt x="134" y="62"/>
                  </a:lnTo>
                  <a:lnTo>
                    <a:pt x="138" y="50"/>
                  </a:lnTo>
                  <a:lnTo>
                    <a:pt x="138" y="38"/>
                  </a:lnTo>
                  <a:lnTo>
                    <a:pt x="138" y="38"/>
                  </a:lnTo>
                  <a:lnTo>
                    <a:pt x="142" y="30"/>
                  </a:lnTo>
                  <a:lnTo>
                    <a:pt x="146" y="28"/>
                  </a:lnTo>
                  <a:lnTo>
                    <a:pt x="158" y="28"/>
                  </a:lnTo>
                  <a:lnTo>
                    <a:pt x="158" y="28"/>
                  </a:lnTo>
                  <a:lnTo>
                    <a:pt x="162" y="28"/>
                  </a:lnTo>
                  <a:lnTo>
                    <a:pt x="166" y="24"/>
                  </a:lnTo>
                  <a:lnTo>
                    <a:pt x="168" y="22"/>
                  </a:lnTo>
                  <a:lnTo>
                    <a:pt x="172" y="22"/>
                  </a:lnTo>
                  <a:lnTo>
                    <a:pt x="172" y="22"/>
                  </a:lnTo>
                  <a:lnTo>
                    <a:pt x="176" y="28"/>
                  </a:lnTo>
                  <a:lnTo>
                    <a:pt x="182" y="38"/>
                  </a:lnTo>
                  <a:lnTo>
                    <a:pt x="182" y="38"/>
                  </a:lnTo>
                  <a:lnTo>
                    <a:pt x="196" y="0"/>
                  </a:lnTo>
                  <a:lnTo>
                    <a:pt x="196" y="0"/>
                  </a:lnTo>
                  <a:lnTo>
                    <a:pt x="202" y="10"/>
                  </a:lnTo>
                  <a:lnTo>
                    <a:pt x="202" y="10"/>
                  </a:lnTo>
                  <a:lnTo>
                    <a:pt x="208" y="10"/>
                  </a:lnTo>
                  <a:lnTo>
                    <a:pt x="212" y="12"/>
                  </a:lnTo>
                  <a:lnTo>
                    <a:pt x="212" y="12"/>
                  </a:lnTo>
                  <a:lnTo>
                    <a:pt x="214" y="18"/>
                  </a:lnTo>
                  <a:lnTo>
                    <a:pt x="216" y="22"/>
                  </a:lnTo>
                  <a:lnTo>
                    <a:pt x="226" y="22"/>
                  </a:lnTo>
                  <a:lnTo>
                    <a:pt x="226" y="22"/>
                  </a:lnTo>
                  <a:lnTo>
                    <a:pt x="236" y="18"/>
                  </a:lnTo>
                  <a:lnTo>
                    <a:pt x="236" y="18"/>
                  </a:lnTo>
                  <a:lnTo>
                    <a:pt x="240" y="12"/>
                  </a:lnTo>
                  <a:lnTo>
                    <a:pt x="240" y="12"/>
                  </a:lnTo>
                  <a:lnTo>
                    <a:pt x="244" y="14"/>
                  </a:lnTo>
                  <a:lnTo>
                    <a:pt x="248" y="22"/>
                  </a:lnTo>
                  <a:lnTo>
                    <a:pt x="248" y="22"/>
                  </a:lnTo>
                  <a:lnTo>
                    <a:pt x="254" y="18"/>
                  </a:lnTo>
                  <a:lnTo>
                    <a:pt x="264" y="18"/>
                  </a:lnTo>
                  <a:lnTo>
                    <a:pt x="268" y="22"/>
                  </a:lnTo>
                  <a:lnTo>
                    <a:pt x="276" y="22"/>
                  </a:lnTo>
                  <a:lnTo>
                    <a:pt x="276" y="22"/>
                  </a:lnTo>
                  <a:lnTo>
                    <a:pt x="284" y="22"/>
                  </a:lnTo>
                  <a:lnTo>
                    <a:pt x="294" y="24"/>
                  </a:lnTo>
                  <a:lnTo>
                    <a:pt x="308" y="32"/>
                  </a:lnTo>
                  <a:lnTo>
                    <a:pt x="308" y="32"/>
                  </a:lnTo>
                  <a:lnTo>
                    <a:pt x="316" y="40"/>
                  </a:lnTo>
                  <a:lnTo>
                    <a:pt x="320" y="44"/>
                  </a:lnTo>
                  <a:lnTo>
                    <a:pt x="328" y="54"/>
                  </a:lnTo>
                  <a:lnTo>
                    <a:pt x="334" y="62"/>
                  </a:lnTo>
                  <a:lnTo>
                    <a:pt x="334" y="62"/>
                  </a:lnTo>
                  <a:lnTo>
                    <a:pt x="344" y="70"/>
                  </a:lnTo>
                  <a:lnTo>
                    <a:pt x="348" y="78"/>
                  </a:lnTo>
                  <a:lnTo>
                    <a:pt x="348" y="78"/>
                  </a:lnTo>
                  <a:lnTo>
                    <a:pt x="356" y="84"/>
                  </a:lnTo>
                  <a:lnTo>
                    <a:pt x="360" y="94"/>
                  </a:lnTo>
                  <a:lnTo>
                    <a:pt x="360" y="94"/>
                  </a:lnTo>
                  <a:lnTo>
                    <a:pt x="368" y="98"/>
                  </a:lnTo>
                  <a:lnTo>
                    <a:pt x="370" y="104"/>
                  </a:lnTo>
                  <a:lnTo>
                    <a:pt x="370" y="110"/>
                  </a:lnTo>
                  <a:lnTo>
                    <a:pt x="368" y="120"/>
                  </a:lnTo>
                  <a:lnTo>
                    <a:pt x="368" y="120"/>
                  </a:lnTo>
                  <a:lnTo>
                    <a:pt x="356" y="136"/>
                  </a:lnTo>
                  <a:lnTo>
                    <a:pt x="350" y="146"/>
                  </a:lnTo>
                  <a:lnTo>
                    <a:pt x="348" y="156"/>
                  </a:lnTo>
                  <a:lnTo>
                    <a:pt x="348" y="156"/>
                  </a:lnTo>
                  <a:lnTo>
                    <a:pt x="350" y="166"/>
                  </a:lnTo>
                  <a:lnTo>
                    <a:pt x="350" y="174"/>
                  </a:lnTo>
                  <a:lnTo>
                    <a:pt x="360" y="174"/>
                  </a:lnTo>
                  <a:lnTo>
                    <a:pt x="360" y="174"/>
                  </a:lnTo>
                  <a:lnTo>
                    <a:pt x="370" y="172"/>
                  </a:lnTo>
                  <a:lnTo>
                    <a:pt x="384" y="166"/>
                  </a:lnTo>
                  <a:lnTo>
                    <a:pt x="384" y="166"/>
                  </a:lnTo>
                  <a:lnTo>
                    <a:pt x="386" y="166"/>
                  </a:lnTo>
                  <a:lnTo>
                    <a:pt x="388" y="172"/>
                  </a:lnTo>
                  <a:lnTo>
                    <a:pt x="390" y="172"/>
                  </a:lnTo>
                  <a:lnTo>
                    <a:pt x="396" y="172"/>
                  </a:lnTo>
                  <a:lnTo>
                    <a:pt x="396" y="172"/>
                  </a:lnTo>
                  <a:lnTo>
                    <a:pt x="396" y="176"/>
                  </a:lnTo>
                  <a:lnTo>
                    <a:pt x="388" y="184"/>
                  </a:lnTo>
                  <a:lnTo>
                    <a:pt x="386" y="190"/>
                  </a:lnTo>
                  <a:lnTo>
                    <a:pt x="388" y="196"/>
                  </a:lnTo>
                  <a:lnTo>
                    <a:pt x="388" y="196"/>
                  </a:lnTo>
                  <a:lnTo>
                    <a:pt x="396" y="206"/>
                  </a:lnTo>
                  <a:lnTo>
                    <a:pt x="400" y="216"/>
                  </a:lnTo>
                  <a:lnTo>
                    <a:pt x="400" y="216"/>
                  </a:lnTo>
                  <a:lnTo>
                    <a:pt x="404" y="224"/>
                  </a:lnTo>
                  <a:lnTo>
                    <a:pt x="410" y="228"/>
                  </a:lnTo>
                  <a:lnTo>
                    <a:pt x="410" y="228"/>
                  </a:lnTo>
                  <a:lnTo>
                    <a:pt x="416" y="242"/>
                  </a:lnTo>
                  <a:lnTo>
                    <a:pt x="416" y="242"/>
                  </a:lnTo>
                  <a:lnTo>
                    <a:pt x="428" y="246"/>
                  </a:lnTo>
                  <a:lnTo>
                    <a:pt x="428" y="246"/>
                  </a:lnTo>
                  <a:lnTo>
                    <a:pt x="436" y="256"/>
                  </a:lnTo>
                  <a:lnTo>
                    <a:pt x="442" y="264"/>
                  </a:lnTo>
                  <a:lnTo>
                    <a:pt x="442" y="264"/>
                  </a:lnTo>
                  <a:lnTo>
                    <a:pt x="520" y="292"/>
                  </a:lnTo>
                  <a:lnTo>
                    <a:pt x="520" y="292"/>
                  </a:lnTo>
                  <a:lnTo>
                    <a:pt x="542" y="298"/>
                  </a:lnTo>
                  <a:lnTo>
                    <a:pt x="560" y="306"/>
                  </a:lnTo>
                  <a:lnTo>
                    <a:pt x="560" y="306"/>
                  </a:lnTo>
                  <a:lnTo>
                    <a:pt x="578" y="306"/>
                  </a:lnTo>
                  <a:lnTo>
                    <a:pt x="598" y="306"/>
                  </a:lnTo>
                  <a:lnTo>
                    <a:pt x="598" y="306"/>
                  </a:lnTo>
                  <a:lnTo>
                    <a:pt x="548" y="354"/>
                  </a:lnTo>
                  <a:lnTo>
                    <a:pt x="502" y="408"/>
                  </a:lnTo>
                  <a:lnTo>
                    <a:pt x="502" y="408"/>
                  </a:lnTo>
                  <a:lnTo>
                    <a:pt x="482" y="434"/>
                  </a:lnTo>
                  <a:lnTo>
                    <a:pt x="482" y="434"/>
                  </a:lnTo>
                  <a:lnTo>
                    <a:pt x="478" y="438"/>
                  </a:lnTo>
                  <a:lnTo>
                    <a:pt x="470" y="440"/>
                  </a:lnTo>
                  <a:lnTo>
                    <a:pt x="458" y="440"/>
                  </a:lnTo>
                  <a:lnTo>
                    <a:pt x="458" y="440"/>
                  </a:lnTo>
                  <a:lnTo>
                    <a:pt x="442" y="438"/>
                  </a:lnTo>
                  <a:lnTo>
                    <a:pt x="428" y="440"/>
                  </a:lnTo>
                  <a:lnTo>
                    <a:pt x="414" y="444"/>
                  </a:lnTo>
                  <a:lnTo>
                    <a:pt x="408" y="448"/>
                  </a:lnTo>
                  <a:lnTo>
                    <a:pt x="400" y="456"/>
                  </a:lnTo>
                  <a:lnTo>
                    <a:pt x="400" y="456"/>
                  </a:lnTo>
                  <a:lnTo>
                    <a:pt x="396" y="460"/>
                  </a:lnTo>
                  <a:lnTo>
                    <a:pt x="390" y="466"/>
                  </a:lnTo>
                  <a:lnTo>
                    <a:pt x="386" y="468"/>
                  </a:lnTo>
                  <a:lnTo>
                    <a:pt x="386" y="468"/>
                  </a:lnTo>
                  <a:lnTo>
                    <a:pt x="374" y="468"/>
                  </a:lnTo>
                  <a:lnTo>
                    <a:pt x="364" y="470"/>
                  </a:lnTo>
                  <a:lnTo>
                    <a:pt x="364" y="470"/>
                  </a:lnTo>
                  <a:lnTo>
                    <a:pt x="356" y="476"/>
                  </a:lnTo>
                  <a:lnTo>
                    <a:pt x="350" y="480"/>
                  </a:lnTo>
                  <a:lnTo>
                    <a:pt x="346" y="480"/>
                  </a:lnTo>
                  <a:lnTo>
                    <a:pt x="346" y="480"/>
                  </a:lnTo>
                  <a:lnTo>
                    <a:pt x="340" y="480"/>
                  </a:lnTo>
                  <a:lnTo>
                    <a:pt x="334" y="482"/>
                  </a:lnTo>
                  <a:lnTo>
                    <a:pt x="328" y="482"/>
                  </a:lnTo>
                  <a:lnTo>
                    <a:pt x="320" y="480"/>
                  </a:lnTo>
                  <a:lnTo>
                    <a:pt x="320" y="480"/>
                  </a:lnTo>
                  <a:lnTo>
                    <a:pt x="316" y="470"/>
                  </a:lnTo>
                  <a:lnTo>
                    <a:pt x="314" y="468"/>
                  </a:lnTo>
                  <a:lnTo>
                    <a:pt x="308" y="468"/>
                  </a:lnTo>
                  <a:lnTo>
                    <a:pt x="308" y="468"/>
                  </a:lnTo>
                  <a:lnTo>
                    <a:pt x="304" y="470"/>
                  </a:lnTo>
                  <a:lnTo>
                    <a:pt x="294" y="472"/>
                  </a:lnTo>
                  <a:lnTo>
                    <a:pt x="294" y="472"/>
                  </a:lnTo>
                  <a:lnTo>
                    <a:pt x="280" y="480"/>
                  </a:lnTo>
                  <a:lnTo>
                    <a:pt x="274" y="486"/>
                  </a:lnTo>
                  <a:lnTo>
                    <a:pt x="274" y="486"/>
                  </a:lnTo>
                  <a:lnTo>
                    <a:pt x="268" y="496"/>
                  </a:lnTo>
                  <a:lnTo>
                    <a:pt x="268" y="496"/>
                  </a:lnTo>
                  <a:lnTo>
                    <a:pt x="264" y="498"/>
                  </a:lnTo>
                  <a:lnTo>
                    <a:pt x="260" y="506"/>
                  </a:lnTo>
                  <a:lnTo>
                    <a:pt x="260" y="506"/>
                  </a:lnTo>
                  <a:lnTo>
                    <a:pt x="256" y="500"/>
                  </a:lnTo>
                  <a:lnTo>
                    <a:pt x="250" y="500"/>
                  </a:lnTo>
                  <a:lnTo>
                    <a:pt x="238" y="500"/>
                  </a:lnTo>
                  <a:lnTo>
                    <a:pt x="238" y="500"/>
                  </a:lnTo>
                  <a:lnTo>
                    <a:pt x="234" y="498"/>
                  </a:lnTo>
                  <a:lnTo>
                    <a:pt x="226" y="496"/>
                  </a:lnTo>
                  <a:lnTo>
                    <a:pt x="226" y="496"/>
                  </a:lnTo>
                  <a:lnTo>
                    <a:pt x="212" y="496"/>
                  </a:lnTo>
                  <a:lnTo>
                    <a:pt x="212" y="496"/>
                  </a:lnTo>
                  <a:lnTo>
                    <a:pt x="206" y="496"/>
                  </a:lnTo>
                  <a:lnTo>
                    <a:pt x="196" y="492"/>
                  </a:lnTo>
                  <a:lnTo>
                    <a:pt x="184" y="480"/>
                  </a:lnTo>
                  <a:lnTo>
                    <a:pt x="172" y="470"/>
                  </a:lnTo>
                  <a:lnTo>
                    <a:pt x="156" y="460"/>
                  </a:lnTo>
                  <a:lnTo>
                    <a:pt x="156" y="460"/>
                  </a:lnTo>
                  <a:lnTo>
                    <a:pt x="142" y="458"/>
                  </a:lnTo>
                  <a:lnTo>
                    <a:pt x="126" y="458"/>
                  </a:lnTo>
                  <a:lnTo>
                    <a:pt x="126" y="458"/>
                  </a:lnTo>
                  <a:lnTo>
                    <a:pt x="118" y="458"/>
                  </a:lnTo>
                  <a:lnTo>
                    <a:pt x="116" y="456"/>
                  </a:lnTo>
                  <a:lnTo>
                    <a:pt x="108" y="446"/>
                  </a:lnTo>
                  <a:lnTo>
                    <a:pt x="108" y="446"/>
                  </a:lnTo>
                  <a:lnTo>
                    <a:pt x="108" y="440"/>
                  </a:lnTo>
                  <a:lnTo>
                    <a:pt x="108" y="434"/>
                  </a:lnTo>
                  <a:lnTo>
                    <a:pt x="108" y="426"/>
                  </a:lnTo>
                  <a:lnTo>
                    <a:pt x="108" y="426"/>
                  </a:lnTo>
                  <a:lnTo>
                    <a:pt x="106" y="420"/>
                  </a:lnTo>
                  <a:lnTo>
                    <a:pt x="104" y="418"/>
                  </a:lnTo>
                  <a:lnTo>
                    <a:pt x="98" y="418"/>
                  </a:lnTo>
                  <a:lnTo>
                    <a:pt x="92" y="418"/>
                  </a:lnTo>
                  <a:lnTo>
                    <a:pt x="92" y="418"/>
                  </a:lnTo>
                  <a:lnTo>
                    <a:pt x="86" y="406"/>
                  </a:lnTo>
                  <a:lnTo>
                    <a:pt x="86" y="406"/>
                  </a:lnTo>
                  <a:lnTo>
                    <a:pt x="78" y="394"/>
                  </a:lnTo>
                  <a:lnTo>
                    <a:pt x="76" y="380"/>
                  </a:lnTo>
                  <a:lnTo>
                    <a:pt x="76" y="380"/>
                  </a:lnTo>
                  <a:lnTo>
                    <a:pt x="66" y="364"/>
                  </a:lnTo>
                  <a:lnTo>
                    <a:pt x="66" y="364"/>
                  </a:lnTo>
                  <a:lnTo>
                    <a:pt x="62" y="358"/>
                  </a:lnTo>
                  <a:lnTo>
                    <a:pt x="62" y="358"/>
                  </a:lnTo>
                  <a:lnTo>
                    <a:pt x="62" y="354"/>
                  </a:lnTo>
                  <a:lnTo>
                    <a:pt x="58" y="350"/>
                  </a:lnTo>
                  <a:lnTo>
                    <a:pt x="58" y="350"/>
                  </a:lnTo>
                  <a:lnTo>
                    <a:pt x="54" y="350"/>
                  </a:lnTo>
                  <a:lnTo>
                    <a:pt x="54" y="350"/>
                  </a:lnTo>
                  <a:lnTo>
                    <a:pt x="50" y="348"/>
                  </a:lnTo>
                  <a:lnTo>
                    <a:pt x="46" y="342"/>
                  </a:lnTo>
                  <a:lnTo>
                    <a:pt x="46" y="342"/>
                  </a:lnTo>
                  <a:lnTo>
                    <a:pt x="40" y="334"/>
                  </a:lnTo>
                  <a:lnTo>
                    <a:pt x="34" y="324"/>
                  </a:lnTo>
                  <a:lnTo>
                    <a:pt x="34" y="324"/>
                  </a:lnTo>
                  <a:lnTo>
                    <a:pt x="24" y="318"/>
                  </a:lnTo>
                  <a:lnTo>
                    <a:pt x="14" y="314"/>
                  </a:lnTo>
                  <a:lnTo>
                    <a:pt x="14" y="314"/>
                  </a:lnTo>
                  <a:lnTo>
                    <a:pt x="6" y="314"/>
                  </a:lnTo>
                  <a:lnTo>
                    <a:pt x="4" y="312"/>
                  </a:lnTo>
                  <a:lnTo>
                    <a:pt x="0" y="308"/>
                  </a:lnTo>
                  <a:lnTo>
                    <a:pt x="0" y="308"/>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65" name="DJIBOUTI"/>
            <p:cNvSpPr>
              <a:spLocks/>
            </p:cNvSpPr>
            <p:nvPr/>
          </p:nvSpPr>
          <p:spPr bwMode="auto">
            <a:xfrm>
              <a:off x="7912473" y="2568754"/>
              <a:ext cx="90689" cy="94037"/>
            </a:xfrm>
            <a:custGeom>
              <a:avLst/>
              <a:gdLst>
                <a:gd name="T0" fmla="*/ 0 w 68"/>
                <a:gd name="T1" fmla="*/ 76 h 78"/>
                <a:gd name="T2" fmla="*/ 0 w 68"/>
                <a:gd name="T3" fmla="*/ 76 h 78"/>
                <a:gd name="T4" fmla="*/ 0 w 68"/>
                <a:gd name="T5" fmla="*/ 56 h 78"/>
                <a:gd name="T6" fmla="*/ 0 w 68"/>
                <a:gd name="T7" fmla="*/ 52 h 78"/>
                <a:gd name="T8" fmla="*/ 8 w 68"/>
                <a:gd name="T9" fmla="*/ 40 h 78"/>
                <a:gd name="T10" fmla="*/ 8 w 68"/>
                <a:gd name="T11" fmla="*/ 40 h 78"/>
                <a:gd name="T12" fmla="*/ 22 w 68"/>
                <a:gd name="T13" fmla="*/ 16 h 78"/>
                <a:gd name="T14" fmla="*/ 22 w 68"/>
                <a:gd name="T15" fmla="*/ 16 h 78"/>
                <a:gd name="T16" fmla="*/ 26 w 68"/>
                <a:gd name="T17" fmla="*/ 14 h 78"/>
                <a:gd name="T18" fmla="*/ 28 w 68"/>
                <a:gd name="T19" fmla="*/ 10 h 78"/>
                <a:gd name="T20" fmla="*/ 38 w 68"/>
                <a:gd name="T21" fmla="*/ 14 h 78"/>
                <a:gd name="T22" fmla="*/ 38 w 68"/>
                <a:gd name="T23" fmla="*/ 14 h 78"/>
                <a:gd name="T24" fmla="*/ 40 w 68"/>
                <a:gd name="T25" fmla="*/ 14 h 78"/>
                <a:gd name="T26" fmla="*/ 42 w 68"/>
                <a:gd name="T27" fmla="*/ 14 h 78"/>
                <a:gd name="T28" fmla="*/ 42 w 68"/>
                <a:gd name="T29" fmla="*/ 8 h 78"/>
                <a:gd name="T30" fmla="*/ 42 w 68"/>
                <a:gd name="T31" fmla="*/ 8 h 78"/>
                <a:gd name="T32" fmla="*/ 50 w 68"/>
                <a:gd name="T33" fmla="*/ 4 h 78"/>
                <a:gd name="T34" fmla="*/ 56 w 68"/>
                <a:gd name="T35" fmla="*/ 0 h 78"/>
                <a:gd name="T36" fmla="*/ 56 w 68"/>
                <a:gd name="T37" fmla="*/ 0 h 78"/>
                <a:gd name="T38" fmla="*/ 66 w 68"/>
                <a:gd name="T39" fmla="*/ 16 h 78"/>
                <a:gd name="T40" fmla="*/ 68 w 68"/>
                <a:gd name="T41" fmla="*/ 24 h 78"/>
                <a:gd name="T42" fmla="*/ 66 w 68"/>
                <a:gd name="T43" fmla="*/ 34 h 78"/>
                <a:gd name="T44" fmla="*/ 66 w 68"/>
                <a:gd name="T45" fmla="*/ 34 h 78"/>
                <a:gd name="T46" fmla="*/ 56 w 68"/>
                <a:gd name="T47" fmla="*/ 38 h 78"/>
                <a:gd name="T48" fmla="*/ 42 w 68"/>
                <a:gd name="T49" fmla="*/ 44 h 78"/>
                <a:gd name="T50" fmla="*/ 42 w 68"/>
                <a:gd name="T51" fmla="*/ 44 h 78"/>
                <a:gd name="T52" fmla="*/ 38 w 68"/>
                <a:gd name="T53" fmla="*/ 48 h 78"/>
                <a:gd name="T54" fmla="*/ 36 w 68"/>
                <a:gd name="T55" fmla="*/ 52 h 78"/>
                <a:gd name="T56" fmla="*/ 32 w 68"/>
                <a:gd name="T57" fmla="*/ 54 h 78"/>
                <a:gd name="T58" fmla="*/ 32 w 68"/>
                <a:gd name="T59" fmla="*/ 54 h 78"/>
                <a:gd name="T60" fmla="*/ 36 w 68"/>
                <a:gd name="T61" fmla="*/ 54 h 78"/>
                <a:gd name="T62" fmla="*/ 40 w 68"/>
                <a:gd name="T63" fmla="*/ 54 h 78"/>
                <a:gd name="T64" fmla="*/ 50 w 68"/>
                <a:gd name="T65" fmla="*/ 52 h 78"/>
                <a:gd name="T66" fmla="*/ 52 w 68"/>
                <a:gd name="T67" fmla="*/ 52 h 78"/>
                <a:gd name="T68" fmla="*/ 52 w 68"/>
                <a:gd name="T69" fmla="*/ 52 h 78"/>
                <a:gd name="T70" fmla="*/ 60 w 68"/>
                <a:gd name="T71" fmla="*/ 56 h 78"/>
                <a:gd name="T72" fmla="*/ 56 w 68"/>
                <a:gd name="T73" fmla="*/ 60 h 78"/>
                <a:gd name="T74" fmla="*/ 50 w 68"/>
                <a:gd name="T75" fmla="*/ 72 h 78"/>
                <a:gd name="T76" fmla="*/ 50 w 68"/>
                <a:gd name="T77" fmla="*/ 72 h 78"/>
                <a:gd name="T78" fmla="*/ 48 w 68"/>
                <a:gd name="T79" fmla="*/ 76 h 78"/>
                <a:gd name="T80" fmla="*/ 40 w 68"/>
                <a:gd name="T81" fmla="*/ 76 h 78"/>
                <a:gd name="T82" fmla="*/ 38 w 68"/>
                <a:gd name="T83" fmla="*/ 76 h 78"/>
                <a:gd name="T84" fmla="*/ 32 w 68"/>
                <a:gd name="T85" fmla="*/ 72 h 78"/>
                <a:gd name="T86" fmla="*/ 32 w 68"/>
                <a:gd name="T87" fmla="*/ 72 h 78"/>
                <a:gd name="T88" fmla="*/ 14 w 68"/>
                <a:gd name="T89" fmla="*/ 78 h 78"/>
                <a:gd name="T90" fmla="*/ 8 w 68"/>
                <a:gd name="T91" fmla="*/ 78 h 78"/>
                <a:gd name="T92" fmla="*/ 0 w 68"/>
                <a:gd name="T93" fmla="*/ 76 h 78"/>
                <a:gd name="T94" fmla="*/ 0 w 68"/>
                <a:gd name="T95" fmla="*/ 7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 h="78">
                  <a:moveTo>
                    <a:pt x="0" y="76"/>
                  </a:moveTo>
                  <a:lnTo>
                    <a:pt x="0" y="76"/>
                  </a:lnTo>
                  <a:lnTo>
                    <a:pt x="0" y="56"/>
                  </a:lnTo>
                  <a:lnTo>
                    <a:pt x="0" y="52"/>
                  </a:lnTo>
                  <a:lnTo>
                    <a:pt x="8" y="40"/>
                  </a:lnTo>
                  <a:lnTo>
                    <a:pt x="8" y="40"/>
                  </a:lnTo>
                  <a:lnTo>
                    <a:pt x="22" y="16"/>
                  </a:lnTo>
                  <a:lnTo>
                    <a:pt x="22" y="16"/>
                  </a:lnTo>
                  <a:lnTo>
                    <a:pt x="26" y="14"/>
                  </a:lnTo>
                  <a:lnTo>
                    <a:pt x="28" y="10"/>
                  </a:lnTo>
                  <a:lnTo>
                    <a:pt x="38" y="14"/>
                  </a:lnTo>
                  <a:lnTo>
                    <a:pt x="38" y="14"/>
                  </a:lnTo>
                  <a:lnTo>
                    <a:pt x="40" y="14"/>
                  </a:lnTo>
                  <a:lnTo>
                    <a:pt x="42" y="14"/>
                  </a:lnTo>
                  <a:lnTo>
                    <a:pt x="42" y="8"/>
                  </a:lnTo>
                  <a:lnTo>
                    <a:pt x="42" y="8"/>
                  </a:lnTo>
                  <a:lnTo>
                    <a:pt x="50" y="4"/>
                  </a:lnTo>
                  <a:lnTo>
                    <a:pt x="56" y="0"/>
                  </a:lnTo>
                  <a:lnTo>
                    <a:pt x="56" y="0"/>
                  </a:lnTo>
                  <a:lnTo>
                    <a:pt x="66" y="16"/>
                  </a:lnTo>
                  <a:lnTo>
                    <a:pt x="68" y="24"/>
                  </a:lnTo>
                  <a:lnTo>
                    <a:pt x="66" y="34"/>
                  </a:lnTo>
                  <a:lnTo>
                    <a:pt x="66" y="34"/>
                  </a:lnTo>
                  <a:lnTo>
                    <a:pt x="56" y="38"/>
                  </a:lnTo>
                  <a:lnTo>
                    <a:pt x="42" y="44"/>
                  </a:lnTo>
                  <a:lnTo>
                    <a:pt x="42" y="44"/>
                  </a:lnTo>
                  <a:lnTo>
                    <a:pt x="38" y="48"/>
                  </a:lnTo>
                  <a:lnTo>
                    <a:pt x="36" y="52"/>
                  </a:lnTo>
                  <a:lnTo>
                    <a:pt x="32" y="54"/>
                  </a:lnTo>
                  <a:lnTo>
                    <a:pt x="32" y="54"/>
                  </a:lnTo>
                  <a:lnTo>
                    <a:pt x="36" y="54"/>
                  </a:lnTo>
                  <a:lnTo>
                    <a:pt x="40" y="54"/>
                  </a:lnTo>
                  <a:lnTo>
                    <a:pt x="50" y="52"/>
                  </a:lnTo>
                  <a:lnTo>
                    <a:pt x="52" y="52"/>
                  </a:lnTo>
                  <a:lnTo>
                    <a:pt x="52" y="52"/>
                  </a:lnTo>
                  <a:lnTo>
                    <a:pt x="60" y="56"/>
                  </a:lnTo>
                  <a:lnTo>
                    <a:pt x="56" y="60"/>
                  </a:lnTo>
                  <a:lnTo>
                    <a:pt x="50" y="72"/>
                  </a:lnTo>
                  <a:lnTo>
                    <a:pt x="50" y="72"/>
                  </a:lnTo>
                  <a:lnTo>
                    <a:pt x="48" y="76"/>
                  </a:lnTo>
                  <a:lnTo>
                    <a:pt x="40" y="76"/>
                  </a:lnTo>
                  <a:lnTo>
                    <a:pt x="38" y="76"/>
                  </a:lnTo>
                  <a:lnTo>
                    <a:pt x="32" y="72"/>
                  </a:lnTo>
                  <a:lnTo>
                    <a:pt x="32" y="72"/>
                  </a:lnTo>
                  <a:lnTo>
                    <a:pt x="14" y="78"/>
                  </a:lnTo>
                  <a:lnTo>
                    <a:pt x="8" y="78"/>
                  </a:lnTo>
                  <a:lnTo>
                    <a:pt x="0" y="76"/>
                  </a:lnTo>
                  <a:lnTo>
                    <a:pt x="0" y="76"/>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66" name="ERITREA"/>
            <p:cNvSpPr>
              <a:spLocks/>
            </p:cNvSpPr>
            <p:nvPr/>
          </p:nvSpPr>
          <p:spPr bwMode="auto">
            <a:xfrm>
              <a:off x="7632405" y="2286644"/>
              <a:ext cx="349417" cy="301400"/>
            </a:xfrm>
            <a:custGeom>
              <a:avLst/>
              <a:gdLst>
                <a:gd name="T0" fmla="*/ 2 w 262"/>
                <a:gd name="T1" fmla="*/ 124 h 250"/>
                <a:gd name="T2" fmla="*/ 8 w 262"/>
                <a:gd name="T3" fmla="*/ 108 h 250"/>
                <a:gd name="T4" fmla="*/ 18 w 262"/>
                <a:gd name="T5" fmla="*/ 74 h 250"/>
                <a:gd name="T6" fmla="*/ 20 w 262"/>
                <a:gd name="T7" fmla="*/ 46 h 250"/>
                <a:gd name="T8" fmla="*/ 32 w 262"/>
                <a:gd name="T9" fmla="*/ 44 h 250"/>
                <a:gd name="T10" fmla="*/ 42 w 262"/>
                <a:gd name="T11" fmla="*/ 34 h 250"/>
                <a:gd name="T12" fmla="*/ 48 w 262"/>
                <a:gd name="T13" fmla="*/ 28 h 250"/>
                <a:gd name="T14" fmla="*/ 72 w 262"/>
                <a:gd name="T15" fmla="*/ 16 h 250"/>
                <a:gd name="T16" fmla="*/ 86 w 262"/>
                <a:gd name="T17" fmla="*/ 0 h 250"/>
                <a:gd name="T18" fmla="*/ 110 w 262"/>
                <a:gd name="T19" fmla="*/ 70 h 250"/>
                <a:gd name="T20" fmla="*/ 112 w 262"/>
                <a:gd name="T21" fmla="*/ 88 h 250"/>
                <a:gd name="T22" fmla="*/ 118 w 262"/>
                <a:gd name="T23" fmla="*/ 108 h 250"/>
                <a:gd name="T24" fmla="*/ 126 w 262"/>
                <a:gd name="T25" fmla="*/ 116 h 250"/>
                <a:gd name="T26" fmla="*/ 130 w 262"/>
                <a:gd name="T27" fmla="*/ 134 h 250"/>
                <a:gd name="T28" fmla="*/ 130 w 262"/>
                <a:gd name="T29" fmla="*/ 116 h 250"/>
                <a:gd name="T30" fmla="*/ 138 w 262"/>
                <a:gd name="T31" fmla="*/ 114 h 250"/>
                <a:gd name="T32" fmla="*/ 142 w 262"/>
                <a:gd name="T33" fmla="*/ 124 h 250"/>
                <a:gd name="T34" fmla="*/ 150 w 262"/>
                <a:gd name="T35" fmla="*/ 138 h 250"/>
                <a:gd name="T36" fmla="*/ 162 w 262"/>
                <a:gd name="T37" fmla="*/ 136 h 250"/>
                <a:gd name="T38" fmla="*/ 170 w 262"/>
                <a:gd name="T39" fmla="*/ 144 h 250"/>
                <a:gd name="T40" fmla="*/ 180 w 262"/>
                <a:gd name="T41" fmla="*/ 150 h 250"/>
                <a:gd name="T42" fmla="*/ 198 w 262"/>
                <a:gd name="T43" fmla="*/ 166 h 250"/>
                <a:gd name="T44" fmla="*/ 212 w 262"/>
                <a:gd name="T45" fmla="*/ 182 h 250"/>
                <a:gd name="T46" fmla="*/ 222 w 262"/>
                <a:gd name="T47" fmla="*/ 192 h 250"/>
                <a:gd name="T48" fmla="*/ 230 w 262"/>
                <a:gd name="T49" fmla="*/ 192 h 250"/>
                <a:gd name="T50" fmla="*/ 232 w 262"/>
                <a:gd name="T51" fmla="*/ 202 h 250"/>
                <a:gd name="T52" fmla="*/ 238 w 262"/>
                <a:gd name="T53" fmla="*/ 216 h 250"/>
                <a:gd name="T54" fmla="*/ 250 w 262"/>
                <a:gd name="T55" fmla="*/ 228 h 250"/>
                <a:gd name="T56" fmla="*/ 260 w 262"/>
                <a:gd name="T57" fmla="*/ 230 h 250"/>
                <a:gd name="T58" fmla="*/ 262 w 262"/>
                <a:gd name="T59" fmla="*/ 236 h 250"/>
                <a:gd name="T60" fmla="*/ 248 w 262"/>
                <a:gd name="T61" fmla="*/ 250 h 250"/>
                <a:gd name="T62" fmla="*/ 238 w 262"/>
                <a:gd name="T63" fmla="*/ 246 h 250"/>
                <a:gd name="T64" fmla="*/ 232 w 262"/>
                <a:gd name="T65" fmla="*/ 242 h 250"/>
                <a:gd name="T66" fmla="*/ 202 w 262"/>
                <a:gd name="T67" fmla="*/ 206 h 250"/>
                <a:gd name="T68" fmla="*/ 180 w 262"/>
                <a:gd name="T69" fmla="*/ 182 h 250"/>
                <a:gd name="T70" fmla="*/ 156 w 262"/>
                <a:gd name="T71" fmla="*/ 162 h 250"/>
                <a:gd name="T72" fmla="*/ 142 w 262"/>
                <a:gd name="T73" fmla="*/ 160 h 250"/>
                <a:gd name="T74" fmla="*/ 122 w 262"/>
                <a:gd name="T75" fmla="*/ 156 h 250"/>
                <a:gd name="T76" fmla="*/ 110 w 262"/>
                <a:gd name="T77" fmla="*/ 160 h 250"/>
                <a:gd name="T78" fmla="*/ 102 w 262"/>
                <a:gd name="T79" fmla="*/ 150 h 250"/>
                <a:gd name="T80" fmla="*/ 82 w 262"/>
                <a:gd name="T81" fmla="*/ 160 h 250"/>
                <a:gd name="T82" fmla="*/ 72 w 262"/>
                <a:gd name="T83" fmla="*/ 152 h 250"/>
                <a:gd name="T84" fmla="*/ 60 w 262"/>
                <a:gd name="T85" fmla="*/ 144 h 250"/>
                <a:gd name="T86" fmla="*/ 42 w 262"/>
                <a:gd name="T87" fmla="*/ 176 h 250"/>
                <a:gd name="T88" fmla="*/ 32 w 262"/>
                <a:gd name="T89" fmla="*/ 160 h 250"/>
                <a:gd name="T90" fmla="*/ 22 w 262"/>
                <a:gd name="T91" fmla="*/ 162 h 250"/>
                <a:gd name="T92" fmla="*/ 18 w 262"/>
                <a:gd name="T93" fmla="*/ 166 h 250"/>
                <a:gd name="T94" fmla="*/ 2 w 262"/>
                <a:gd name="T95" fmla="*/ 168 h 250"/>
                <a:gd name="T96" fmla="*/ 0 w 262"/>
                <a:gd name="T97" fmla="*/ 12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2" h="250">
                  <a:moveTo>
                    <a:pt x="0" y="128"/>
                  </a:moveTo>
                  <a:lnTo>
                    <a:pt x="0" y="128"/>
                  </a:lnTo>
                  <a:lnTo>
                    <a:pt x="2" y="124"/>
                  </a:lnTo>
                  <a:lnTo>
                    <a:pt x="6" y="116"/>
                  </a:lnTo>
                  <a:lnTo>
                    <a:pt x="8" y="108"/>
                  </a:lnTo>
                  <a:lnTo>
                    <a:pt x="8" y="108"/>
                  </a:lnTo>
                  <a:lnTo>
                    <a:pt x="18" y="84"/>
                  </a:lnTo>
                  <a:lnTo>
                    <a:pt x="18" y="84"/>
                  </a:lnTo>
                  <a:lnTo>
                    <a:pt x="18" y="74"/>
                  </a:lnTo>
                  <a:lnTo>
                    <a:pt x="18" y="60"/>
                  </a:lnTo>
                  <a:lnTo>
                    <a:pt x="20" y="48"/>
                  </a:lnTo>
                  <a:lnTo>
                    <a:pt x="20" y="46"/>
                  </a:lnTo>
                  <a:lnTo>
                    <a:pt x="28" y="44"/>
                  </a:lnTo>
                  <a:lnTo>
                    <a:pt x="28" y="44"/>
                  </a:lnTo>
                  <a:lnTo>
                    <a:pt x="32" y="44"/>
                  </a:lnTo>
                  <a:lnTo>
                    <a:pt x="38" y="44"/>
                  </a:lnTo>
                  <a:lnTo>
                    <a:pt x="38" y="44"/>
                  </a:lnTo>
                  <a:lnTo>
                    <a:pt x="42" y="34"/>
                  </a:lnTo>
                  <a:lnTo>
                    <a:pt x="42" y="30"/>
                  </a:lnTo>
                  <a:lnTo>
                    <a:pt x="48" y="28"/>
                  </a:lnTo>
                  <a:lnTo>
                    <a:pt x="48" y="28"/>
                  </a:lnTo>
                  <a:lnTo>
                    <a:pt x="68" y="18"/>
                  </a:lnTo>
                  <a:lnTo>
                    <a:pt x="68" y="18"/>
                  </a:lnTo>
                  <a:lnTo>
                    <a:pt x="72" y="16"/>
                  </a:lnTo>
                  <a:lnTo>
                    <a:pt x="76" y="14"/>
                  </a:lnTo>
                  <a:lnTo>
                    <a:pt x="86" y="0"/>
                  </a:lnTo>
                  <a:lnTo>
                    <a:pt x="86" y="0"/>
                  </a:lnTo>
                  <a:lnTo>
                    <a:pt x="98" y="34"/>
                  </a:lnTo>
                  <a:lnTo>
                    <a:pt x="110" y="70"/>
                  </a:lnTo>
                  <a:lnTo>
                    <a:pt x="110" y="70"/>
                  </a:lnTo>
                  <a:lnTo>
                    <a:pt x="110" y="80"/>
                  </a:lnTo>
                  <a:lnTo>
                    <a:pt x="112" y="88"/>
                  </a:lnTo>
                  <a:lnTo>
                    <a:pt x="112" y="88"/>
                  </a:lnTo>
                  <a:lnTo>
                    <a:pt x="116" y="98"/>
                  </a:lnTo>
                  <a:lnTo>
                    <a:pt x="118" y="108"/>
                  </a:lnTo>
                  <a:lnTo>
                    <a:pt x="118" y="108"/>
                  </a:lnTo>
                  <a:lnTo>
                    <a:pt x="122" y="110"/>
                  </a:lnTo>
                  <a:lnTo>
                    <a:pt x="126" y="116"/>
                  </a:lnTo>
                  <a:lnTo>
                    <a:pt x="126" y="116"/>
                  </a:lnTo>
                  <a:lnTo>
                    <a:pt x="128" y="126"/>
                  </a:lnTo>
                  <a:lnTo>
                    <a:pt x="130" y="134"/>
                  </a:lnTo>
                  <a:lnTo>
                    <a:pt x="130" y="134"/>
                  </a:lnTo>
                  <a:lnTo>
                    <a:pt x="136" y="126"/>
                  </a:lnTo>
                  <a:lnTo>
                    <a:pt x="136" y="124"/>
                  </a:lnTo>
                  <a:lnTo>
                    <a:pt x="130" y="116"/>
                  </a:lnTo>
                  <a:lnTo>
                    <a:pt x="136" y="114"/>
                  </a:lnTo>
                  <a:lnTo>
                    <a:pt x="136" y="114"/>
                  </a:lnTo>
                  <a:lnTo>
                    <a:pt x="138" y="114"/>
                  </a:lnTo>
                  <a:lnTo>
                    <a:pt x="140" y="116"/>
                  </a:lnTo>
                  <a:lnTo>
                    <a:pt x="142" y="124"/>
                  </a:lnTo>
                  <a:lnTo>
                    <a:pt x="142" y="124"/>
                  </a:lnTo>
                  <a:lnTo>
                    <a:pt x="142" y="134"/>
                  </a:lnTo>
                  <a:lnTo>
                    <a:pt x="150" y="138"/>
                  </a:lnTo>
                  <a:lnTo>
                    <a:pt x="150" y="138"/>
                  </a:lnTo>
                  <a:lnTo>
                    <a:pt x="152" y="138"/>
                  </a:lnTo>
                  <a:lnTo>
                    <a:pt x="158" y="136"/>
                  </a:lnTo>
                  <a:lnTo>
                    <a:pt x="162" y="136"/>
                  </a:lnTo>
                  <a:lnTo>
                    <a:pt x="166" y="138"/>
                  </a:lnTo>
                  <a:lnTo>
                    <a:pt x="166" y="138"/>
                  </a:lnTo>
                  <a:lnTo>
                    <a:pt x="170" y="144"/>
                  </a:lnTo>
                  <a:lnTo>
                    <a:pt x="176" y="148"/>
                  </a:lnTo>
                  <a:lnTo>
                    <a:pt x="180" y="150"/>
                  </a:lnTo>
                  <a:lnTo>
                    <a:pt x="180" y="150"/>
                  </a:lnTo>
                  <a:lnTo>
                    <a:pt x="186" y="150"/>
                  </a:lnTo>
                  <a:lnTo>
                    <a:pt x="190" y="152"/>
                  </a:lnTo>
                  <a:lnTo>
                    <a:pt x="198" y="166"/>
                  </a:lnTo>
                  <a:lnTo>
                    <a:pt x="198" y="166"/>
                  </a:lnTo>
                  <a:lnTo>
                    <a:pt x="206" y="176"/>
                  </a:lnTo>
                  <a:lnTo>
                    <a:pt x="212" y="182"/>
                  </a:lnTo>
                  <a:lnTo>
                    <a:pt x="212" y="182"/>
                  </a:lnTo>
                  <a:lnTo>
                    <a:pt x="222" y="192"/>
                  </a:lnTo>
                  <a:lnTo>
                    <a:pt x="222" y="192"/>
                  </a:lnTo>
                  <a:lnTo>
                    <a:pt x="230" y="196"/>
                  </a:lnTo>
                  <a:lnTo>
                    <a:pt x="230" y="200"/>
                  </a:lnTo>
                  <a:lnTo>
                    <a:pt x="230" y="192"/>
                  </a:lnTo>
                  <a:lnTo>
                    <a:pt x="230" y="192"/>
                  </a:lnTo>
                  <a:lnTo>
                    <a:pt x="232" y="196"/>
                  </a:lnTo>
                  <a:lnTo>
                    <a:pt x="232" y="202"/>
                  </a:lnTo>
                  <a:lnTo>
                    <a:pt x="236" y="208"/>
                  </a:lnTo>
                  <a:lnTo>
                    <a:pt x="236" y="208"/>
                  </a:lnTo>
                  <a:lnTo>
                    <a:pt x="238" y="216"/>
                  </a:lnTo>
                  <a:lnTo>
                    <a:pt x="246" y="216"/>
                  </a:lnTo>
                  <a:lnTo>
                    <a:pt x="246" y="216"/>
                  </a:lnTo>
                  <a:lnTo>
                    <a:pt x="250" y="228"/>
                  </a:lnTo>
                  <a:lnTo>
                    <a:pt x="258" y="230"/>
                  </a:lnTo>
                  <a:lnTo>
                    <a:pt x="260" y="230"/>
                  </a:lnTo>
                  <a:lnTo>
                    <a:pt x="260" y="230"/>
                  </a:lnTo>
                  <a:lnTo>
                    <a:pt x="260" y="230"/>
                  </a:lnTo>
                  <a:lnTo>
                    <a:pt x="262" y="232"/>
                  </a:lnTo>
                  <a:lnTo>
                    <a:pt x="262" y="236"/>
                  </a:lnTo>
                  <a:lnTo>
                    <a:pt x="252" y="246"/>
                  </a:lnTo>
                  <a:lnTo>
                    <a:pt x="252" y="246"/>
                  </a:lnTo>
                  <a:lnTo>
                    <a:pt x="248" y="250"/>
                  </a:lnTo>
                  <a:lnTo>
                    <a:pt x="246" y="248"/>
                  </a:lnTo>
                  <a:lnTo>
                    <a:pt x="242" y="246"/>
                  </a:lnTo>
                  <a:lnTo>
                    <a:pt x="238" y="246"/>
                  </a:lnTo>
                  <a:lnTo>
                    <a:pt x="238" y="246"/>
                  </a:lnTo>
                  <a:lnTo>
                    <a:pt x="236" y="246"/>
                  </a:lnTo>
                  <a:lnTo>
                    <a:pt x="232" y="242"/>
                  </a:lnTo>
                  <a:lnTo>
                    <a:pt x="220" y="228"/>
                  </a:lnTo>
                  <a:lnTo>
                    <a:pt x="202" y="206"/>
                  </a:lnTo>
                  <a:lnTo>
                    <a:pt x="202" y="206"/>
                  </a:lnTo>
                  <a:lnTo>
                    <a:pt x="190" y="192"/>
                  </a:lnTo>
                  <a:lnTo>
                    <a:pt x="180" y="182"/>
                  </a:lnTo>
                  <a:lnTo>
                    <a:pt x="180" y="182"/>
                  </a:lnTo>
                  <a:lnTo>
                    <a:pt x="178" y="178"/>
                  </a:lnTo>
                  <a:lnTo>
                    <a:pt x="168" y="170"/>
                  </a:lnTo>
                  <a:lnTo>
                    <a:pt x="156" y="162"/>
                  </a:lnTo>
                  <a:lnTo>
                    <a:pt x="156" y="162"/>
                  </a:lnTo>
                  <a:lnTo>
                    <a:pt x="150" y="160"/>
                  </a:lnTo>
                  <a:lnTo>
                    <a:pt x="142" y="160"/>
                  </a:lnTo>
                  <a:lnTo>
                    <a:pt x="136" y="156"/>
                  </a:lnTo>
                  <a:lnTo>
                    <a:pt x="136" y="156"/>
                  </a:lnTo>
                  <a:lnTo>
                    <a:pt x="122" y="156"/>
                  </a:lnTo>
                  <a:lnTo>
                    <a:pt x="116" y="156"/>
                  </a:lnTo>
                  <a:lnTo>
                    <a:pt x="110" y="160"/>
                  </a:lnTo>
                  <a:lnTo>
                    <a:pt x="110" y="160"/>
                  </a:lnTo>
                  <a:lnTo>
                    <a:pt x="106" y="152"/>
                  </a:lnTo>
                  <a:lnTo>
                    <a:pt x="102" y="150"/>
                  </a:lnTo>
                  <a:lnTo>
                    <a:pt x="102" y="150"/>
                  </a:lnTo>
                  <a:lnTo>
                    <a:pt x="88" y="160"/>
                  </a:lnTo>
                  <a:lnTo>
                    <a:pt x="88" y="160"/>
                  </a:lnTo>
                  <a:lnTo>
                    <a:pt x="82" y="160"/>
                  </a:lnTo>
                  <a:lnTo>
                    <a:pt x="76" y="156"/>
                  </a:lnTo>
                  <a:lnTo>
                    <a:pt x="72" y="152"/>
                  </a:lnTo>
                  <a:lnTo>
                    <a:pt x="72" y="152"/>
                  </a:lnTo>
                  <a:lnTo>
                    <a:pt x="70" y="150"/>
                  </a:lnTo>
                  <a:lnTo>
                    <a:pt x="68" y="148"/>
                  </a:lnTo>
                  <a:lnTo>
                    <a:pt x="60" y="144"/>
                  </a:lnTo>
                  <a:lnTo>
                    <a:pt x="58" y="138"/>
                  </a:lnTo>
                  <a:lnTo>
                    <a:pt x="58" y="138"/>
                  </a:lnTo>
                  <a:lnTo>
                    <a:pt x="42" y="176"/>
                  </a:lnTo>
                  <a:lnTo>
                    <a:pt x="42" y="176"/>
                  </a:lnTo>
                  <a:lnTo>
                    <a:pt x="36" y="166"/>
                  </a:lnTo>
                  <a:lnTo>
                    <a:pt x="32" y="160"/>
                  </a:lnTo>
                  <a:lnTo>
                    <a:pt x="28" y="160"/>
                  </a:lnTo>
                  <a:lnTo>
                    <a:pt x="28" y="160"/>
                  </a:lnTo>
                  <a:lnTo>
                    <a:pt x="22" y="162"/>
                  </a:lnTo>
                  <a:lnTo>
                    <a:pt x="20" y="166"/>
                  </a:lnTo>
                  <a:lnTo>
                    <a:pt x="18" y="166"/>
                  </a:lnTo>
                  <a:lnTo>
                    <a:pt x="18" y="166"/>
                  </a:lnTo>
                  <a:lnTo>
                    <a:pt x="10" y="166"/>
                  </a:lnTo>
                  <a:lnTo>
                    <a:pt x="6" y="166"/>
                  </a:lnTo>
                  <a:lnTo>
                    <a:pt x="2" y="168"/>
                  </a:lnTo>
                  <a:lnTo>
                    <a:pt x="2" y="168"/>
                  </a:lnTo>
                  <a:lnTo>
                    <a:pt x="0" y="128"/>
                  </a:lnTo>
                  <a:lnTo>
                    <a:pt x="0" y="128"/>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667" name="COMOROS"/>
            <p:cNvGrpSpPr/>
            <p:nvPr/>
          </p:nvGrpSpPr>
          <p:grpSpPr>
            <a:xfrm>
              <a:off x="8016498" y="3861157"/>
              <a:ext cx="66682" cy="53047"/>
              <a:chOff x="8080202" y="4732698"/>
              <a:chExt cx="79375" cy="69850"/>
            </a:xfrm>
            <a:solidFill>
              <a:schemeClr val="bg1">
                <a:lumMod val="85000"/>
              </a:schemeClr>
            </a:solidFill>
          </p:grpSpPr>
          <p:sp>
            <p:nvSpPr>
              <p:cNvPr id="698" name="Freeform 406"/>
              <p:cNvSpPr>
                <a:spLocks/>
              </p:cNvSpPr>
              <p:nvPr/>
            </p:nvSpPr>
            <p:spPr bwMode="auto">
              <a:xfrm>
                <a:off x="8080202" y="4732698"/>
                <a:ext cx="12700" cy="38100"/>
              </a:xfrm>
              <a:custGeom>
                <a:avLst/>
                <a:gdLst>
                  <a:gd name="T0" fmla="*/ 8 w 8"/>
                  <a:gd name="T1" fmla="*/ 24 h 24"/>
                  <a:gd name="T2" fmla="*/ 8 w 8"/>
                  <a:gd name="T3" fmla="*/ 24 h 24"/>
                  <a:gd name="T4" fmla="*/ 8 w 8"/>
                  <a:gd name="T5" fmla="*/ 22 h 24"/>
                  <a:gd name="T6" fmla="*/ 8 w 8"/>
                  <a:gd name="T7" fmla="*/ 20 h 24"/>
                  <a:gd name="T8" fmla="*/ 8 w 8"/>
                  <a:gd name="T9" fmla="*/ 16 h 24"/>
                  <a:gd name="T10" fmla="*/ 8 w 8"/>
                  <a:gd name="T11" fmla="*/ 16 h 24"/>
                  <a:gd name="T12" fmla="*/ 6 w 8"/>
                  <a:gd name="T13" fmla="*/ 10 h 24"/>
                  <a:gd name="T14" fmla="*/ 6 w 8"/>
                  <a:gd name="T15" fmla="*/ 8 h 24"/>
                  <a:gd name="T16" fmla="*/ 6 w 8"/>
                  <a:gd name="T17" fmla="*/ 0 h 24"/>
                  <a:gd name="T18" fmla="*/ 6 w 8"/>
                  <a:gd name="T19" fmla="*/ 0 h 24"/>
                  <a:gd name="T20" fmla="*/ 2 w 8"/>
                  <a:gd name="T21" fmla="*/ 0 h 24"/>
                  <a:gd name="T22" fmla="*/ 2 w 8"/>
                  <a:gd name="T23" fmla="*/ 2 h 24"/>
                  <a:gd name="T24" fmla="*/ 0 w 8"/>
                  <a:gd name="T25" fmla="*/ 4 h 24"/>
                  <a:gd name="T26" fmla="*/ 0 w 8"/>
                  <a:gd name="T27" fmla="*/ 8 h 24"/>
                  <a:gd name="T28" fmla="*/ 0 w 8"/>
                  <a:gd name="T29" fmla="*/ 12 h 24"/>
                  <a:gd name="T30" fmla="*/ 0 w 8"/>
                  <a:gd name="T31" fmla="*/ 12 h 24"/>
                  <a:gd name="T32" fmla="*/ 0 w 8"/>
                  <a:gd name="T33" fmla="*/ 16 h 24"/>
                  <a:gd name="T34" fmla="*/ 2 w 8"/>
                  <a:gd name="T35" fmla="*/ 20 h 24"/>
                  <a:gd name="T36" fmla="*/ 8 w 8"/>
                  <a:gd name="T37" fmla="*/ 24 h 24"/>
                  <a:gd name="T38" fmla="*/ 8 w 8"/>
                  <a:gd name="T3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24">
                    <a:moveTo>
                      <a:pt x="8" y="24"/>
                    </a:moveTo>
                    <a:lnTo>
                      <a:pt x="8" y="24"/>
                    </a:lnTo>
                    <a:lnTo>
                      <a:pt x="8" y="22"/>
                    </a:lnTo>
                    <a:lnTo>
                      <a:pt x="8" y="20"/>
                    </a:lnTo>
                    <a:lnTo>
                      <a:pt x="8" y="16"/>
                    </a:lnTo>
                    <a:lnTo>
                      <a:pt x="8" y="16"/>
                    </a:lnTo>
                    <a:lnTo>
                      <a:pt x="6" y="10"/>
                    </a:lnTo>
                    <a:lnTo>
                      <a:pt x="6" y="8"/>
                    </a:lnTo>
                    <a:lnTo>
                      <a:pt x="6" y="0"/>
                    </a:lnTo>
                    <a:lnTo>
                      <a:pt x="6" y="0"/>
                    </a:lnTo>
                    <a:lnTo>
                      <a:pt x="2" y="0"/>
                    </a:lnTo>
                    <a:lnTo>
                      <a:pt x="2" y="2"/>
                    </a:lnTo>
                    <a:lnTo>
                      <a:pt x="0" y="4"/>
                    </a:lnTo>
                    <a:lnTo>
                      <a:pt x="0" y="8"/>
                    </a:lnTo>
                    <a:lnTo>
                      <a:pt x="0" y="12"/>
                    </a:lnTo>
                    <a:lnTo>
                      <a:pt x="0" y="12"/>
                    </a:lnTo>
                    <a:lnTo>
                      <a:pt x="0" y="16"/>
                    </a:lnTo>
                    <a:lnTo>
                      <a:pt x="2" y="20"/>
                    </a:lnTo>
                    <a:lnTo>
                      <a:pt x="8" y="24"/>
                    </a:lnTo>
                    <a:lnTo>
                      <a:pt x="8" y="2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99" name="Freeform 407"/>
              <p:cNvSpPr>
                <a:spLocks/>
              </p:cNvSpPr>
              <p:nvPr/>
            </p:nvSpPr>
            <p:spPr bwMode="auto">
              <a:xfrm>
                <a:off x="8102427" y="4793023"/>
                <a:ext cx="12700" cy="9525"/>
              </a:xfrm>
              <a:custGeom>
                <a:avLst/>
                <a:gdLst>
                  <a:gd name="T0" fmla="*/ 8 w 8"/>
                  <a:gd name="T1" fmla="*/ 6 h 6"/>
                  <a:gd name="T2" fmla="*/ 8 w 8"/>
                  <a:gd name="T3" fmla="*/ 6 h 6"/>
                  <a:gd name="T4" fmla="*/ 8 w 8"/>
                  <a:gd name="T5" fmla="*/ 4 h 6"/>
                  <a:gd name="T6" fmla="*/ 6 w 8"/>
                  <a:gd name="T7" fmla="*/ 2 h 6"/>
                  <a:gd name="T8" fmla="*/ 4 w 8"/>
                  <a:gd name="T9" fmla="*/ 2 h 6"/>
                  <a:gd name="T10" fmla="*/ 0 w 8"/>
                  <a:gd name="T11" fmla="*/ 0 h 6"/>
                  <a:gd name="T12" fmla="*/ 0 w 8"/>
                  <a:gd name="T13" fmla="*/ 0 h 6"/>
                  <a:gd name="T14" fmla="*/ 2 w 8"/>
                  <a:gd name="T15" fmla="*/ 4 h 6"/>
                  <a:gd name="T16" fmla="*/ 4 w 8"/>
                  <a:gd name="T17" fmla="*/ 6 h 6"/>
                  <a:gd name="T18" fmla="*/ 8 w 8"/>
                  <a:gd name="T19" fmla="*/ 6 h 6"/>
                  <a:gd name="T20" fmla="*/ 8 w 8"/>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6">
                    <a:moveTo>
                      <a:pt x="8" y="6"/>
                    </a:moveTo>
                    <a:lnTo>
                      <a:pt x="8" y="6"/>
                    </a:lnTo>
                    <a:lnTo>
                      <a:pt x="8" y="4"/>
                    </a:lnTo>
                    <a:lnTo>
                      <a:pt x="6" y="2"/>
                    </a:lnTo>
                    <a:lnTo>
                      <a:pt x="4" y="2"/>
                    </a:lnTo>
                    <a:lnTo>
                      <a:pt x="0" y="0"/>
                    </a:lnTo>
                    <a:lnTo>
                      <a:pt x="0" y="0"/>
                    </a:lnTo>
                    <a:lnTo>
                      <a:pt x="2" y="4"/>
                    </a:lnTo>
                    <a:lnTo>
                      <a:pt x="4" y="6"/>
                    </a:lnTo>
                    <a:lnTo>
                      <a:pt x="8" y="6"/>
                    </a:lnTo>
                    <a:lnTo>
                      <a:pt x="8" y="6"/>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00" name="Freeform 408"/>
              <p:cNvSpPr>
                <a:spLocks/>
              </p:cNvSpPr>
              <p:nvPr/>
            </p:nvSpPr>
            <p:spPr bwMode="auto">
              <a:xfrm>
                <a:off x="8140527" y="4789848"/>
                <a:ext cx="19050" cy="12700"/>
              </a:xfrm>
              <a:custGeom>
                <a:avLst/>
                <a:gdLst>
                  <a:gd name="T0" fmla="*/ 10 w 12"/>
                  <a:gd name="T1" fmla="*/ 8 h 8"/>
                  <a:gd name="T2" fmla="*/ 10 w 12"/>
                  <a:gd name="T3" fmla="*/ 8 h 8"/>
                  <a:gd name="T4" fmla="*/ 12 w 12"/>
                  <a:gd name="T5" fmla="*/ 4 h 8"/>
                  <a:gd name="T6" fmla="*/ 12 w 12"/>
                  <a:gd name="T7" fmla="*/ 2 h 8"/>
                  <a:gd name="T8" fmla="*/ 10 w 12"/>
                  <a:gd name="T9" fmla="*/ 0 h 8"/>
                  <a:gd name="T10" fmla="*/ 10 w 12"/>
                  <a:gd name="T11" fmla="*/ 0 h 8"/>
                  <a:gd name="T12" fmla="*/ 4 w 12"/>
                  <a:gd name="T13" fmla="*/ 0 h 8"/>
                  <a:gd name="T14" fmla="*/ 0 w 12"/>
                  <a:gd name="T15" fmla="*/ 0 h 8"/>
                  <a:gd name="T16" fmla="*/ 0 w 12"/>
                  <a:gd name="T17" fmla="*/ 0 h 8"/>
                  <a:gd name="T18" fmla="*/ 6 w 12"/>
                  <a:gd name="T19" fmla="*/ 4 h 8"/>
                  <a:gd name="T20" fmla="*/ 10 w 12"/>
                  <a:gd name="T21" fmla="*/ 8 h 8"/>
                  <a:gd name="T22" fmla="*/ 10 w 12"/>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8">
                    <a:moveTo>
                      <a:pt x="10" y="8"/>
                    </a:moveTo>
                    <a:lnTo>
                      <a:pt x="10" y="8"/>
                    </a:lnTo>
                    <a:lnTo>
                      <a:pt x="12" y="4"/>
                    </a:lnTo>
                    <a:lnTo>
                      <a:pt x="12" y="2"/>
                    </a:lnTo>
                    <a:lnTo>
                      <a:pt x="10" y="0"/>
                    </a:lnTo>
                    <a:lnTo>
                      <a:pt x="10" y="0"/>
                    </a:lnTo>
                    <a:lnTo>
                      <a:pt x="4" y="0"/>
                    </a:lnTo>
                    <a:lnTo>
                      <a:pt x="0" y="0"/>
                    </a:lnTo>
                    <a:lnTo>
                      <a:pt x="0" y="0"/>
                    </a:lnTo>
                    <a:lnTo>
                      <a:pt x="6" y="4"/>
                    </a:lnTo>
                    <a:lnTo>
                      <a:pt x="10" y="8"/>
                    </a:lnTo>
                    <a:lnTo>
                      <a:pt x="10" y="8"/>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668" name="Freeform 412"/>
            <p:cNvSpPr>
              <a:spLocks/>
            </p:cNvSpPr>
            <p:nvPr/>
          </p:nvSpPr>
          <p:spPr bwMode="auto">
            <a:xfrm>
              <a:off x="7232310" y="3412674"/>
              <a:ext cx="117361" cy="289344"/>
            </a:xfrm>
            <a:custGeom>
              <a:avLst/>
              <a:gdLst>
                <a:gd name="T0" fmla="*/ 8 w 88"/>
                <a:gd name="T1" fmla="*/ 38 h 240"/>
                <a:gd name="T2" fmla="*/ 10 w 88"/>
                <a:gd name="T3" fmla="*/ 36 h 240"/>
                <a:gd name="T4" fmla="*/ 8 w 88"/>
                <a:gd name="T5" fmla="*/ 50 h 240"/>
                <a:gd name="T6" fmla="*/ 6 w 88"/>
                <a:gd name="T7" fmla="*/ 68 h 240"/>
                <a:gd name="T8" fmla="*/ 6 w 88"/>
                <a:gd name="T9" fmla="*/ 78 h 240"/>
                <a:gd name="T10" fmla="*/ 14 w 88"/>
                <a:gd name="T11" fmla="*/ 100 h 240"/>
                <a:gd name="T12" fmla="*/ 14 w 88"/>
                <a:gd name="T13" fmla="*/ 106 h 240"/>
                <a:gd name="T14" fmla="*/ 8 w 88"/>
                <a:gd name="T15" fmla="*/ 116 h 240"/>
                <a:gd name="T16" fmla="*/ 8 w 88"/>
                <a:gd name="T17" fmla="*/ 120 h 240"/>
                <a:gd name="T18" fmla="*/ 24 w 88"/>
                <a:gd name="T19" fmla="*/ 152 h 240"/>
                <a:gd name="T20" fmla="*/ 28 w 88"/>
                <a:gd name="T21" fmla="*/ 162 h 240"/>
                <a:gd name="T22" fmla="*/ 40 w 88"/>
                <a:gd name="T23" fmla="*/ 172 h 240"/>
                <a:gd name="T24" fmla="*/ 48 w 88"/>
                <a:gd name="T25" fmla="*/ 182 h 240"/>
                <a:gd name="T26" fmla="*/ 50 w 88"/>
                <a:gd name="T27" fmla="*/ 196 h 240"/>
                <a:gd name="T28" fmla="*/ 60 w 88"/>
                <a:gd name="T29" fmla="*/ 208 h 240"/>
                <a:gd name="T30" fmla="*/ 64 w 88"/>
                <a:gd name="T31" fmla="*/ 220 h 240"/>
                <a:gd name="T32" fmla="*/ 60 w 88"/>
                <a:gd name="T33" fmla="*/ 226 h 240"/>
                <a:gd name="T34" fmla="*/ 60 w 88"/>
                <a:gd name="T35" fmla="*/ 228 h 240"/>
                <a:gd name="T36" fmla="*/ 64 w 88"/>
                <a:gd name="T37" fmla="*/ 228 h 240"/>
                <a:gd name="T38" fmla="*/ 64 w 88"/>
                <a:gd name="T39" fmla="*/ 236 h 240"/>
                <a:gd name="T40" fmla="*/ 68 w 88"/>
                <a:gd name="T41" fmla="*/ 230 h 240"/>
                <a:gd name="T42" fmla="*/ 78 w 88"/>
                <a:gd name="T43" fmla="*/ 238 h 240"/>
                <a:gd name="T44" fmla="*/ 86 w 88"/>
                <a:gd name="T45" fmla="*/ 240 h 240"/>
                <a:gd name="T46" fmla="*/ 88 w 88"/>
                <a:gd name="T47" fmla="*/ 236 h 240"/>
                <a:gd name="T48" fmla="*/ 86 w 88"/>
                <a:gd name="T49" fmla="*/ 226 h 240"/>
                <a:gd name="T50" fmla="*/ 78 w 88"/>
                <a:gd name="T51" fmla="*/ 216 h 240"/>
                <a:gd name="T52" fmla="*/ 66 w 88"/>
                <a:gd name="T53" fmla="*/ 190 h 240"/>
                <a:gd name="T54" fmla="*/ 64 w 88"/>
                <a:gd name="T55" fmla="*/ 168 h 240"/>
                <a:gd name="T56" fmla="*/ 50 w 88"/>
                <a:gd name="T57" fmla="*/ 146 h 240"/>
                <a:gd name="T58" fmla="*/ 46 w 88"/>
                <a:gd name="T59" fmla="*/ 140 h 240"/>
                <a:gd name="T60" fmla="*/ 40 w 88"/>
                <a:gd name="T61" fmla="*/ 140 h 240"/>
                <a:gd name="T62" fmla="*/ 38 w 88"/>
                <a:gd name="T63" fmla="*/ 140 h 240"/>
                <a:gd name="T64" fmla="*/ 28 w 88"/>
                <a:gd name="T65" fmla="*/ 128 h 240"/>
                <a:gd name="T66" fmla="*/ 36 w 88"/>
                <a:gd name="T67" fmla="*/ 118 h 240"/>
                <a:gd name="T68" fmla="*/ 38 w 88"/>
                <a:gd name="T69" fmla="*/ 116 h 240"/>
                <a:gd name="T70" fmla="*/ 36 w 88"/>
                <a:gd name="T71" fmla="*/ 100 h 240"/>
                <a:gd name="T72" fmla="*/ 34 w 88"/>
                <a:gd name="T73" fmla="*/ 96 h 240"/>
                <a:gd name="T74" fmla="*/ 34 w 88"/>
                <a:gd name="T75" fmla="*/ 94 h 240"/>
                <a:gd name="T76" fmla="*/ 34 w 88"/>
                <a:gd name="T77" fmla="*/ 78 h 240"/>
                <a:gd name="T78" fmla="*/ 26 w 88"/>
                <a:gd name="T79" fmla="*/ 74 h 240"/>
                <a:gd name="T80" fmla="*/ 26 w 88"/>
                <a:gd name="T81" fmla="*/ 64 h 240"/>
                <a:gd name="T82" fmla="*/ 26 w 88"/>
                <a:gd name="T83" fmla="*/ 50 h 240"/>
                <a:gd name="T84" fmla="*/ 20 w 88"/>
                <a:gd name="T85" fmla="*/ 38 h 240"/>
                <a:gd name="T86" fmla="*/ 14 w 88"/>
                <a:gd name="T87" fmla="*/ 18 h 240"/>
                <a:gd name="T88" fmla="*/ 10 w 88"/>
                <a:gd name="T89" fmla="*/ 6 h 240"/>
                <a:gd name="T90" fmla="*/ 8 w 88"/>
                <a:gd name="T91" fmla="*/ 6 h 240"/>
                <a:gd name="T92" fmla="*/ 6 w 88"/>
                <a:gd name="T93" fmla="*/ 14 h 240"/>
                <a:gd name="T94" fmla="*/ 8 w 88"/>
                <a:gd name="T95" fmla="*/ 36 h 240"/>
                <a:gd name="T96" fmla="*/ 0 w 88"/>
                <a:gd name="T97" fmla="*/ 46 h 240"/>
                <a:gd name="T98" fmla="*/ 6 w 88"/>
                <a:gd name="T99" fmla="*/ 46 h 240"/>
                <a:gd name="T100" fmla="*/ 8 w 88"/>
                <a:gd name="T101" fmla="*/ 3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240">
                  <a:moveTo>
                    <a:pt x="8" y="38"/>
                  </a:moveTo>
                  <a:lnTo>
                    <a:pt x="8" y="38"/>
                  </a:lnTo>
                  <a:lnTo>
                    <a:pt x="10" y="36"/>
                  </a:lnTo>
                  <a:lnTo>
                    <a:pt x="10" y="36"/>
                  </a:lnTo>
                  <a:lnTo>
                    <a:pt x="10" y="40"/>
                  </a:lnTo>
                  <a:lnTo>
                    <a:pt x="8" y="50"/>
                  </a:lnTo>
                  <a:lnTo>
                    <a:pt x="6" y="60"/>
                  </a:lnTo>
                  <a:lnTo>
                    <a:pt x="6" y="68"/>
                  </a:lnTo>
                  <a:lnTo>
                    <a:pt x="6" y="68"/>
                  </a:lnTo>
                  <a:lnTo>
                    <a:pt x="6" y="78"/>
                  </a:lnTo>
                  <a:lnTo>
                    <a:pt x="8" y="86"/>
                  </a:lnTo>
                  <a:lnTo>
                    <a:pt x="14" y="100"/>
                  </a:lnTo>
                  <a:lnTo>
                    <a:pt x="14" y="100"/>
                  </a:lnTo>
                  <a:lnTo>
                    <a:pt x="14" y="106"/>
                  </a:lnTo>
                  <a:lnTo>
                    <a:pt x="10" y="114"/>
                  </a:lnTo>
                  <a:lnTo>
                    <a:pt x="8" y="116"/>
                  </a:lnTo>
                  <a:lnTo>
                    <a:pt x="8" y="120"/>
                  </a:lnTo>
                  <a:lnTo>
                    <a:pt x="8" y="120"/>
                  </a:lnTo>
                  <a:lnTo>
                    <a:pt x="18" y="136"/>
                  </a:lnTo>
                  <a:lnTo>
                    <a:pt x="24" y="152"/>
                  </a:lnTo>
                  <a:lnTo>
                    <a:pt x="24" y="152"/>
                  </a:lnTo>
                  <a:lnTo>
                    <a:pt x="28" y="162"/>
                  </a:lnTo>
                  <a:lnTo>
                    <a:pt x="40" y="172"/>
                  </a:lnTo>
                  <a:lnTo>
                    <a:pt x="40" y="172"/>
                  </a:lnTo>
                  <a:lnTo>
                    <a:pt x="48" y="176"/>
                  </a:lnTo>
                  <a:lnTo>
                    <a:pt x="48" y="182"/>
                  </a:lnTo>
                  <a:lnTo>
                    <a:pt x="50" y="196"/>
                  </a:lnTo>
                  <a:lnTo>
                    <a:pt x="50" y="196"/>
                  </a:lnTo>
                  <a:lnTo>
                    <a:pt x="54" y="200"/>
                  </a:lnTo>
                  <a:lnTo>
                    <a:pt x="60" y="208"/>
                  </a:lnTo>
                  <a:lnTo>
                    <a:pt x="64" y="212"/>
                  </a:lnTo>
                  <a:lnTo>
                    <a:pt x="64" y="220"/>
                  </a:lnTo>
                  <a:lnTo>
                    <a:pt x="64" y="220"/>
                  </a:lnTo>
                  <a:lnTo>
                    <a:pt x="60" y="226"/>
                  </a:lnTo>
                  <a:lnTo>
                    <a:pt x="60" y="226"/>
                  </a:lnTo>
                  <a:lnTo>
                    <a:pt x="60" y="228"/>
                  </a:lnTo>
                  <a:lnTo>
                    <a:pt x="64" y="228"/>
                  </a:lnTo>
                  <a:lnTo>
                    <a:pt x="64" y="228"/>
                  </a:lnTo>
                  <a:lnTo>
                    <a:pt x="64" y="236"/>
                  </a:lnTo>
                  <a:lnTo>
                    <a:pt x="64" y="236"/>
                  </a:lnTo>
                  <a:lnTo>
                    <a:pt x="66" y="230"/>
                  </a:lnTo>
                  <a:lnTo>
                    <a:pt x="68" y="230"/>
                  </a:lnTo>
                  <a:lnTo>
                    <a:pt x="78" y="238"/>
                  </a:lnTo>
                  <a:lnTo>
                    <a:pt x="78" y="238"/>
                  </a:lnTo>
                  <a:lnTo>
                    <a:pt x="80" y="240"/>
                  </a:lnTo>
                  <a:lnTo>
                    <a:pt x="86" y="240"/>
                  </a:lnTo>
                  <a:lnTo>
                    <a:pt x="88" y="238"/>
                  </a:lnTo>
                  <a:lnTo>
                    <a:pt x="88" y="236"/>
                  </a:lnTo>
                  <a:lnTo>
                    <a:pt x="88" y="236"/>
                  </a:lnTo>
                  <a:lnTo>
                    <a:pt x="86" y="226"/>
                  </a:lnTo>
                  <a:lnTo>
                    <a:pt x="78" y="216"/>
                  </a:lnTo>
                  <a:lnTo>
                    <a:pt x="78" y="216"/>
                  </a:lnTo>
                  <a:lnTo>
                    <a:pt x="66" y="190"/>
                  </a:lnTo>
                  <a:lnTo>
                    <a:pt x="66" y="190"/>
                  </a:lnTo>
                  <a:lnTo>
                    <a:pt x="64" y="180"/>
                  </a:lnTo>
                  <a:lnTo>
                    <a:pt x="64" y="168"/>
                  </a:lnTo>
                  <a:lnTo>
                    <a:pt x="60" y="156"/>
                  </a:lnTo>
                  <a:lnTo>
                    <a:pt x="50" y="146"/>
                  </a:lnTo>
                  <a:lnTo>
                    <a:pt x="50" y="146"/>
                  </a:lnTo>
                  <a:lnTo>
                    <a:pt x="46" y="140"/>
                  </a:lnTo>
                  <a:lnTo>
                    <a:pt x="46" y="140"/>
                  </a:lnTo>
                  <a:lnTo>
                    <a:pt x="40" y="140"/>
                  </a:lnTo>
                  <a:lnTo>
                    <a:pt x="38" y="140"/>
                  </a:lnTo>
                  <a:lnTo>
                    <a:pt x="38" y="140"/>
                  </a:lnTo>
                  <a:lnTo>
                    <a:pt x="34" y="134"/>
                  </a:lnTo>
                  <a:lnTo>
                    <a:pt x="28" y="128"/>
                  </a:lnTo>
                  <a:lnTo>
                    <a:pt x="34" y="122"/>
                  </a:lnTo>
                  <a:lnTo>
                    <a:pt x="36" y="118"/>
                  </a:lnTo>
                  <a:lnTo>
                    <a:pt x="36" y="118"/>
                  </a:lnTo>
                  <a:lnTo>
                    <a:pt x="38" y="116"/>
                  </a:lnTo>
                  <a:lnTo>
                    <a:pt x="38" y="108"/>
                  </a:lnTo>
                  <a:lnTo>
                    <a:pt x="36" y="100"/>
                  </a:lnTo>
                  <a:lnTo>
                    <a:pt x="36" y="100"/>
                  </a:lnTo>
                  <a:lnTo>
                    <a:pt x="34" y="96"/>
                  </a:lnTo>
                  <a:lnTo>
                    <a:pt x="34" y="94"/>
                  </a:lnTo>
                  <a:lnTo>
                    <a:pt x="34" y="94"/>
                  </a:lnTo>
                  <a:lnTo>
                    <a:pt x="34" y="86"/>
                  </a:lnTo>
                  <a:lnTo>
                    <a:pt x="34" y="78"/>
                  </a:lnTo>
                  <a:lnTo>
                    <a:pt x="34" y="78"/>
                  </a:lnTo>
                  <a:lnTo>
                    <a:pt x="26" y="74"/>
                  </a:lnTo>
                  <a:lnTo>
                    <a:pt x="26" y="68"/>
                  </a:lnTo>
                  <a:lnTo>
                    <a:pt x="26" y="64"/>
                  </a:lnTo>
                  <a:lnTo>
                    <a:pt x="26" y="64"/>
                  </a:lnTo>
                  <a:lnTo>
                    <a:pt x="26" y="50"/>
                  </a:lnTo>
                  <a:lnTo>
                    <a:pt x="20" y="38"/>
                  </a:lnTo>
                  <a:lnTo>
                    <a:pt x="20" y="38"/>
                  </a:lnTo>
                  <a:lnTo>
                    <a:pt x="18" y="26"/>
                  </a:lnTo>
                  <a:lnTo>
                    <a:pt x="14" y="18"/>
                  </a:lnTo>
                  <a:lnTo>
                    <a:pt x="14" y="18"/>
                  </a:lnTo>
                  <a:lnTo>
                    <a:pt x="10" y="6"/>
                  </a:lnTo>
                  <a:lnTo>
                    <a:pt x="10" y="0"/>
                  </a:lnTo>
                  <a:lnTo>
                    <a:pt x="8" y="6"/>
                  </a:lnTo>
                  <a:lnTo>
                    <a:pt x="8" y="6"/>
                  </a:lnTo>
                  <a:lnTo>
                    <a:pt x="6" y="14"/>
                  </a:lnTo>
                  <a:lnTo>
                    <a:pt x="6" y="26"/>
                  </a:lnTo>
                  <a:lnTo>
                    <a:pt x="8" y="36"/>
                  </a:lnTo>
                  <a:lnTo>
                    <a:pt x="6" y="40"/>
                  </a:lnTo>
                  <a:lnTo>
                    <a:pt x="0" y="46"/>
                  </a:lnTo>
                  <a:lnTo>
                    <a:pt x="0" y="46"/>
                  </a:lnTo>
                  <a:lnTo>
                    <a:pt x="6" y="46"/>
                  </a:lnTo>
                  <a:lnTo>
                    <a:pt x="8" y="46"/>
                  </a:lnTo>
                  <a:lnTo>
                    <a:pt x="8" y="38"/>
                  </a:lnTo>
                  <a:lnTo>
                    <a:pt x="8" y="38"/>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69" name="LAKE VICTORIA"/>
            <p:cNvSpPr>
              <a:spLocks/>
            </p:cNvSpPr>
            <p:nvPr/>
          </p:nvSpPr>
          <p:spPr bwMode="auto">
            <a:xfrm>
              <a:off x="7373677" y="3214956"/>
              <a:ext cx="173375" cy="180840"/>
            </a:xfrm>
            <a:custGeom>
              <a:avLst/>
              <a:gdLst>
                <a:gd name="T0" fmla="*/ 122 w 130"/>
                <a:gd name="T1" fmla="*/ 28 h 150"/>
                <a:gd name="T2" fmla="*/ 110 w 130"/>
                <a:gd name="T3" fmla="*/ 30 h 150"/>
                <a:gd name="T4" fmla="*/ 104 w 130"/>
                <a:gd name="T5" fmla="*/ 36 h 150"/>
                <a:gd name="T6" fmla="*/ 94 w 130"/>
                <a:gd name="T7" fmla="*/ 18 h 150"/>
                <a:gd name="T8" fmla="*/ 86 w 130"/>
                <a:gd name="T9" fmla="*/ 14 h 150"/>
                <a:gd name="T10" fmla="*/ 82 w 130"/>
                <a:gd name="T11" fmla="*/ 8 h 150"/>
                <a:gd name="T12" fmla="*/ 74 w 130"/>
                <a:gd name="T13" fmla="*/ 14 h 150"/>
                <a:gd name="T14" fmla="*/ 74 w 130"/>
                <a:gd name="T15" fmla="*/ 10 h 150"/>
                <a:gd name="T16" fmla="*/ 70 w 130"/>
                <a:gd name="T17" fmla="*/ 4 h 150"/>
                <a:gd name="T18" fmla="*/ 62 w 130"/>
                <a:gd name="T19" fmla="*/ 4 h 150"/>
                <a:gd name="T20" fmla="*/ 64 w 130"/>
                <a:gd name="T21" fmla="*/ 8 h 150"/>
                <a:gd name="T22" fmla="*/ 62 w 130"/>
                <a:gd name="T23" fmla="*/ 10 h 150"/>
                <a:gd name="T24" fmla="*/ 54 w 130"/>
                <a:gd name="T25" fmla="*/ 16 h 150"/>
                <a:gd name="T26" fmla="*/ 40 w 130"/>
                <a:gd name="T27" fmla="*/ 16 h 150"/>
                <a:gd name="T28" fmla="*/ 36 w 130"/>
                <a:gd name="T29" fmla="*/ 16 h 150"/>
                <a:gd name="T30" fmla="*/ 30 w 130"/>
                <a:gd name="T31" fmla="*/ 18 h 150"/>
                <a:gd name="T32" fmla="*/ 22 w 130"/>
                <a:gd name="T33" fmla="*/ 24 h 150"/>
                <a:gd name="T34" fmla="*/ 12 w 130"/>
                <a:gd name="T35" fmla="*/ 28 h 150"/>
                <a:gd name="T36" fmla="*/ 14 w 130"/>
                <a:gd name="T37" fmla="*/ 38 h 150"/>
                <a:gd name="T38" fmla="*/ 6 w 130"/>
                <a:gd name="T39" fmla="*/ 56 h 150"/>
                <a:gd name="T40" fmla="*/ 10 w 130"/>
                <a:gd name="T41" fmla="*/ 76 h 150"/>
                <a:gd name="T42" fmla="*/ 6 w 130"/>
                <a:gd name="T43" fmla="*/ 86 h 150"/>
                <a:gd name="T44" fmla="*/ 6 w 130"/>
                <a:gd name="T45" fmla="*/ 92 h 150"/>
                <a:gd name="T46" fmla="*/ 2 w 130"/>
                <a:gd name="T47" fmla="*/ 102 h 150"/>
                <a:gd name="T48" fmla="*/ 2 w 130"/>
                <a:gd name="T49" fmla="*/ 110 h 150"/>
                <a:gd name="T50" fmla="*/ 2 w 130"/>
                <a:gd name="T51" fmla="*/ 122 h 150"/>
                <a:gd name="T52" fmla="*/ 6 w 130"/>
                <a:gd name="T53" fmla="*/ 130 h 150"/>
                <a:gd name="T54" fmla="*/ 6 w 130"/>
                <a:gd name="T55" fmla="*/ 146 h 150"/>
                <a:gd name="T56" fmla="*/ 12 w 130"/>
                <a:gd name="T57" fmla="*/ 138 h 150"/>
                <a:gd name="T58" fmla="*/ 14 w 130"/>
                <a:gd name="T59" fmla="*/ 136 h 150"/>
                <a:gd name="T60" fmla="*/ 22 w 130"/>
                <a:gd name="T61" fmla="*/ 132 h 150"/>
                <a:gd name="T62" fmla="*/ 26 w 130"/>
                <a:gd name="T63" fmla="*/ 120 h 150"/>
                <a:gd name="T64" fmla="*/ 34 w 130"/>
                <a:gd name="T65" fmla="*/ 130 h 150"/>
                <a:gd name="T66" fmla="*/ 40 w 130"/>
                <a:gd name="T67" fmla="*/ 126 h 150"/>
                <a:gd name="T68" fmla="*/ 50 w 130"/>
                <a:gd name="T69" fmla="*/ 136 h 150"/>
                <a:gd name="T70" fmla="*/ 46 w 130"/>
                <a:gd name="T71" fmla="*/ 146 h 150"/>
                <a:gd name="T72" fmla="*/ 46 w 130"/>
                <a:gd name="T73" fmla="*/ 150 h 150"/>
                <a:gd name="T74" fmla="*/ 50 w 130"/>
                <a:gd name="T75" fmla="*/ 148 h 150"/>
                <a:gd name="T76" fmla="*/ 52 w 130"/>
                <a:gd name="T77" fmla="*/ 146 h 150"/>
                <a:gd name="T78" fmla="*/ 50 w 130"/>
                <a:gd name="T79" fmla="*/ 130 h 150"/>
                <a:gd name="T80" fmla="*/ 62 w 130"/>
                <a:gd name="T81" fmla="*/ 130 h 150"/>
                <a:gd name="T82" fmla="*/ 74 w 130"/>
                <a:gd name="T83" fmla="*/ 130 h 150"/>
                <a:gd name="T84" fmla="*/ 90 w 130"/>
                <a:gd name="T85" fmla="*/ 118 h 150"/>
                <a:gd name="T86" fmla="*/ 82 w 130"/>
                <a:gd name="T87" fmla="*/ 116 h 150"/>
                <a:gd name="T88" fmla="*/ 74 w 130"/>
                <a:gd name="T89" fmla="*/ 118 h 150"/>
                <a:gd name="T90" fmla="*/ 66 w 130"/>
                <a:gd name="T91" fmla="*/ 110 h 150"/>
                <a:gd name="T92" fmla="*/ 76 w 130"/>
                <a:gd name="T93" fmla="*/ 108 h 150"/>
                <a:gd name="T94" fmla="*/ 66 w 130"/>
                <a:gd name="T95" fmla="*/ 106 h 150"/>
                <a:gd name="T96" fmla="*/ 74 w 130"/>
                <a:gd name="T97" fmla="*/ 102 h 150"/>
                <a:gd name="T98" fmla="*/ 80 w 130"/>
                <a:gd name="T99" fmla="*/ 96 h 150"/>
                <a:gd name="T100" fmla="*/ 82 w 130"/>
                <a:gd name="T101" fmla="*/ 92 h 150"/>
                <a:gd name="T102" fmla="*/ 80 w 130"/>
                <a:gd name="T103" fmla="*/ 86 h 150"/>
                <a:gd name="T104" fmla="*/ 86 w 130"/>
                <a:gd name="T105" fmla="*/ 86 h 150"/>
                <a:gd name="T106" fmla="*/ 92 w 130"/>
                <a:gd name="T107" fmla="*/ 86 h 150"/>
                <a:gd name="T108" fmla="*/ 90 w 130"/>
                <a:gd name="T109" fmla="*/ 80 h 150"/>
                <a:gd name="T110" fmla="*/ 92 w 130"/>
                <a:gd name="T111" fmla="*/ 78 h 150"/>
                <a:gd name="T112" fmla="*/ 102 w 130"/>
                <a:gd name="T113" fmla="*/ 64 h 150"/>
                <a:gd name="T114" fmla="*/ 96 w 130"/>
                <a:gd name="T115" fmla="*/ 50 h 150"/>
                <a:gd name="T116" fmla="*/ 114 w 130"/>
                <a:gd name="T117" fmla="*/ 44 h 150"/>
                <a:gd name="T118" fmla="*/ 114 w 130"/>
                <a:gd name="T119" fmla="*/ 38 h 150"/>
                <a:gd name="T120" fmla="*/ 130 w 130"/>
                <a:gd name="T121" fmla="*/ 3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50">
                  <a:moveTo>
                    <a:pt x="130" y="36"/>
                  </a:moveTo>
                  <a:lnTo>
                    <a:pt x="130" y="36"/>
                  </a:lnTo>
                  <a:lnTo>
                    <a:pt x="122" y="28"/>
                  </a:lnTo>
                  <a:lnTo>
                    <a:pt x="120" y="28"/>
                  </a:lnTo>
                  <a:lnTo>
                    <a:pt x="116" y="28"/>
                  </a:lnTo>
                  <a:lnTo>
                    <a:pt x="110" y="30"/>
                  </a:lnTo>
                  <a:lnTo>
                    <a:pt x="110" y="30"/>
                  </a:lnTo>
                  <a:lnTo>
                    <a:pt x="106" y="36"/>
                  </a:lnTo>
                  <a:lnTo>
                    <a:pt x="104" y="36"/>
                  </a:lnTo>
                  <a:lnTo>
                    <a:pt x="96" y="28"/>
                  </a:lnTo>
                  <a:lnTo>
                    <a:pt x="96" y="28"/>
                  </a:lnTo>
                  <a:lnTo>
                    <a:pt x="94" y="18"/>
                  </a:lnTo>
                  <a:lnTo>
                    <a:pt x="92" y="14"/>
                  </a:lnTo>
                  <a:lnTo>
                    <a:pt x="92" y="14"/>
                  </a:lnTo>
                  <a:lnTo>
                    <a:pt x="86" y="14"/>
                  </a:lnTo>
                  <a:lnTo>
                    <a:pt x="82" y="14"/>
                  </a:lnTo>
                  <a:lnTo>
                    <a:pt x="82" y="8"/>
                  </a:lnTo>
                  <a:lnTo>
                    <a:pt x="82" y="8"/>
                  </a:lnTo>
                  <a:lnTo>
                    <a:pt x="76" y="14"/>
                  </a:lnTo>
                  <a:lnTo>
                    <a:pt x="76" y="14"/>
                  </a:lnTo>
                  <a:lnTo>
                    <a:pt x="74" y="14"/>
                  </a:lnTo>
                  <a:lnTo>
                    <a:pt x="70" y="10"/>
                  </a:lnTo>
                  <a:lnTo>
                    <a:pt x="70" y="10"/>
                  </a:lnTo>
                  <a:lnTo>
                    <a:pt x="74" y="10"/>
                  </a:lnTo>
                  <a:lnTo>
                    <a:pt x="74" y="10"/>
                  </a:lnTo>
                  <a:lnTo>
                    <a:pt x="70" y="8"/>
                  </a:lnTo>
                  <a:lnTo>
                    <a:pt x="70" y="4"/>
                  </a:lnTo>
                  <a:lnTo>
                    <a:pt x="70" y="0"/>
                  </a:lnTo>
                  <a:lnTo>
                    <a:pt x="70" y="0"/>
                  </a:lnTo>
                  <a:lnTo>
                    <a:pt x="62" y="4"/>
                  </a:lnTo>
                  <a:lnTo>
                    <a:pt x="62" y="4"/>
                  </a:lnTo>
                  <a:lnTo>
                    <a:pt x="64" y="8"/>
                  </a:lnTo>
                  <a:lnTo>
                    <a:pt x="64" y="8"/>
                  </a:lnTo>
                  <a:lnTo>
                    <a:pt x="62" y="8"/>
                  </a:lnTo>
                  <a:lnTo>
                    <a:pt x="62" y="10"/>
                  </a:lnTo>
                  <a:lnTo>
                    <a:pt x="62" y="10"/>
                  </a:lnTo>
                  <a:lnTo>
                    <a:pt x="54" y="14"/>
                  </a:lnTo>
                  <a:lnTo>
                    <a:pt x="54" y="14"/>
                  </a:lnTo>
                  <a:lnTo>
                    <a:pt x="54" y="16"/>
                  </a:lnTo>
                  <a:lnTo>
                    <a:pt x="52" y="16"/>
                  </a:lnTo>
                  <a:lnTo>
                    <a:pt x="40" y="16"/>
                  </a:lnTo>
                  <a:lnTo>
                    <a:pt x="40" y="16"/>
                  </a:lnTo>
                  <a:lnTo>
                    <a:pt x="42" y="10"/>
                  </a:lnTo>
                  <a:lnTo>
                    <a:pt x="42" y="10"/>
                  </a:lnTo>
                  <a:lnTo>
                    <a:pt x="36" y="16"/>
                  </a:lnTo>
                  <a:lnTo>
                    <a:pt x="34" y="18"/>
                  </a:lnTo>
                  <a:lnTo>
                    <a:pt x="30" y="18"/>
                  </a:lnTo>
                  <a:lnTo>
                    <a:pt x="30" y="18"/>
                  </a:lnTo>
                  <a:lnTo>
                    <a:pt x="30" y="24"/>
                  </a:lnTo>
                  <a:lnTo>
                    <a:pt x="26" y="24"/>
                  </a:lnTo>
                  <a:lnTo>
                    <a:pt x="22" y="24"/>
                  </a:lnTo>
                  <a:lnTo>
                    <a:pt x="22" y="24"/>
                  </a:lnTo>
                  <a:lnTo>
                    <a:pt x="12" y="28"/>
                  </a:lnTo>
                  <a:lnTo>
                    <a:pt x="12" y="28"/>
                  </a:lnTo>
                  <a:lnTo>
                    <a:pt x="12" y="30"/>
                  </a:lnTo>
                  <a:lnTo>
                    <a:pt x="14" y="38"/>
                  </a:lnTo>
                  <a:lnTo>
                    <a:pt x="14" y="38"/>
                  </a:lnTo>
                  <a:lnTo>
                    <a:pt x="6" y="50"/>
                  </a:lnTo>
                  <a:lnTo>
                    <a:pt x="6" y="50"/>
                  </a:lnTo>
                  <a:lnTo>
                    <a:pt x="6" y="56"/>
                  </a:lnTo>
                  <a:lnTo>
                    <a:pt x="6" y="64"/>
                  </a:lnTo>
                  <a:lnTo>
                    <a:pt x="10" y="68"/>
                  </a:lnTo>
                  <a:lnTo>
                    <a:pt x="10" y="76"/>
                  </a:lnTo>
                  <a:lnTo>
                    <a:pt x="10" y="76"/>
                  </a:lnTo>
                  <a:lnTo>
                    <a:pt x="10" y="80"/>
                  </a:lnTo>
                  <a:lnTo>
                    <a:pt x="6" y="86"/>
                  </a:lnTo>
                  <a:lnTo>
                    <a:pt x="6" y="86"/>
                  </a:lnTo>
                  <a:lnTo>
                    <a:pt x="6" y="90"/>
                  </a:lnTo>
                  <a:lnTo>
                    <a:pt x="6" y="92"/>
                  </a:lnTo>
                  <a:lnTo>
                    <a:pt x="6" y="92"/>
                  </a:lnTo>
                  <a:lnTo>
                    <a:pt x="2" y="102"/>
                  </a:lnTo>
                  <a:lnTo>
                    <a:pt x="2" y="102"/>
                  </a:lnTo>
                  <a:lnTo>
                    <a:pt x="0" y="106"/>
                  </a:lnTo>
                  <a:lnTo>
                    <a:pt x="0" y="106"/>
                  </a:lnTo>
                  <a:lnTo>
                    <a:pt x="2" y="110"/>
                  </a:lnTo>
                  <a:lnTo>
                    <a:pt x="2" y="110"/>
                  </a:lnTo>
                  <a:lnTo>
                    <a:pt x="0" y="120"/>
                  </a:lnTo>
                  <a:lnTo>
                    <a:pt x="2" y="122"/>
                  </a:lnTo>
                  <a:lnTo>
                    <a:pt x="2" y="126"/>
                  </a:lnTo>
                  <a:lnTo>
                    <a:pt x="2" y="126"/>
                  </a:lnTo>
                  <a:lnTo>
                    <a:pt x="6" y="130"/>
                  </a:lnTo>
                  <a:lnTo>
                    <a:pt x="6" y="136"/>
                  </a:lnTo>
                  <a:lnTo>
                    <a:pt x="6" y="146"/>
                  </a:lnTo>
                  <a:lnTo>
                    <a:pt x="6" y="146"/>
                  </a:lnTo>
                  <a:lnTo>
                    <a:pt x="10" y="142"/>
                  </a:lnTo>
                  <a:lnTo>
                    <a:pt x="10" y="138"/>
                  </a:lnTo>
                  <a:lnTo>
                    <a:pt x="12" y="138"/>
                  </a:lnTo>
                  <a:lnTo>
                    <a:pt x="14" y="142"/>
                  </a:lnTo>
                  <a:lnTo>
                    <a:pt x="14" y="142"/>
                  </a:lnTo>
                  <a:lnTo>
                    <a:pt x="14" y="136"/>
                  </a:lnTo>
                  <a:lnTo>
                    <a:pt x="14" y="132"/>
                  </a:lnTo>
                  <a:lnTo>
                    <a:pt x="22" y="132"/>
                  </a:lnTo>
                  <a:lnTo>
                    <a:pt x="22" y="132"/>
                  </a:lnTo>
                  <a:lnTo>
                    <a:pt x="20" y="130"/>
                  </a:lnTo>
                  <a:lnTo>
                    <a:pt x="22" y="126"/>
                  </a:lnTo>
                  <a:lnTo>
                    <a:pt x="26" y="120"/>
                  </a:lnTo>
                  <a:lnTo>
                    <a:pt x="26" y="120"/>
                  </a:lnTo>
                  <a:lnTo>
                    <a:pt x="26" y="126"/>
                  </a:lnTo>
                  <a:lnTo>
                    <a:pt x="34" y="130"/>
                  </a:lnTo>
                  <a:lnTo>
                    <a:pt x="36" y="130"/>
                  </a:lnTo>
                  <a:lnTo>
                    <a:pt x="40" y="126"/>
                  </a:lnTo>
                  <a:lnTo>
                    <a:pt x="40" y="126"/>
                  </a:lnTo>
                  <a:lnTo>
                    <a:pt x="46" y="132"/>
                  </a:lnTo>
                  <a:lnTo>
                    <a:pt x="46" y="132"/>
                  </a:lnTo>
                  <a:lnTo>
                    <a:pt x="50" y="136"/>
                  </a:lnTo>
                  <a:lnTo>
                    <a:pt x="50" y="136"/>
                  </a:lnTo>
                  <a:lnTo>
                    <a:pt x="50" y="146"/>
                  </a:lnTo>
                  <a:lnTo>
                    <a:pt x="46" y="146"/>
                  </a:lnTo>
                  <a:lnTo>
                    <a:pt x="42" y="148"/>
                  </a:lnTo>
                  <a:lnTo>
                    <a:pt x="42" y="148"/>
                  </a:lnTo>
                  <a:lnTo>
                    <a:pt x="46" y="150"/>
                  </a:lnTo>
                  <a:lnTo>
                    <a:pt x="46" y="150"/>
                  </a:lnTo>
                  <a:lnTo>
                    <a:pt x="50" y="148"/>
                  </a:lnTo>
                  <a:lnTo>
                    <a:pt x="50" y="148"/>
                  </a:lnTo>
                  <a:lnTo>
                    <a:pt x="54" y="148"/>
                  </a:lnTo>
                  <a:lnTo>
                    <a:pt x="54" y="148"/>
                  </a:lnTo>
                  <a:lnTo>
                    <a:pt x="52" y="146"/>
                  </a:lnTo>
                  <a:lnTo>
                    <a:pt x="50" y="138"/>
                  </a:lnTo>
                  <a:lnTo>
                    <a:pt x="50" y="132"/>
                  </a:lnTo>
                  <a:lnTo>
                    <a:pt x="50" y="130"/>
                  </a:lnTo>
                  <a:lnTo>
                    <a:pt x="50" y="130"/>
                  </a:lnTo>
                  <a:lnTo>
                    <a:pt x="54" y="126"/>
                  </a:lnTo>
                  <a:lnTo>
                    <a:pt x="62" y="130"/>
                  </a:lnTo>
                  <a:lnTo>
                    <a:pt x="70" y="132"/>
                  </a:lnTo>
                  <a:lnTo>
                    <a:pt x="70" y="132"/>
                  </a:lnTo>
                  <a:lnTo>
                    <a:pt x="74" y="130"/>
                  </a:lnTo>
                  <a:lnTo>
                    <a:pt x="80" y="126"/>
                  </a:lnTo>
                  <a:lnTo>
                    <a:pt x="90" y="118"/>
                  </a:lnTo>
                  <a:lnTo>
                    <a:pt x="90" y="118"/>
                  </a:lnTo>
                  <a:lnTo>
                    <a:pt x="90" y="116"/>
                  </a:lnTo>
                  <a:lnTo>
                    <a:pt x="86" y="116"/>
                  </a:lnTo>
                  <a:lnTo>
                    <a:pt x="82" y="116"/>
                  </a:lnTo>
                  <a:lnTo>
                    <a:pt x="82" y="116"/>
                  </a:lnTo>
                  <a:lnTo>
                    <a:pt x="76" y="118"/>
                  </a:lnTo>
                  <a:lnTo>
                    <a:pt x="74" y="118"/>
                  </a:lnTo>
                  <a:lnTo>
                    <a:pt x="64" y="116"/>
                  </a:lnTo>
                  <a:lnTo>
                    <a:pt x="64" y="116"/>
                  </a:lnTo>
                  <a:lnTo>
                    <a:pt x="66" y="110"/>
                  </a:lnTo>
                  <a:lnTo>
                    <a:pt x="70" y="108"/>
                  </a:lnTo>
                  <a:lnTo>
                    <a:pt x="76" y="108"/>
                  </a:lnTo>
                  <a:lnTo>
                    <a:pt x="76" y="108"/>
                  </a:lnTo>
                  <a:lnTo>
                    <a:pt x="74" y="106"/>
                  </a:lnTo>
                  <a:lnTo>
                    <a:pt x="66" y="106"/>
                  </a:lnTo>
                  <a:lnTo>
                    <a:pt x="66" y="106"/>
                  </a:lnTo>
                  <a:lnTo>
                    <a:pt x="66" y="102"/>
                  </a:lnTo>
                  <a:lnTo>
                    <a:pt x="66" y="102"/>
                  </a:lnTo>
                  <a:lnTo>
                    <a:pt x="74" y="102"/>
                  </a:lnTo>
                  <a:lnTo>
                    <a:pt x="74" y="102"/>
                  </a:lnTo>
                  <a:lnTo>
                    <a:pt x="76" y="102"/>
                  </a:lnTo>
                  <a:lnTo>
                    <a:pt x="80" y="96"/>
                  </a:lnTo>
                  <a:lnTo>
                    <a:pt x="80" y="96"/>
                  </a:lnTo>
                  <a:lnTo>
                    <a:pt x="80" y="96"/>
                  </a:lnTo>
                  <a:lnTo>
                    <a:pt x="82" y="92"/>
                  </a:lnTo>
                  <a:lnTo>
                    <a:pt x="82" y="92"/>
                  </a:lnTo>
                  <a:lnTo>
                    <a:pt x="80" y="90"/>
                  </a:lnTo>
                  <a:lnTo>
                    <a:pt x="80" y="86"/>
                  </a:lnTo>
                  <a:lnTo>
                    <a:pt x="82" y="86"/>
                  </a:lnTo>
                  <a:lnTo>
                    <a:pt x="82" y="86"/>
                  </a:lnTo>
                  <a:lnTo>
                    <a:pt x="86" y="86"/>
                  </a:lnTo>
                  <a:lnTo>
                    <a:pt x="86" y="86"/>
                  </a:lnTo>
                  <a:lnTo>
                    <a:pt x="92" y="86"/>
                  </a:lnTo>
                  <a:lnTo>
                    <a:pt x="92" y="86"/>
                  </a:lnTo>
                  <a:lnTo>
                    <a:pt x="90" y="84"/>
                  </a:lnTo>
                  <a:lnTo>
                    <a:pt x="90" y="80"/>
                  </a:lnTo>
                  <a:lnTo>
                    <a:pt x="90" y="80"/>
                  </a:lnTo>
                  <a:lnTo>
                    <a:pt x="94" y="80"/>
                  </a:lnTo>
                  <a:lnTo>
                    <a:pt x="94" y="80"/>
                  </a:lnTo>
                  <a:lnTo>
                    <a:pt x="92" y="78"/>
                  </a:lnTo>
                  <a:lnTo>
                    <a:pt x="92" y="70"/>
                  </a:lnTo>
                  <a:lnTo>
                    <a:pt x="102" y="64"/>
                  </a:lnTo>
                  <a:lnTo>
                    <a:pt x="102" y="64"/>
                  </a:lnTo>
                  <a:lnTo>
                    <a:pt x="96" y="56"/>
                  </a:lnTo>
                  <a:lnTo>
                    <a:pt x="96" y="50"/>
                  </a:lnTo>
                  <a:lnTo>
                    <a:pt x="96" y="50"/>
                  </a:lnTo>
                  <a:lnTo>
                    <a:pt x="102" y="44"/>
                  </a:lnTo>
                  <a:lnTo>
                    <a:pt x="104" y="44"/>
                  </a:lnTo>
                  <a:lnTo>
                    <a:pt x="114" y="44"/>
                  </a:lnTo>
                  <a:lnTo>
                    <a:pt x="114" y="44"/>
                  </a:lnTo>
                  <a:lnTo>
                    <a:pt x="114" y="38"/>
                  </a:lnTo>
                  <a:lnTo>
                    <a:pt x="114" y="38"/>
                  </a:lnTo>
                  <a:lnTo>
                    <a:pt x="130" y="36"/>
                  </a:lnTo>
                  <a:lnTo>
                    <a:pt x="130" y="36"/>
                  </a:lnTo>
                  <a:lnTo>
                    <a:pt x="130" y="36"/>
                  </a:lnTo>
                  <a:lnTo>
                    <a:pt x="130" y="36"/>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70" name="L. MALAWI"/>
            <p:cNvSpPr>
              <a:spLocks/>
            </p:cNvSpPr>
            <p:nvPr/>
          </p:nvSpPr>
          <p:spPr bwMode="auto">
            <a:xfrm>
              <a:off x="7496372" y="3743009"/>
              <a:ext cx="69351" cy="260410"/>
            </a:xfrm>
            <a:custGeom>
              <a:avLst/>
              <a:gdLst>
                <a:gd name="T0" fmla="*/ 42 w 52"/>
                <a:gd name="T1" fmla="*/ 184 h 216"/>
                <a:gd name="T2" fmla="*/ 52 w 52"/>
                <a:gd name="T3" fmla="*/ 198 h 216"/>
                <a:gd name="T4" fmla="*/ 52 w 52"/>
                <a:gd name="T5" fmla="*/ 216 h 216"/>
                <a:gd name="T6" fmla="*/ 38 w 52"/>
                <a:gd name="T7" fmla="*/ 196 h 216"/>
                <a:gd name="T8" fmla="*/ 38 w 52"/>
                <a:gd name="T9" fmla="*/ 206 h 216"/>
                <a:gd name="T10" fmla="*/ 28 w 52"/>
                <a:gd name="T11" fmla="*/ 206 h 216"/>
                <a:gd name="T12" fmla="*/ 24 w 52"/>
                <a:gd name="T13" fmla="*/ 198 h 216"/>
                <a:gd name="T14" fmla="*/ 28 w 52"/>
                <a:gd name="T15" fmla="*/ 188 h 216"/>
                <a:gd name="T16" fmla="*/ 24 w 52"/>
                <a:gd name="T17" fmla="*/ 180 h 216"/>
                <a:gd name="T18" fmla="*/ 18 w 52"/>
                <a:gd name="T19" fmla="*/ 178 h 216"/>
                <a:gd name="T20" fmla="*/ 14 w 52"/>
                <a:gd name="T21" fmla="*/ 164 h 216"/>
                <a:gd name="T22" fmla="*/ 14 w 52"/>
                <a:gd name="T23" fmla="*/ 148 h 216"/>
                <a:gd name="T24" fmla="*/ 2 w 52"/>
                <a:gd name="T25" fmla="*/ 124 h 216"/>
                <a:gd name="T26" fmla="*/ 2 w 52"/>
                <a:gd name="T27" fmla="*/ 120 h 216"/>
                <a:gd name="T28" fmla="*/ 10 w 52"/>
                <a:gd name="T29" fmla="*/ 104 h 216"/>
                <a:gd name="T30" fmla="*/ 14 w 52"/>
                <a:gd name="T31" fmla="*/ 96 h 216"/>
                <a:gd name="T32" fmla="*/ 14 w 52"/>
                <a:gd name="T33" fmla="*/ 84 h 216"/>
                <a:gd name="T34" fmla="*/ 12 w 52"/>
                <a:gd name="T35" fmla="*/ 50 h 216"/>
                <a:gd name="T36" fmla="*/ 12 w 52"/>
                <a:gd name="T37" fmla="*/ 44 h 216"/>
                <a:gd name="T38" fmla="*/ 12 w 52"/>
                <a:gd name="T39" fmla="*/ 36 h 216"/>
                <a:gd name="T40" fmla="*/ 4 w 52"/>
                <a:gd name="T41" fmla="*/ 30 h 216"/>
                <a:gd name="T42" fmla="*/ 2 w 52"/>
                <a:gd name="T43" fmla="*/ 24 h 216"/>
                <a:gd name="T44" fmla="*/ 0 w 52"/>
                <a:gd name="T45" fmla="*/ 4 h 216"/>
                <a:gd name="T46" fmla="*/ 2 w 52"/>
                <a:gd name="T47" fmla="*/ 0 h 216"/>
                <a:gd name="T48" fmla="*/ 12 w 52"/>
                <a:gd name="T49" fmla="*/ 4 h 216"/>
                <a:gd name="T50" fmla="*/ 24 w 52"/>
                <a:gd name="T51" fmla="*/ 28 h 216"/>
                <a:gd name="T52" fmla="*/ 28 w 52"/>
                <a:gd name="T53" fmla="*/ 46 h 216"/>
                <a:gd name="T54" fmla="*/ 28 w 52"/>
                <a:gd name="T55" fmla="*/ 50 h 216"/>
                <a:gd name="T56" fmla="*/ 28 w 52"/>
                <a:gd name="T57" fmla="*/ 58 h 216"/>
                <a:gd name="T58" fmla="*/ 30 w 52"/>
                <a:gd name="T59" fmla="*/ 74 h 216"/>
                <a:gd name="T60" fmla="*/ 40 w 52"/>
                <a:gd name="T61" fmla="*/ 86 h 216"/>
                <a:gd name="T62" fmla="*/ 40 w 52"/>
                <a:gd name="T63" fmla="*/ 108 h 216"/>
                <a:gd name="T64" fmla="*/ 38 w 52"/>
                <a:gd name="T65" fmla="*/ 110 h 216"/>
                <a:gd name="T66" fmla="*/ 30 w 52"/>
                <a:gd name="T67" fmla="*/ 126 h 216"/>
                <a:gd name="T68" fmla="*/ 34 w 52"/>
                <a:gd name="T69" fmla="*/ 140 h 216"/>
                <a:gd name="T70" fmla="*/ 34 w 52"/>
                <a:gd name="T71" fmla="*/ 148 h 216"/>
                <a:gd name="T72" fmla="*/ 34 w 52"/>
                <a:gd name="T73" fmla="*/ 154 h 216"/>
                <a:gd name="T74" fmla="*/ 38 w 52"/>
                <a:gd name="T75" fmla="*/ 168 h 216"/>
                <a:gd name="T76" fmla="*/ 38 w 52"/>
                <a:gd name="T77" fmla="*/ 184 h 216"/>
                <a:gd name="T78" fmla="*/ 42 w 52"/>
                <a:gd name="T79" fmla="*/ 18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 h="216">
                  <a:moveTo>
                    <a:pt x="42" y="184"/>
                  </a:moveTo>
                  <a:lnTo>
                    <a:pt x="42" y="184"/>
                  </a:lnTo>
                  <a:lnTo>
                    <a:pt x="44" y="190"/>
                  </a:lnTo>
                  <a:lnTo>
                    <a:pt x="52" y="198"/>
                  </a:lnTo>
                  <a:lnTo>
                    <a:pt x="52" y="208"/>
                  </a:lnTo>
                  <a:lnTo>
                    <a:pt x="52" y="216"/>
                  </a:lnTo>
                  <a:lnTo>
                    <a:pt x="52" y="216"/>
                  </a:lnTo>
                  <a:lnTo>
                    <a:pt x="38" y="196"/>
                  </a:lnTo>
                  <a:lnTo>
                    <a:pt x="38" y="196"/>
                  </a:lnTo>
                  <a:lnTo>
                    <a:pt x="38" y="206"/>
                  </a:lnTo>
                  <a:lnTo>
                    <a:pt x="30" y="208"/>
                  </a:lnTo>
                  <a:lnTo>
                    <a:pt x="28" y="206"/>
                  </a:lnTo>
                  <a:lnTo>
                    <a:pt x="24" y="198"/>
                  </a:lnTo>
                  <a:lnTo>
                    <a:pt x="24" y="198"/>
                  </a:lnTo>
                  <a:lnTo>
                    <a:pt x="28" y="188"/>
                  </a:lnTo>
                  <a:lnTo>
                    <a:pt x="28" y="188"/>
                  </a:lnTo>
                  <a:lnTo>
                    <a:pt x="28" y="180"/>
                  </a:lnTo>
                  <a:lnTo>
                    <a:pt x="24" y="180"/>
                  </a:lnTo>
                  <a:lnTo>
                    <a:pt x="18" y="178"/>
                  </a:lnTo>
                  <a:lnTo>
                    <a:pt x="18" y="178"/>
                  </a:lnTo>
                  <a:lnTo>
                    <a:pt x="14" y="170"/>
                  </a:lnTo>
                  <a:lnTo>
                    <a:pt x="14" y="164"/>
                  </a:lnTo>
                  <a:lnTo>
                    <a:pt x="14" y="148"/>
                  </a:lnTo>
                  <a:lnTo>
                    <a:pt x="14" y="148"/>
                  </a:lnTo>
                  <a:lnTo>
                    <a:pt x="10" y="136"/>
                  </a:lnTo>
                  <a:lnTo>
                    <a:pt x="2" y="124"/>
                  </a:lnTo>
                  <a:lnTo>
                    <a:pt x="2" y="124"/>
                  </a:lnTo>
                  <a:lnTo>
                    <a:pt x="2" y="120"/>
                  </a:lnTo>
                  <a:lnTo>
                    <a:pt x="2" y="114"/>
                  </a:lnTo>
                  <a:lnTo>
                    <a:pt x="10" y="104"/>
                  </a:lnTo>
                  <a:lnTo>
                    <a:pt x="10" y="104"/>
                  </a:lnTo>
                  <a:lnTo>
                    <a:pt x="14" y="96"/>
                  </a:lnTo>
                  <a:lnTo>
                    <a:pt x="14" y="84"/>
                  </a:lnTo>
                  <a:lnTo>
                    <a:pt x="14" y="84"/>
                  </a:lnTo>
                  <a:lnTo>
                    <a:pt x="12" y="68"/>
                  </a:lnTo>
                  <a:lnTo>
                    <a:pt x="12" y="50"/>
                  </a:lnTo>
                  <a:lnTo>
                    <a:pt x="12" y="50"/>
                  </a:lnTo>
                  <a:lnTo>
                    <a:pt x="12" y="44"/>
                  </a:lnTo>
                  <a:lnTo>
                    <a:pt x="12" y="40"/>
                  </a:lnTo>
                  <a:lnTo>
                    <a:pt x="12" y="36"/>
                  </a:lnTo>
                  <a:lnTo>
                    <a:pt x="12" y="36"/>
                  </a:lnTo>
                  <a:lnTo>
                    <a:pt x="4" y="30"/>
                  </a:lnTo>
                  <a:lnTo>
                    <a:pt x="2" y="24"/>
                  </a:lnTo>
                  <a:lnTo>
                    <a:pt x="2" y="24"/>
                  </a:lnTo>
                  <a:lnTo>
                    <a:pt x="0" y="8"/>
                  </a:lnTo>
                  <a:lnTo>
                    <a:pt x="0" y="4"/>
                  </a:lnTo>
                  <a:lnTo>
                    <a:pt x="0" y="0"/>
                  </a:lnTo>
                  <a:lnTo>
                    <a:pt x="2" y="0"/>
                  </a:lnTo>
                  <a:lnTo>
                    <a:pt x="2" y="0"/>
                  </a:lnTo>
                  <a:lnTo>
                    <a:pt x="12" y="4"/>
                  </a:lnTo>
                  <a:lnTo>
                    <a:pt x="18" y="14"/>
                  </a:lnTo>
                  <a:lnTo>
                    <a:pt x="24" y="28"/>
                  </a:lnTo>
                  <a:lnTo>
                    <a:pt x="24" y="28"/>
                  </a:lnTo>
                  <a:lnTo>
                    <a:pt x="28" y="46"/>
                  </a:lnTo>
                  <a:lnTo>
                    <a:pt x="28" y="46"/>
                  </a:lnTo>
                  <a:lnTo>
                    <a:pt x="28" y="50"/>
                  </a:lnTo>
                  <a:lnTo>
                    <a:pt x="28" y="58"/>
                  </a:lnTo>
                  <a:lnTo>
                    <a:pt x="28" y="58"/>
                  </a:lnTo>
                  <a:lnTo>
                    <a:pt x="28" y="68"/>
                  </a:lnTo>
                  <a:lnTo>
                    <a:pt x="30" y="74"/>
                  </a:lnTo>
                  <a:lnTo>
                    <a:pt x="40" y="86"/>
                  </a:lnTo>
                  <a:lnTo>
                    <a:pt x="40" y="86"/>
                  </a:lnTo>
                  <a:lnTo>
                    <a:pt x="40" y="100"/>
                  </a:lnTo>
                  <a:lnTo>
                    <a:pt x="40" y="108"/>
                  </a:lnTo>
                  <a:lnTo>
                    <a:pt x="38" y="110"/>
                  </a:lnTo>
                  <a:lnTo>
                    <a:pt x="38" y="110"/>
                  </a:lnTo>
                  <a:lnTo>
                    <a:pt x="30" y="120"/>
                  </a:lnTo>
                  <a:lnTo>
                    <a:pt x="30" y="126"/>
                  </a:lnTo>
                  <a:lnTo>
                    <a:pt x="34" y="130"/>
                  </a:lnTo>
                  <a:lnTo>
                    <a:pt x="34" y="140"/>
                  </a:lnTo>
                  <a:lnTo>
                    <a:pt x="34" y="140"/>
                  </a:lnTo>
                  <a:lnTo>
                    <a:pt x="34" y="148"/>
                  </a:lnTo>
                  <a:lnTo>
                    <a:pt x="34" y="154"/>
                  </a:lnTo>
                  <a:lnTo>
                    <a:pt x="34" y="154"/>
                  </a:lnTo>
                  <a:lnTo>
                    <a:pt x="38" y="168"/>
                  </a:lnTo>
                  <a:lnTo>
                    <a:pt x="38" y="168"/>
                  </a:lnTo>
                  <a:lnTo>
                    <a:pt x="38" y="178"/>
                  </a:lnTo>
                  <a:lnTo>
                    <a:pt x="38" y="184"/>
                  </a:lnTo>
                  <a:lnTo>
                    <a:pt x="42" y="184"/>
                  </a:lnTo>
                  <a:lnTo>
                    <a:pt x="42" y="184"/>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71" name="MALI"/>
            <p:cNvSpPr>
              <a:spLocks/>
            </p:cNvSpPr>
            <p:nvPr/>
          </p:nvSpPr>
          <p:spPr bwMode="auto">
            <a:xfrm>
              <a:off x="5037112" y="1903262"/>
              <a:ext cx="880213" cy="805341"/>
            </a:xfrm>
            <a:custGeom>
              <a:avLst/>
              <a:gdLst>
                <a:gd name="T0" fmla="*/ 16 w 660"/>
                <a:gd name="T1" fmla="*/ 456 h 668"/>
                <a:gd name="T2" fmla="*/ 26 w 660"/>
                <a:gd name="T3" fmla="*/ 426 h 668"/>
                <a:gd name="T4" fmla="*/ 64 w 660"/>
                <a:gd name="T5" fmla="*/ 434 h 668"/>
                <a:gd name="T6" fmla="*/ 110 w 660"/>
                <a:gd name="T7" fmla="*/ 432 h 668"/>
                <a:gd name="T8" fmla="*/ 134 w 660"/>
                <a:gd name="T9" fmla="*/ 432 h 668"/>
                <a:gd name="T10" fmla="*/ 266 w 660"/>
                <a:gd name="T11" fmla="*/ 432 h 668"/>
                <a:gd name="T12" fmla="*/ 274 w 660"/>
                <a:gd name="T13" fmla="*/ 402 h 668"/>
                <a:gd name="T14" fmla="*/ 264 w 660"/>
                <a:gd name="T15" fmla="*/ 366 h 668"/>
                <a:gd name="T16" fmla="*/ 272 w 660"/>
                <a:gd name="T17" fmla="*/ 4 h 668"/>
                <a:gd name="T18" fmla="*/ 374 w 660"/>
                <a:gd name="T19" fmla="*/ 58 h 668"/>
                <a:gd name="T20" fmla="*/ 536 w 660"/>
                <a:gd name="T21" fmla="*/ 180 h 668"/>
                <a:gd name="T22" fmla="*/ 540 w 660"/>
                <a:gd name="T23" fmla="*/ 198 h 668"/>
                <a:gd name="T24" fmla="*/ 560 w 660"/>
                <a:gd name="T25" fmla="*/ 214 h 668"/>
                <a:gd name="T26" fmla="*/ 578 w 660"/>
                <a:gd name="T27" fmla="*/ 218 h 668"/>
                <a:gd name="T28" fmla="*/ 602 w 660"/>
                <a:gd name="T29" fmla="*/ 230 h 668"/>
                <a:gd name="T30" fmla="*/ 618 w 660"/>
                <a:gd name="T31" fmla="*/ 258 h 668"/>
                <a:gd name="T32" fmla="*/ 640 w 660"/>
                <a:gd name="T33" fmla="*/ 272 h 668"/>
                <a:gd name="T34" fmla="*/ 658 w 660"/>
                <a:gd name="T35" fmla="*/ 364 h 668"/>
                <a:gd name="T36" fmla="*/ 648 w 660"/>
                <a:gd name="T37" fmla="*/ 402 h 668"/>
                <a:gd name="T38" fmla="*/ 632 w 660"/>
                <a:gd name="T39" fmla="*/ 428 h 668"/>
                <a:gd name="T40" fmla="*/ 608 w 660"/>
                <a:gd name="T41" fmla="*/ 434 h 668"/>
                <a:gd name="T42" fmla="*/ 548 w 660"/>
                <a:gd name="T43" fmla="*/ 442 h 668"/>
                <a:gd name="T44" fmla="*/ 516 w 660"/>
                <a:gd name="T45" fmla="*/ 454 h 668"/>
                <a:gd name="T46" fmla="*/ 498 w 660"/>
                <a:gd name="T47" fmla="*/ 456 h 668"/>
                <a:gd name="T48" fmla="*/ 466 w 660"/>
                <a:gd name="T49" fmla="*/ 452 h 668"/>
                <a:gd name="T50" fmla="*/ 414 w 660"/>
                <a:gd name="T51" fmla="*/ 478 h 668"/>
                <a:gd name="T52" fmla="*/ 394 w 660"/>
                <a:gd name="T53" fmla="*/ 486 h 668"/>
                <a:gd name="T54" fmla="*/ 376 w 660"/>
                <a:gd name="T55" fmla="*/ 502 h 668"/>
                <a:gd name="T56" fmla="*/ 358 w 660"/>
                <a:gd name="T57" fmla="*/ 512 h 668"/>
                <a:gd name="T58" fmla="*/ 352 w 660"/>
                <a:gd name="T59" fmla="*/ 534 h 668"/>
                <a:gd name="T60" fmla="*/ 322 w 660"/>
                <a:gd name="T61" fmla="*/ 528 h 668"/>
                <a:gd name="T62" fmla="*/ 322 w 660"/>
                <a:gd name="T63" fmla="*/ 550 h 668"/>
                <a:gd name="T64" fmla="*/ 308 w 660"/>
                <a:gd name="T65" fmla="*/ 576 h 668"/>
                <a:gd name="T66" fmla="*/ 282 w 660"/>
                <a:gd name="T67" fmla="*/ 590 h 668"/>
                <a:gd name="T68" fmla="*/ 278 w 660"/>
                <a:gd name="T69" fmla="*/ 604 h 668"/>
                <a:gd name="T70" fmla="*/ 272 w 660"/>
                <a:gd name="T71" fmla="*/ 628 h 668"/>
                <a:gd name="T72" fmla="*/ 264 w 660"/>
                <a:gd name="T73" fmla="*/ 656 h 668"/>
                <a:gd name="T74" fmla="*/ 246 w 660"/>
                <a:gd name="T75" fmla="*/ 662 h 668"/>
                <a:gd name="T76" fmla="*/ 242 w 660"/>
                <a:gd name="T77" fmla="*/ 640 h 668"/>
                <a:gd name="T78" fmla="*/ 224 w 660"/>
                <a:gd name="T79" fmla="*/ 642 h 668"/>
                <a:gd name="T80" fmla="*/ 212 w 660"/>
                <a:gd name="T81" fmla="*/ 660 h 668"/>
                <a:gd name="T82" fmla="*/ 192 w 660"/>
                <a:gd name="T83" fmla="*/ 656 h 668"/>
                <a:gd name="T84" fmla="*/ 176 w 660"/>
                <a:gd name="T85" fmla="*/ 662 h 668"/>
                <a:gd name="T86" fmla="*/ 160 w 660"/>
                <a:gd name="T87" fmla="*/ 646 h 668"/>
                <a:gd name="T88" fmla="*/ 152 w 660"/>
                <a:gd name="T89" fmla="*/ 628 h 668"/>
                <a:gd name="T90" fmla="*/ 156 w 660"/>
                <a:gd name="T91" fmla="*/ 616 h 668"/>
                <a:gd name="T92" fmla="*/ 140 w 660"/>
                <a:gd name="T93" fmla="*/ 600 h 668"/>
                <a:gd name="T94" fmla="*/ 134 w 660"/>
                <a:gd name="T95" fmla="*/ 578 h 668"/>
                <a:gd name="T96" fmla="*/ 116 w 660"/>
                <a:gd name="T97" fmla="*/ 564 h 668"/>
                <a:gd name="T98" fmla="*/ 116 w 660"/>
                <a:gd name="T99" fmla="*/ 574 h 668"/>
                <a:gd name="T100" fmla="*/ 90 w 660"/>
                <a:gd name="T101" fmla="*/ 578 h 668"/>
                <a:gd name="T102" fmla="*/ 62 w 660"/>
                <a:gd name="T103" fmla="*/ 580 h 668"/>
                <a:gd name="T104" fmla="*/ 32 w 660"/>
                <a:gd name="T105" fmla="*/ 580 h 668"/>
                <a:gd name="T106" fmla="*/ 32 w 660"/>
                <a:gd name="T107" fmla="*/ 560 h 668"/>
                <a:gd name="T108" fmla="*/ 26 w 660"/>
                <a:gd name="T109" fmla="*/ 528 h 668"/>
                <a:gd name="T110" fmla="*/ 10 w 660"/>
                <a:gd name="T111" fmla="*/ 514 h 668"/>
                <a:gd name="T112" fmla="*/ 4 w 660"/>
                <a:gd name="T113" fmla="*/ 482 h 668"/>
                <a:gd name="T114" fmla="*/ 0 w 660"/>
                <a:gd name="T115" fmla="*/ 462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0" h="668">
                  <a:moveTo>
                    <a:pt x="0" y="462"/>
                  </a:moveTo>
                  <a:lnTo>
                    <a:pt x="0" y="462"/>
                  </a:lnTo>
                  <a:lnTo>
                    <a:pt x="10" y="462"/>
                  </a:lnTo>
                  <a:lnTo>
                    <a:pt x="12" y="462"/>
                  </a:lnTo>
                  <a:lnTo>
                    <a:pt x="16" y="456"/>
                  </a:lnTo>
                  <a:lnTo>
                    <a:pt x="16" y="456"/>
                  </a:lnTo>
                  <a:lnTo>
                    <a:pt x="16" y="454"/>
                  </a:lnTo>
                  <a:lnTo>
                    <a:pt x="22" y="444"/>
                  </a:lnTo>
                  <a:lnTo>
                    <a:pt x="22" y="432"/>
                  </a:lnTo>
                  <a:lnTo>
                    <a:pt x="22" y="432"/>
                  </a:lnTo>
                  <a:lnTo>
                    <a:pt x="24" y="426"/>
                  </a:lnTo>
                  <a:lnTo>
                    <a:pt x="26" y="426"/>
                  </a:lnTo>
                  <a:lnTo>
                    <a:pt x="40" y="432"/>
                  </a:lnTo>
                  <a:lnTo>
                    <a:pt x="50" y="442"/>
                  </a:lnTo>
                  <a:lnTo>
                    <a:pt x="54" y="446"/>
                  </a:lnTo>
                  <a:lnTo>
                    <a:pt x="54" y="446"/>
                  </a:lnTo>
                  <a:lnTo>
                    <a:pt x="56" y="442"/>
                  </a:lnTo>
                  <a:lnTo>
                    <a:pt x="64" y="434"/>
                  </a:lnTo>
                  <a:lnTo>
                    <a:pt x="72" y="432"/>
                  </a:lnTo>
                  <a:lnTo>
                    <a:pt x="82" y="434"/>
                  </a:lnTo>
                  <a:lnTo>
                    <a:pt x="82" y="434"/>
                  </a:lnTo>
                  <a:lnTo>
                    <a:pt x="92" y="434"/>
                  </a:lnTo>
                  <a:lnTo>
                    <a:pt x="102" y="434"/>
                  </a:lnTo>
                  <a:lnTo>
                    <a:pt x="110" y="432"/>
                  </a:lnTo>
                  <a:lnTo>
                    <a:pt x="112" y="428"/>
                  </a:lnTo>
                  <a:lnTo>
                    <a:pt x="112" y="422"/>
                  </a:lnTo>
                  <a:lnTo>
                    <a:pt x="112" y="422"/>
                  </a:lnTo>
                  <a:lnTo>
                    <a:pt x="116" y="428"/>
                  </a:lnTo>
                  <a:lnTo>
                    <a:pt x="122" y="432"/>
                  </a:lnTo>
                  <a:lnTo>
                    <a:pt x="134" y="432"/>
                  </a:lnTo>
                  <a:lnTo>
                    <a:pt x="160" y="432"/>
                  </a:lnTo>
                  <a:lnTo>
                    <a:pt x="160" y="432"/>
                  </a:lnTo>
                  <a:lnTo>
                    <a:pt x="200" y="428"/>
                  </a:lnTo>
                  <a:lnTo>
                    <a:pt x="238" y="428"/>
                  </a:lnTo>
                  <a:lnTo>
                    <a:pt x="238" y="428"/>
                  </a:lnTo>
                  <a:lnTo>
                    <a:pt x="266" y="432"/>
                  </a:lnTo>
                  <a:lnTo>
                    <a:pt x="266" y="432"/>
                  </a:lnTo>
                  <a:lnTo>
                    <a:pt x="272" y="428"/>
                  </a:lnTo>
                  <a:lnTo>
                    <a:pt x="272" y="426"/>
                  </a:lnTo>
                  <a:lnTo>
                    <a:pt x="272" y="414"/>
                  </a:lnTo>
                  <a:lnTo>
                    <a:pt x="272" y="414"/>
                  </a:lnTo>
                  <a:lnTo>
                    <a:pt x="274" y="402"/>
                  </a:lnTo>
                  <a:lnTo>
                    <a:pt x="274" y="394"/>
                  </a:lnTo>
                  <a:lnTo>
                    <a:pt x="272" y="392"/>
                  </a:lnTo>
                  <a:lnTo>
                    <a:pt x="272" y="392"/>
                  </a:lnTo>
                  <a:lnTo>
                    <a:pt x="268" y="386"/>
                  </a:lnTo>
                  <a:lnTo>
                    <a:pt x="266" y="380"/>
                  </a:lnTo>
                  <a:lnTo>
                    <a:pt x="264" y="366"/>
                  </a:lnTo>
                  <a:lnTo>
                    <a:pt x="264" y="366"/>
                  </a:lnTo>
                  <a:lnTo>
                    <a:pt x="246" y="188"/>
                  </a:lnTo>
                  <a:lnTo>
                    <a:pt x="238" y="96"/>
                  </a:lnTo>
                  <a:lnTo>
                    <a:pt x="226" y="4"/>
                  </a:lnTo>
                  <a:lnTo>
                    <a:pt x="226" y="4"/>
                  </a:lnTo>
                  <a:lnTo>
                    <a:pt x="272" y="4"/>
                  </a:lnTo>
                  <a:lnTo>
                    <a:pt x="272" y="4"/>
                  </a:lnTo>
                  <a:lnTo>
                    <a:pt x="286" y="0"/>
                  </a:lnTo>
                  <a:lnTo>
                    <a:pt x="296" y="4"/>
                  </a:lnTo>
                  <a:lnTo>
                    <a:pt x="304" y="8"/>
                  </a:lnTo>
                  <a:lnTo>
                    <a:pt x="304" y="8"/>
                  </a:lnTo>
                  <a:lnTo>
                    <a:pt x="374" y="58"/>
                  </a:lnTo>
                  <a:lnTo>
                    <a:pt x="374" y="58"/>
                  </a:lnTo>
                  <a:lnTo>
                    <a:pt x="446" y="112"/>
                  </a:lnTo>
                  <a:lnTo>
                    <a:pt x="520" y="170"/>
                  </a:lnTo>
                  <a:lnTo>
                    <a:pt x="520" y="170"/>
                  </a:lnTo>
                  <a:lnTo>
                    <a:pt x="534" y="178"/>
                  </a:lnTo>
                  <a:lnTo>
                    <a:pt x="536" y="180"/>
                  </a:lnTo>
                  <a:lnTo>
                    <a:pt x="536" y="188"/>
                  </a:lnTo>
                  <a:lnTo>
                    <a:pt x="536" y="188"/>
                  </a:lnTo>
                  <a:lnTo>
                    <a:pt x="536" y="192"/>
                  </a:lnTo>
                  <a:lnTo>
                    <a:pt x="538" y="198"/>
                  </a:lnTo>
                  <a:lnTo>
                    <a:pt x="540" y="198"/>
                  </a:lnTo>
                  <a:lnTo>
                    <a:pt x="540" y="198"/>
                  </a:lnTo>
                  <a:lnTo>
                    <a:pt x="548" y="200"/>
                  </a:lnTo>
                  <a:lnTo>
                    <a:pt x="550" y="202"/>
                  </a:lnTo>
                  <a:lnTo>
                    <a:pt x="550" y="202"/>
                  </a:lnTo>
                  <a:lnTo>
                    <a:pt x="556" y="210"/>
                  </a:lnTo>
                  <a:lnTo>
                    <a:pt x="560" y="214"/>
                  </a:lnTo>
                  <a:lnTo>
                    <a:pt x="560" y="214"/>
                  </a:lnTo>
                  <a:lnTo>
                    <a:pt x="566" y="218"/>
                  </a:lnTo>
                  <a:lnTo>
                    <a:pt x="574" y="218"/>
                  </a:lnTo>
                  <a:lnTo>
                    <a:pt x="574" y="218"/>
                  </a:lnTo>
                  <a:lnTo>
                    <a:pt x="576" y="218"/>
                  </a:lnTo>
                  <a:lnTo>
                    <a:pt x="576" y="218"/>
                  </a:lnTo>
                  <a:lnTo>
                    <a:pt x="578" y="218"/>
                  </a:lnTo>
                  <a:lnTo>
                    <a:pt x="580" y="218"/>
                  </a:lnTo>
                  <a:lnTo>
                    <a:pt x="580" y="218"/>
                  </a:lnTo>
                  <a:lnTo>
                    <a:pt x="584" y="224"/>
                  </a:lnTo>
                  <a:lnTo>
                    <a:pt x="590" y="228"/>
                  </a:lnTo>
                  <a:lnTo>
                    <a:pt x="590" y="228"/>
                  </a:lnTo>
                  <a:lnTo>
                    <a:pt x="602" y="230"/>
                  </a:lnTo>
                  <a:lnTo>
                    <a:pt x="616" y="232"/>
                  </a:lnTo>
                  <a:lnTo>
                    <a:pt x="616" y="232"/>
                  </a:lnTo>
                  <a:lnTo>
                    <a:pt x="618" y="240"/>
                  </a:lnTo>
                  <a:lnTo>
                    <a:pt x="618" y="244"/>
                  </a:lnTo>
                  <a:lnTo>
                    <a:pt x="618" y="258"/>
                  </a:lnTo>
                  <a:lnTo>
                    <a:pt x="618" y="258"/>
                  </a:lnTo>
                  <a:lnTo>
                    <a:pt x="616" y="268"/>
                  </a:lnTo>
                  <a:lnTo>
                    <a:pt x="618" y="272"/>
                  </a:lnTo>
                  <a:lnTo>
                    <a:pt x="620" y="272"/>
                  </a:lnTo>
                  <a:lnTo>
                    <a:pt x="620" y="272"/>
                  </a:lnTo>
                  <a:lnTo>
                    <a:pt x="630" y="272"/>
                  </a:lnTo>
                  <a:lnTo>
                    <a:pt x="640" y="272"/>
                  </a:lnTo>
                  <a:lnTo>
                    <a:pt x="658" y="268"/>
                  </a:lnTo>
                  <a:lnTo>
                    <a:pt x="658" y="268"/>
                  </a:lnTo>
                  <a:lnTo>
                    <a:pt x="658" y="292"/>
                  </a:lnTo>
                  <a:lnTo>
                    <a:pt x="660" y="314"/>
                  </a:lnTo>
                  <a:lnTo>
                    <a:pt x="660" y="340"/>
                  </a:lnTo>
                  <a:lnTo>
                    <a:pt x="658" y="364"/>
                  </a:lnTo>
                  <a:lnTo>
                    <a:pt x="658" y="364"/>
                  </a:lnTo>
                  <a:lnTo>
                    <a:pt x="658" y="376"/>
                  </a:lnTo>
                  <a:lnTo>
                    <a:pt x="658" y="386"/>
                  </a:lnTo>
                  <a:lnTo>
                    <a:pt x="658" y="386"/>
                  </a:lnTo>
                  <a:lnTo>
                    <a:pt x="656" y="394"/>
                  </a:lnTo>
                  <a:lnTo>
                    <a:pt x="648" y="402"/>
                  </a:lnTo>
                  <a:lnTo>
                    <a:pt x="648" y="402"/>
                  </a:lnTo>
                  <a:lnTo>
                    <a:pt x="646" y="418"/>
                  </a:lnTo>
                  <a:lnTo>
                    <a:pt x="646" y="418"/>
                  </a:lnTo>
                  <a:lnTo>
                    <a:pt x="640" y="426"/>
                  </a:lnTo>
                  <a:lnTo>
                    <a:pt x="632" y="428"/>
                  </a:lnTo>
                  <a:lnTo>
                    <a:pt x="632" y="428"/>
                  </a:lnTo>
                  <a:lnTo>
                    <a:pt x="630" y="434"/>
                  </a:lnTo>
                  <a:lnTo>
                    <a:pt x="630" y="434"/>
                  </a:lnTo>
                  <a:lnTo>
                    <a:pt x="628" y="434"/>
                  </a:lnTo>
                  <a:lnTo>
                    <a:pt x="628" y="434"/>
                  </a:lnTo>
                  <a:lnTo>
                    <a:pt x="618" y="434"/>
                  </a:lnTo>
                  <a:lnTo>
                    <a:pt x="608" y="434"/>
                  </a:lnTo>
                  <a:lnTo>
                    <a:pt x="608" y="434"/>
                  </a:lnTo>
                  <a:lnTo>
                    <a:pt x="602" y="438"/>
                  </a:lnTo>
                  <a:lnTo>
                    <a:pt x="590" y="438"/>
                  </a:lnTo>
                  <a:lnTo>
                    <a:pt x="568" y="438"/>
                  </a:lnTo>
                  <a:lnTo>
                    <a:pt x="568" y="438"/>
                  </a:lnTo>
                  <a:lnTo>
                    <a:pt x="548" y="442"/>
                  </a:lnTo>
                  <a:lnTo>
                    <a:pt x="538" y="444"/>
                  </a:lnTo>
                  <a:lnTo>
                    <a:pt x="534" y="452"/>
                  </a:lnTo>
                  <a:lnTo>
                    <a:pt x="534" y="452"/>
                  </a:lnTo>
                  <a:lnTo>
                    <a:pt x="524" y="454"/>
                  </a:lnTo>
                  <a:lnTo>
                    <a:pt x="516" y="454"/>
                  </a:lnTo>
                  <a:lnTo>
                    <a:pt x="516" y="454"/>
                  </a:lnTo>
                  <a:lnTo>
                    <a:pt x="508" y="454"/>
                  </a:lnTo>
                  <a:lnTo>
                    <a:pt x="508" y="454"/>
                  </a:lnTo>
                  <a:lnTo>
                    <a:pt x="500" y="454"/>
                  </a:lnTo>
                  <a:lnTo>
                    <a:pt x="498" y="454"/>
                  </a:lnTo>
                  <a:lnTo>
                    <a:pt x="498" y="456"/>
                  </a:lnTo>
                  <a:lnTo>
                    <a:pt x="498" y="456"/>
                  </a:lnTo>
                  <a:lnTo>
                    <a:pt x="486" y="452"/>
                  </a:lnTo>
                  <a:lnTo>
                    <a:pt x="486" y="452"/>
                  </a:lnTo>
                  <a:lnTo>
                    <a:pt x="480" y="452"/>
                  </a:lnTo>
                  <a:lnTo>
                    <a:pt x="474" y="452"/>
                  </a:lnTo>
                  <a:lnTo>
                    <a:pt x="474" y="452"/>
                  </a:lnTo>
                  <a:lnTo>
                    <a:pt x="466" y="452"/>
                  </a:lnTo>
                  <a:lnTo>
                    <a:pt x="460" y="452"/>
                  </a:lnTo>
                  <a:lnTo>
                    <a:pt x="456" y="454"/>
                  </a:lnTo>
                  <a:lnTo>
                    <a:pt x="456" y="454"/>
                  </a:lnTo>
                  <a:lnTo>
                    <a:pt x="434" y="466"/>
                  </a:lnTo>
                  <a:lnTo>
                    <a:pt x="414" y="478"/>
                  </a:lnTo>
                  <a:lnTo>
                    <a:pt x="414" y="478"/>
                  </a:lnTo>
                  <a:lnTo>
                    <a:pt x="408" y="482"/>
                  </a:lnTo>
                  <a:lnTo>
                    <a:pt x="408" y="486"/>
                  </a:lnTo>
                  <a:lnTo>
                    <a:pt x="406" y="488"/>
                  </a:lnTo>
                  <a:lnTo>
                    <a:pt x="404" y="488"/>
                  </a:lnTo>
                  <a:lnTo>
                    <a:pt x="404" y="488"/>
                  </a:lnTo>
                  <a:lnTo>
                    <a:pt x="394" y="486"/>
                  </a:lnTo>
                  <a:lnTo>
                    <a:pt x="388" y="484"/>
                  </a:lnTo>
                  <a:lnTo>
                    <a:pt x="386" y="486"/>
                  </a:lnTo>
                  <a:lnTo>
                    <a:pt x="386" y="486"/>
                  </a:lnTo>
                  <a:lnTo>
                    <a:pt x="378" y="494"/>
                  </a:lnTo>
                  <a:lnTo>
                    <a:pt x="376" y="502"/>
                  </a:lnTo>
                  <a:lnTo>
                    <a:pt x="376" y="502"/>
                  </a:lnTo>
                  <a:lnTo>
                    <a:pt x="374" y="512"/>
                  </a:lnTo>
                  <a:lnTo>
                    <a:pt x="374" y="512"/>
                  </a:lnTo>
                  <a:lnTo>
                    <a:pt x="372" y="512"/>
                  </a:lnTo>
                  <a:lnTo>
                    <a:pt x="366" y="512"/>
                  </a:lnTo>
                  <a:lnTo>
                    <a:pt x="358" y="512"/>
                  </a:lnTo>
                  <a:lnTo>
                    <a:pt x="358" y="512"/>
                  </a:lnTo>
                  <a:lnTo>
                    <a:pt x="362" y="522"/>
                  </a:lnTo>
                  <a:lnTo>
                    <a:pt x="362" y="528"/>
                  </a:lnTo>
                  <a:lnTo>
                    <a:pt x="362" y="528"/>
                  </a:lnTo>
                  <a:lnTo>
                    <a:pt x="354" y="528"/>
                  </a:lnTo>
                  <a:lnTo>
                    <a:pt x="352" y="528"/>
                  </a:lnTo>
                  <a:lnTo>
                    <a:pt x="352" y="534"/>
                  </a:lnTo>
                  <a:lnTo>
                    <a:pt x="352" y="534"/>
                  </a:lnTo>
                  <a:lnTo>
                    <a:pt x="338" y="528"/>
                  </a:lnTo>
                  <a:lnTo>
                    <a:pt x="334" y="524"/>
                  </a:lnTo>
                  <a:lnTo>
                    <a:pt x="332" y="518"/>
                  </a:lnTo>
                  <a:lnTo>
                    <a:pt x="332" y="518"/>
                  </a:lnTo>
                  <a:lnTo>
                    <a:pt x="322" y="528"/>
                  </a:lnTo>
                  <a:lnTo>
                    <a:pt x="318" y="536"/>
                  </a:lnTo>
                  <a:lnTo>
                    <a:pt x="318" y="538"/>
                  </a:lnTo>
                  <a:lnTo>
                    <a:pt x="318" y="538"/>
                  </a:lnTo>
                  <a:lnTo>
                    <a:pt x="322" y="546"/>
                  </a:lnTo>
                  <a:lnTo>
                    <a:pt x="322" y="550"/>
                  </a:lnTo>
                  <a:lnTo>
                    <a:pt x="322" y="550"/>
                  </a:lnTo>
                  <a:lnTo>
                    <a:pt x="314" y="550"/>
                  </a:lnTo>
                  <a:lnTo>
                    <a:pt x="312" y="550"/>
                  </a:lnTo>
                  <a:lnTo>
                    <a:pt x="312" y="554"/>
                  </a:lnTo>
                  <a:lnTo>
                    <a:pt x="312" y="554"/>
                  </a:lnTo>
                  <a:lnTo>
                    <a:pt x="312" y="568"/>
                  </a:lnTo>
                  <a:lnTo>
                    <a:pt x="308" y="576"/>
                  </a:lnTo>
                  <a:lnTo>
                    <a:pt x="304" y="580"/>
                  </a:lnTo>
                  <a:lnTo>
                    <a:pt x="304" y="580"/>
                  </a:lnTo>
                  <a:lnTo>
                    <a:pt x="296" y="586"/>
                  </a:lnTo>
                  <a:lnTo>
                    <a:pt x="286" y="588"/>
                  </a:lnTo>
                  <a:lnTo>
                    <a:pt x="286" y="588"/>
                  </a:lnTo>
                  <a:lnTo>
                    <a:pt x="282" y="590"/>
                  </a:lnTo>
                  <a:lnTo>
                    <a:pt x="274" y="594"/>
                  </a:lnTo>
                  <a:lnTo>
                    <a:pt x="274" y="594"/>
                  </a:lnTo>
                  <a:lnTo>
                    <a:pt x="278" y="594"/>
                  </a:lnTo>
                  <a:lnTo>
                    <a:pt x="278" y="596"/>
                  </a:lnTo>
                  <a:lnTo>
                    <a:pt x="278" y="600"/>
                  </a:lnTo>
                  <a:lnTo>
                    <a:pt x="278" y="604"/>
                  </a:lnTo>
                  <a:lnTo>
                    <a:pt x="278" y="604"/>
                  </a:lnTo>
                  <a:lnTo>
                    <a:pt x="282" y="606"/>
                  </a:lnTo>
                  <a:lnTo>
                    <a:pt x="282" y="614"/>
                  </a:lnTo>
                  <a:lnTo>
                    <a:pt x="278" y="620"/>
                  </a:lnTo>
                  <a:lnTo>
                    <a:pt x="278" y="620"/>
                  </a:lnTo>
                  <a:lnTo>
                    <a:pt x="272" y="628"/>
                  </a:lnTo>
                  <a:lnTo>
                    <a:pt x="272" y="628"/>
                  </a:lnTo>
                  <a:lnTo>
                    <a:pt x="272" y="640"/>
                  </a:lnTo>
                  <a:lnTo>
                    <a:pt x="272" y="646"/>
                  </a:lnTo>
                  <a:lnTo>
                    <a:pt x="268" y="652"/>
                  </a:lnTo>
                  <a:lnTo>
                    <a:pt x="268" y="652"/>
                  </a:lnTo>
                  <a:lnTo>
                    <a:pt x="264" y="656"/>
                  </a:lnTo>
                  <a:lnTo>
                    <a:pt x="256" y="656"/>
                  </a:lnTo>
                  <a:lnTo>
                    <a:pt x="256" y="656"/>
                  </a:lnTo>
                  <a:lnTo>
                    <a:pt x="254" y="658"/>
                  </a:lnTo>
                  <a:lnTo>
                    <a:pt x="254" y="660"/>
                  </a:lnTo>
                  <a:lnTo>
                    <a:pt x="252" y="662"/>
                  </a:lnTo>
                  <a:lnTo>
                    <a:pt x="246" y="662"/>
                  </a:lnTo>
                  <a:lnTo>
                    <a:pt x="246" y="662"/>
                  </a:lnTo>
                  <a:lnTo>
                    <a:pt x="242" y="660"/>
                  </a:lnTo>
                  <a:lnTo>
                    <a:pt x="242" y="656"/>
                  </a:lnTo>
                  <a:lnTo>
                    <a:pt x="242" y="646"/>
                  </a:lnTo>
                  <a:lnTo>
                    <a:pt x="242" y="640"/>
                  </a:lnTo>
                  <a:lnTo>
                    <a:pt x="242" y="640"/>
                  </a:lnTo>
                  <a:lnTo>
                    <a:pt x="236" y="646"/>
                  </a:lnTo>
                  <a:lnTo>
                    <a:pt x="232" y="648"/>
                  </a:lnTo>
                  <a:lnTo>
                    <a:pt x="232" y="648"/>
                  </a:lnTo>
                  <a:lnTo>
                    <a:pt x="228" y="648"/>
                  </a:lnTo>
                  <a:lnTo>
                    <a:pt x="224" y="642"/>
                  </a:lnTo>
                  <a:lnTo>
                    <a:pt x="224" y="642"/>
                  </a:lnTo>
                  <a:lnTo>
                    <a:pt x="224" y="652"/>
                  </a:lnTo>
                  <a:lnTo>
                    <a:pt x="224" y="658"/>
                  </a:lnTo>
                  <a:lnTo>
                    <a:pt x="218" y="658"/>
                  </a:lnTo>
                  <a:lnTo>
                    <a:pt x="218" y="658"/>
                  </a:lnTo>
                  <a:lnTo>
                    <a:pt x="214" y="658"/>
                  </a:lnTo>
                  <a:lnTo>
                    <a:pt x="212" y="660"/>
                  </a:lnTo>
                  <a:lnTo>
                    <a:pt x="214" y="662"/>
                  </a:lnTo>
                  <a:lnTo>
                    <a:pt x="214" y="662"/>
                  </a:lnTo>
                  <a:lnTo>
                    <a:pt x="206" y="662"/>
                  </a:lnTo>
                  <a:lnTo>
                    <a:pt x="200" y="662"/>
                  </a:lnTo>
                  <a:lnTo>
                    <a:pt x="196" y="658"/>
                  </a:lnTo>
                  <a:lnTo>
                    <a:pt x="192" y="656"/>
                  </a:lnTo>
                  <a:lnTo>
                    <a:pt x="192" y="656"/>
                  </a:lnTo>
                  <a:lnTo>
                    <a:pt x="186" y="656"/>
                  </a:lnTo>
                  <a:lnTo>
                    <a:pt x="184" y="656"/>
                  </a:lnTo>
                  <a:lnTo>
                    <a:pt x="184" y="656"/>
                  </a:lnTo>
                  <a:lnTo>
                    <a:pt x="176" y="660"/>
                  </a:lnTo>
                  <a:lnTo>
                    <a:pt x="176" y="662"/>
                  </a:lnTo>
                  <a:lnTo>
                    <a:pt x="172" y="668"/>
                  </a:lnTo>
                  <a:lnTo>
                    <a:pt x="172" y="668"/>
                  </a:lnTo>
                  <a:lnTo>
                    <a:pt x="172" y="660"/>
                  </a:lnTo>
                  <a:lnTo>
                    <a:pt x="170" y="656"/>
                  </a:lnTo>
                  <a:lnTo>
                    <a:pt x="162" y="652"/>
                  </a:lnTo>
                  <a:lnTo>
                    <a:pt x="160" y="646"/>
                  </a:lnTo>
                  <a:lnTo>
                    <a:pt x="160" y="646"/>
                  </a:lnTo>
                  <a:lnTo>
                    <a:pt x="160" y="640"/>
                  </a:lnTo>
                  <a:lnTo>
                    <a:pt x="160" y="630"/>
                  </a:lnTo>
                  <a:lnTo>
                    <a:pt x="160" y="630"/>
                  </a:lnTo>
                  <a:lnTo>
                    <a:pt x="156" y="628"/>
                  </a:lnTo>
                  <a:lnTo>
                    <a:pt x="152" y="628"/>
                  </a:lnTo>
                  <a:lnTo>
                    <a:pt x="144" y="630"/>
                  </a:lnTo>
                  <a:lnTo>
                    <a:pt x="144" y="630"/>
                  </a:lnTo>
                  <a:lnTo>
                    <a:pt x="146" y="620"/>
                  </a:lnTo>
                  <a:lnTo>
                    <a:pt x="150" y="618"/>
                  </a:lnTo>
                  <a:lnTo>
                    <a:pt x="156" y="616"/>
                  </a:lnTo>
                  <a:lnTo>
                    <a:pt x="156" y="616"/>
                  </a:lnTo>
                  <a:lnTo>
                    <a:pt x="156" y="614"/>
                  </a:lnTo>
                  <a:lnTo>
                    <a:pt x="150" y="608"/>
                  </a:lnTo>
                  <a:lnTo>
                    <a:pt x="144" y="604"/>
                  </a:lnTo>
                  <a:lnTo>
                    <a:pt x="144" y="600"/>
                  </a:lnTo>
                  <a:lnTo>
                    <a:pt x="144" y="600"/>
                  </a:lnTo>
                  <a:lnTo>
                    <a:pt x="140" y="600"/>
                  </a:lnTo>
                  <a:lnTo>
                    <a:pt x="136" y="600"/>
                  </a:lnTo>
                  <a:lnTo>
                    <a:pt x="136" y="594"/>
                  </a:lnTo>
                  <a:lnTo>
                    <a:pt x="136" y="594"/>
                  </a:lnTo>
                  <a:lnTo>
                    <a:pt x="136" y="588"/>
                  </a:lnTo>
                  <a:lnTo>
                    <a:pt x="134" y="578"/>
                  </a:lnTo>
                  <a:lnTo>
                    <a:pt x="134" y="578"/>
                  </a:lnTo>
                  <a:lnTo>
                    <a:pt x="132" y="574"/>
                  </a:lnTo>
                  <a:lnTo>
                    <a:pt x="132" y="568"/>
                  </a:lnTo>
                  <a:lnTo>
                    <a:pt x="130" y="566"/>
                  </a:lnTo>
                  <a:lnTo>
                    <a:pt x="130" y="566"/>
                  </a:lnTo>
                  <a:lnTo>
                    <a:pt x="122" y="564"/>
                  </a:lnTo>
                  <a:lnTo>
                    <a:pt x="116" y="564"/>
                  </a:lnTo>
                  <a:lnTo>
                    <a:pt x="116" y="564"/>
                  </a:lnTo>
                  <a:lnTo>
                    <a:pt x="116" y="566"/>
                  </a:lnTo>
                  <a:lnTo>
                    <a:pt x="120" y="568"/>
                  </a:lnTo>
                  <a:lnTo>
                    <a:pt x="120" y="574"/>
                  </a:lnTo>
                  <a:lnTo>
                    <a:pt x="116" y="574"/>
                  </a:lnTo>
                  <a:lnTo>
                    <a:pt x="116" y="574"/>
                  </a:lnTo>
                  <a:lnTo>
                    <a:pt x="102" y="586"/>
                  </a:lnTo>
                  <a:lnTo>
                    <a:pt x="102" y="586"/>
                  </a:lnTo>
                  <a:lnTo>
                    <a:pt x="96" y="586"/>
                  </a:lnTo>
                  <a:lnTo>
                    <a:pt x="94" y="580"/>
                  </a:lnTo>
                  <a:lnTo>
                    <a:pt x="90" y="578"/>
                  </a:lnTo>
                  <a:lnTo>
                    <a:pt x="90" y="578"/>
                  </a:lnTo>
                  <a:lnTo>
                    <a:pt x="80" y="576"/>
                  </a:lnTo>
                  <a:lnTo>
                    <a:pt x="70" y="580"/>
                  </a:lnTo>
                  <a:lnTo>
                    <a:pt x="70" y="580"/>
                  </a:lnTo>
                  <a:lnTo>
                    <a:pt x="64" y="588"/>
                  </a:lnTo>
                  <a:lnTo>
                    <a:pt x="62" y="586"/>
                  </a:lnTo>
                  <a:lnTo>
                    <a:pt x="62" y="580"/>
                  </a:lnTo>
                  <a:lnTo>
                    <a:pt x="54" y="576"/>
                  </a:lnTo>
                  <a:lnTo>
                    <a:pt x="54" y="576"/>
                  </a:lnTo>
                  <a:lnTo>
                    <a:pt x="50" y="578"/>
                  </a:lnTo>
                  <a:lnTo>
                    <a:pt x="42" y="580"/>
                  </a:lnTo>
                  <a:lnTo>
                    <a:pt x="36" y="586"/>
                  </a:lnTo>
                  <a:lnTo>
                    <a:pt x="32" y="580"/>
                  </a:lnTo>
                  <a:lnTo>
                    <a:pt x="32" y="578"/>
                  </a:lnTo>
                  <a:lnTo>
                    <a:pt x="32" y="578"/>
                  </a:lnTo>
                  <a:lnTo>
                    <a:pt x="32" y="576"/>
                  </a:lnTo>
                  <a:lnTo>
                    <a:pt x="32" y="568"/>
                  </a:lnTo>
                  <a:lnTo>
                    <a:pt x="36" y="566"/>
                  </a:lnTo>
                  <a:lnTo>
                    <a:pt x="32" y="560"/>
                  </a:lnTo>
                  <a:lnTo>
                    <a:pt x="32" y="560"/>
                  </a:lnTo>
                  <a:lnTo>
                    <a:pt x="32" y="554"/>
                  </a:lnTo>
                  <a:lnTo>
                    <a:pt x="32" y="546"/>
                  </a:lnTo>
                  <a:lnTo>
                    <a:pt x="32" y="546"/>
                  </a:lnTo>
                  <a:lnTo>
                    <a:pt x="32" y="538"/>
                  </a:lnTo>
                  <a:lnTo>
                    <a:pt x="26" y="528"/>
                  </a:lnTo>
                  <a:lnTo>
                    <a:pt x="24" y="524"/>
                  </a:lnTo>
                  <a:lnTo>
                    <a:pt x="22" y="524"/>
                  </a:lnTo>
                  <a:lnTo>
                    <a:pt x="16" y="526"/>
                  </a:lnTo>
                  <a:lnTo>
                    <a:pt x="16" y="526"/>
                  </a:lnTo>
                  <a:lnTo>
                    <a:pt x="12" y="522"/>
                  </a:lnTo>
                  <a:lnTo>
                    <a:pt x="10" y="514"/>
                  </a:lnTo>
                  <a:lnTo>
                    <a:pt x="10" y="514"/>
                  </a:lnTo>
                  <a:lnTo>
                    <a:pt x="10" y="508"/>
                  </a:lnTo>
                  <a:lnTo>
                    <a:pt x="12" y="498"/>
                  </a:lnTo>
                  <a:lnTo>
                    <a:pt x="12" y="498"/>
                  </a:lnTo>
                  <a:lnTo>
                    <a:pt x="12" y="488"/>
                  </a:lnTo>
                  <a:lnTo>
                    <a:pt x="4" y="482"/>
                  </a:lnTo>
                  <a:lnTo>
                    <a:pt x="4" y="482"/>
                  </a:lnTo>
                  <a:lnTo>
                    <a:pt x="2" y="478"/>
                  </a:lnTo>
                  <a:lnTo>
                    <a:pt x="2" y="474"/>
                  </a:lnTo>
                  <a:lnTo>
                    <a:pt x="2" y="474"/>
                  </a:lnTo>
                  <a:lnTo>
                    <a:pt x="2" y="468"/>
                  </a:lnTo>
                  <a:lnTo>
                    <a:pt x="0" y="462"/>
                  </a:lnTo>
                  <a:lnTo>
                    <a:pt x="0" y="462"/>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72" name="MAURITANIA"/>
            <p:cNvSpPr>
              <a:spLocks/>
            </p:cNvSpPr>
            <p:nvPr/>
          </p:nvSpPr>
          <p:spPr bwMode="auto">
            <a:xfrm>
              <a:off x="4783718" y="1777880"/>
              <a:ext cx="648157" cy="687192"/>
            </a:xfrm>
            <a:custGeom>
              <a:avLst/>
              <a:gdLst>
                <a:gd name="T0" fmla="*/ 0 w 486"/>
                <a:gd name="T1" fmla="*/ 288 h 570"/>
                <a:gd name="T2" fmla="*/ 10 w 486"/>
                <a:gd name="T3" fmla="*/ 274 h 570"/>
                <a:gd name="T4" fmla="*/ 40 w 486"/>
                <a:gd name="T5" fmla="*/ 274 h 570"/>
                <a:gd name="T6" fmla="*/ 152 w 486"/>
                <a:gd name="T7" fmla="*/ 274 h 570"/>
                <a:gd name="T8" fmla="*/ 162 w 486"/>
                <a:gd name="T9" fmla="*/ 268 h 570"/>
                <a:gd name="T10" fmla="*/ 154 w 486"/>
                <a:gd name="T11" fmla="*/ 208 h 570"/>
                <a:gd name="T12" fmla="*/ 164 w 486"/>
                <a:gd name="T13" fmla="*/ 194 h 570"/>
                <a:gd name="T14" fmla="*/ 194 w 486"/>
                <a:gd name="T15" fmla="*/ 178 h 570"/>
                <a:gd name="T16" fmla="*/ 202 w 486"/>
                <a:gd name="T17" fmla="*/ 158 h 570"/>
                <a:gd name="T18" fmla="*/ 202 w 486"/>
                <a:gd name="T19" fmla="*/ 106 h 570"/>
                <a:gd name="T20" fmla="*/ 204 w 486"/>
                <a:gd name="T21" fmla="*/ 60 h 570"/>
                <a:gd name="T22" fmla="*/ 226 w 486"/>
                <a:gd name="T23" fmla="*/ 62 h 570"/>
                <a:gd name="T24" fmla="*/ 330 w 486"/>
                <a:gd name="T25" fmla="*/ 60 h 570"/>
                <a:gd name="T26" fmla="*/ 334 w 486"/>
                <a:gd name="T27" fmla="*/ 46 h 570"/>
                <a:gd name="T28" fmla="*/ 334 w 486"/>
                <a:gd name="T29" fmla="*/ 0 h 570"/>
                <a:gd name="T30" fmla="*/ 486 w 486"/>
                <a:gd name="T31" fmla="*/ 106 h 570"/>
                <a:gd name="T32" fmla="*/ 434 w 486"/>
                <a:gd name="T33" fmla="*/ 276 h 570"/>
                <a:gd name="T34" fmla="*/ 454 w 486"/>
                <a:gd name="T35" fmla="*/ 470 h 570"/>
                <a:gd name="T36" fmla="*/ 464 w 486"/>
                <a:gd name="T37" fmla="*/ 494 h 570"/>
                <a:gd name="T38" fmla="*/ 462 w 486"/>
                <a:gd name="T39" fmla="*/ 522 h 570"/>
                <a:gd name="T40" fmla="*/ 456 w 486"/>
                <a:gd name="T41" fmla="*/ 532 h 570"/>
                <a:gd name="T42" fmla="*/ 358 w 486"/>
                <a:gd name="T43" fmla="*/ 532 h 570"/>
                <a:gd name="T44" fmla="*/ 314 w 486"/>
                <a:gd name="T45" fmla="*/ 534 h 570"/>
                <a:gd name="T46" fmla="*/ 302 w 486"/>
                <a:gd name="T47" fmla="*/ 530 h 570"/>
                <a:gd name="T48" fmla="*/ 282 w 486"/>
                <a:gd name="T49" fmla="*/ 538 h 570"/>
                <a:gd name="T50" fmla="*/ 262 w 486"/>
                <a:gd name="T51" fmla="*/ 534 h 570"/>
                <a:gd name="T52" fmla="*/ 244 w 486"/>
                <a:gd name="T53" fmla="*/ 550 h 570"/>
                <a:gd name="T54" fmla="*/ 230 w 486"/>
                <a:gd name="T55" fmla="*/ 534 h 570"/>
                <a:gd name="T56" fmla="*/ 216 w 486"/>
                <a:gd name="T57" fmla="*/ 532 h 570"/>
                <a:gd name="T58" fmla="*/ 212 w 486"/>
                <a:gd name="T59" fmla="*/ 538 h 570"/>
                <a:gd name="T60" fmla="*/ 204 w 486"/>
                <a:gd name="T61" fmla="*/ 564 h 570"/>
                <a:gd name="T62" fmla="*/ 192 w 486"/>
                <a:gd name="T63" fmla="*/ 564 h 570"/>
                <a:gd name="T64" fmla="*/ 184 w 486"/>
                <a:gd name="T65" fmla="*/ 560 h 570"/>
                <a:gd name="T66" fmla="*/ 172 w 486"/>
                <a:gd name="T67" fmla="*/ 550 h 570"/>
                <a:gd name="T68" fmla="*/ 160 w 486"/>
                <a:gd name="T69" fmla="*/ 532 h 570"/>
                <a:gd name="T70" fmla="*/ 146 w 486"/>
                <a:gd name="T71" fmla="*/ 518 h 570"/>
                <a:gd name="T72" fmla="*/ 144 w 486"/>
                <a:gd name="T73" fmla="*/ 508 h 570"/>
                <a:gd name="T74" fmla="*/ 126 w 486"/>
                <a:gd name="T75" fmla="*/ 504 h 570"/>
                <a:gd name="T76" fmla="*/ 106 w 486"/>
                <a:gd name="T77" fmla="*/ 482 h 570"/>
                <a:gd name="T78" fmla="*/ 86 w 486"/>
                <a:gd name="T79" fmla="*/ 482 h 570"/>
                <a:gd name="T80" fmla="*/ 70 w 486"/>
                <a:gd name="T81" fmla="*/ 488 h 570"/>
                <a:gd name="T82" fmla="*/ 52 w 486"/>
                <a:gd name="T83" fmla="*/ 490 h 570"/>
                <a:gd name="T84" fmla="*/ 30 w 486"/>
                <a:gd name="T85" fmla="*/ 492 h 570"/>
                <a:gd name="T86" fmla="*/ 20 w 486"/>
                <a:gd name="T87" fmla="*/ 508 h 570"/>
                <a:gd name="T88" fmla="*/ 20 w 486"/>
                <a:gd name="T89" fmla="*/ 508 h 570"/>
                <a:gd name="T90" fmla="*/ 36 w 486"/>
                <a:gd name="T91" fmla="*/ 452 h 570"/>
                <a:gd name="T92" fmla="*/ 40 w 486"/>
                <a:gd name="T93" fmla="*/ 412 h 570"/>
                <a:gd name="T94" fmla="*/ 32 w 486"/>
                <a:gd name="T95" fmla="*/ 380 h 570"/>
                <a:gd name="T96" fmla="*/ 24 w 486"/>
                <a:gd name="T97" fmla="*/ 368 h 570"/>
                <a:gd name="T98" fmla="*/ 26 w 486"/>
                <a:gd name="T99" fmla="*/ 358 h 570"/>
                <a:gd name="T100" fmla="*/ 24 w 486"/>
                <a:gd name="T101" fmla="*/ 356 h 570"/>
                <a:gd name="T102" fmla="*/ 24 w 486"/>
                <a:gd name="T103" fmla="*/ 350 h 570"/>
                <a:gd name="T104" fmla="*/ 30 w 486"/>
                <a:gd name="T105" fmla="*/ 340 h 570"/>
                <a:gd name="T106" fmla="*/ 32 w 486"/>
                <a:gd name="T107" fmla="*/ 330 h 570"/>
                <a:gd name="T108" fmla="*/ 20 w 486"/>
                <a:gd name="T109" fmla="*/ 300 h 570"/>
                <a:gd name="T110" fmla="*/ 16 w 486"/>
                <a:gd name="T111" fmla="*/ 306 h 570"/>
                <a:gd name="T112" fmla="*/ 10 w 486"/>
                <a:gd name="T113" fmla="*/ 288 h 570"/>
                <a:gd name="T114" fmla="*/ 0 w 486"/>
                <a:gd name="T115" fmla="*/ 296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6" h="570">
                  <a:moveTo>
                    <a:pt x="0" y="296"/>
                  </a:moveTo>
                  <a:lnTo>
                    <a:pt x="0" y="296"/>
                  </a:lnTo>
                  <a:lnTo>
                    <a:pt x="0" y="288"/>
                  </a:lnTo>
                  <a:lnTo>
                    <a:pt x="2" y="276"/>
                  </a:lnTo>
                  <a:lnTo>
                    <a:pt x="2" y="276"/>
                  </a:lnTo>
                  <a:lnTo>
                    <a:pt x="10" y="274"/>
                  </a:lnTo>
                  <a:lnTo>
                    <a:pt x="20" y="274"/>
                  </a:lnTo>
                  <a:lnTo>
                    <a:pt x="40" y="274"/>
                  </a:lnTo>
                  <a:lnTo>
                    <a:pt x="40" y="274"/>
                  </a:lnTo>
                  <a:lnTo>
                    <a:pt x="136" y="274"/>
                  </a:lnTo>
                  <a:lnTo>
                    <a:pt x="136" y="274"/>
                  </a:lnTo>
                  <a:lnTo>
                    <a:pt x="152" y="274"/>
                  </a:lnTo>
                  <a:lnTo>
                    <a:pt x="160" y="274"/>
                  </a:lnTo>
                  <a:lnTo>
                    <a:pt x="162" y="268"/>
                  </a:lnTo>
                  <a:lnTo>
                    <a:pt x="162" y="268"/>
                  </a:lnTo>
                  <a:lnTo>
                    <a:pt x="160" y="224"/>
                  </a:lnTo>
                  <a:lnTo>
                    <a:pt x="160" y="224"/>
                  </a:lnTo>
                  <a:lnTo>
                    <a:pt x="154" y="208"/>
                  </a:lnTo>
                  <a:lnTo>
                    <a:pt x="160" y="198"/>
                  </a:lnTo>
                  <a:lnTo>
                    <a:pt x="164" y="194"/>
                  </a:lnTo>
                  <a:lnTo>
                    <a:pt x="164" y="194"/>
                  </a:lnTo>
                  <a:lnTo>
                    <a:pt x="176" y="184"/>
                  </a:lnTo>
                  <a:lnTo>
                    <a:pt x="194" y="178"/>
                  </a:lnTo>
                  <a:lnTo>
                    <a:pt x="194" y="178"/>
                  </a:lnTo>
                  <a:lnTo>
                    <a:pt x="200" y="174"/>
                  </a:lnTo>
                  <a:lnTo>
                    <a:pt x="202" y="172"/>
                  </a:lnTo>
                  <a:lnTo>
                    <a:pt x="202" y="158"/>
                  </a:lnTo>
                  <a:lnTo>
                    <a:pt x="202" y="158"/>
                  </a:lnTo>
                  <a:lnTo>
                    <a:pt x="202" y="106"/>
                  </a:lnTo>
                  <a:lnTo>
                    <a:pt x="202" y="106"/>
                  </a:lnTo>
                  <a:lnTo>
                    <a:pt x="202" y="64"/>
                  </a:lnTo>
                  <a:lnTo>
                    <a:pt x="202" y="64"/>
                  </a:lnTo>
                  <a:lnTo>
                    <a:pt x="204" y="60"/>
                  </a:lnTo>
                  <a:lnTo>
                    <a:pt x="212" y="60"/>
                  </a:lnTo>
                  <a:lnTo>
                    <a:pt x="226" y="62"/>
                  </a:lnTo>
                  <a:lnTo>
                    <a:pt x="226" y="62"/>
                  </a:lnTo>
                  <a:lnTo>
                    <a:pt x="322" y="62"/>
                  </a:lnTo>
                  <a:lnTo>
                    <a:pt x="322" y="62"/>
                  </a:lnTo>
                  <a:lnTo>
                    <a:pt x="330" y="60"/>
                  </a:lnTo>
                  <a:lnTo>
                    <a:pt x="334" y="60"/>
                  </a:lnTo>
                  <a:lnTo>
                    <a:pt x="334" y="54"/>
                  </a:lnTo>
                  <a:lnTo>
                    <a:pt x="334" y="46"/>
                  </a:lnTo>
                  <a:lnTo>
                    <a:pt x="334" y="46"/>
                  </a:lnTo>
                  <a:lnTo>
                    <a:pt x="334" y="0"/>
                  </a:lnTo>
                  <a:lnTo>
                    <a:pt x="334" y="0"/>
                  </a:lnTo>
                  <a:lnTo>
                    <a:pt x="414" y="52"/>
                  </a:lnTo>
                  <a:lnTo>
                    <a:pt x="486" y="106"/>
                  </a:lnTo>
                  <a:lnTo>
                    <a:pt x="486" y="106"/>
                  </a:lnTo>
                  <a:lnTo>
                    <a:pt x="416" y="106"/>
                  </a:lnTo>
                  <a:lnTo>
                    <a:pt x="416" y="106"/>
                  </a:lnTo>
                  <a:lnTo>
                    <a:pt x="434" y="276"/>
                  </a:lnTo>
                  <a:lnTo>
                    <a:pt x="454" y="442"/>
                  </a:lnTo>
                  <a:lnTo>
                    <a:pt x="454" y="442"/>
                  </a:lnTo>
                  <a:lnTo>
                    <a:pt x="454" y="470"/>
                  </a:lnTo>
                  <a:lnTo>
                    <a:pt x="456" y="482"/>
                  </a:lnTo>
                  <a:lnTo>
                    <a:pt x="464" y="494"/>
                  </a:lnTo>
                  <a:lnTo>
                    <a:pt x="464" y="494"/>
                  </a:lnTo>
                  <a:lnTo>
                    <a:pt x="464" y="502"/>
                  </a:lnTo>
                  <a:lnTo>
                    <a:pt x="464" y="508"/>
                  </a:lnTo>
                  <a:lnTo>
                    <a:pt x="462" y="522"/>
                  </a:lnTo>
                  <a:lnTo>
                    <a:pt x="462" y="522"/>
                  </a:lnTo>
                  <a:lnTo>
                    <a:pt x="458" y="530"/>
                  </a:lnTo>
                  <a:lnTo>
                    <a:pt x="456" y="532"/>
                  </a:lnTo>
                  <a:lnTo>
                    <a:pt x="442" y="532"/>
                  </a:lnTo>
                  <a:lnTo>
                    <a:pt x="442" y="532"/>
                  </a:lnTo>
                  <a:lnTo>
                    <a:pt x="358" y="532"/>
                  </a:lnTo>
                  <a:lnTo>
                    <a:pt x="358" y="532"/>
                  </a:lnTo>
                  <a:lnTo>
                    <a:pt x="330" y="534"/>
                  </a:lnTo>
                  <a:lnTo>
                    <a:pt x="314" y="534"/>
                  </a:lnTo>
                  <a:lnTo>
                    <a:pt x="310" y="532"/>
                  </a:lnTo>
                  <a:lnTo>
                    <a:pt x="302" y="530"/>
                  </a:lnTo>
                  <a:lnTo>
                    <a:pt x="302" y="530"/>
                  </a:lnTo>
                  <a:lnTo>
                    <a:pt x="300" y="534"/>
                  </a:lnTo>
                  <a:lnTo>
                    <a:pt x="294" y="538"/>
                  </a:lnTo>
                  <a:lnTo>
                    <a:pt x="282" y="538"/>
                  </a:lnTo>
                  <a:lnTo>
                    <a:pt x="274" y="538"/>
                  </a:lnTo>
                  <a:lnTo>
                    <a:pt x="274" y="538"/>
                  </a:lnTo>
                  <a:lnTo>
                    <a:pt x="262" y="534"/>
                  </a:lnTo>
                  <a:lnTo>
                    <a:pt x="256" y="538"/>
                  </a:lnTo>
                  <a:lnTo>
                    <a:pt x="252" y="542"/>
                  </a:lnTo>
                  <a:lnTo>
                    <a:pt x="244" y="550"/>
                  </a:lnTo>
                  <a:lnTo>
                    <a:pt x="244" y="550"/>
                  </a:lnTo>
                  <a:lnTo>
                    <a:pt x="240" y="544"/>
                  </a:lnTo>
                  <a:lnTo>
                    <a:pt x="230" y="534"/>
                  </a:lnTo>
                  <a:lnTo>
                    <a:pt x="230" y="534"/>
                  </a:lnTo>
                  <a:lnTo>
                    <a:pt x="222" y="530"/>
                  </a:lnTo>
                  <a:lnTo>
                    <a:pt x="216" y="532"/>
                  </a:lnTo>
                  <a:lnTo>
                    <a:pt x="216" y="532"/>
                  </a:lnTo>
                  <a:lnTo>
                    <a:pt x="212" y="532"/>
                  </a:lnTo>
                  <a:lnTo>
                    <a:pt x="212" y="538"/>
                  </a:lnTo>
                  <a:lnTo>
                    <a:pt x="206" y="550"/>
                  </a:lnTo>
                  <a:lnTo>
                    <a:pt x="206" y="560"/>
                  </a:lnTo>
                  <a:lnTo>
                    <a:pt x="204" y="564"/>
                  </a:lnTo>
                  <a:lnTo>
                    <a:pt x="200" y="570"/>
                  </a:lnTo>
                  <a:lnTo>
                    <a:pt x="200" y="570"/>
                  </a:lnTo>
                  <a:lnTo>
                    <a:pt x="192" y="564"/>
                  </a:lnTo>
                  <a:lnTo>
                    <a:pt x="186" y="562"/>
                  </a:lnTo>
                  <a:lnTo>
                    <a:pt x="186" y="562"/>
                  </a:lnTo>
                  <a:lnTo>
                    <a:pt x="184" y="560"/>
                  </a:lnTo>
                  <a:lnTo>
                    <a:pt x="180" y="558"/>
                  </a:lnTo>
                  <a:lnTo>
                    <a:pt x="180" y="558"/>
                  </a:lnTo>
                  <a:lnTo>
                    <a:pt x="172" y="550"/>
                  </a:lnTo>
                  <a:lnTo>
                    <a:pt x="172" y="550"/>
                  </a:lnTo>
                  <a:lnTo>
                    <a:pt x="164" y="542"/>
                  </a:lnTo>
                  <a:lnTo>
                    <a:pt x="160" y="532"/>
                  </a:lnTo>
                  <a:lnTo>
                    <a:pt x="160" y="532"/>
                  </a:lnTo>
                  <a:lnTo>
                    <a:pt x="152" y="524"/>
                  </a:lnTo>
                  <a:lnTo>
                    <a:pt x="146" y="518"/>
                  </a:lnTo>
                  <a:lnTo>
                    <a:pt x="146" y="518"/>
                  </a:lnTo>
                  <a:lnTo>
                    <a:pt x="144" y="510"/>
                  </a:lnTo>
                  <a:lnTo>
                    <a:pt x="144" y="508"/>
                  </a:lnTo>
                  <a:lnTo>
                    <a:pt x="136" y="504"/>
                  </a:lnTo>
                  <a:lnTo>
                    <a:pt x="136" y="504"/>
                  </a:lnTo>
                  <a:lnTo>
                    <a:pt x="126" y="504"/>
                  </a:lnTo>
                  <a:lnTo>
                    <a:pt x="122" y="494"/>
                  </a:lnTo>
                  <a:lnTo>
                    <a:pt x="122" y="494"/>
                  </a:lnTo>
                  <a:lnTo>
                    <a:pt x="106" y="482"/>
                  </a:lnTo>
                  <a:lnTo>
                    <a:pt x="106" y="482"/>
                  </a:lnTo>
                  <a:lnTo>
                    <a:pt x="96" y="482"/>
                  </a:lnTo>
                  <a:lnTo>
                    <a:pt x="86" y="482"/>
                  </a:lnTo>
                  <a:lnTo>
                    <a:pt x="86" y="482"/>
                  </a:lnTo>
                  <a:lnTo>
                    <a:pt x="80" y="482"/>
                  </a:lnTo>
                  <a:lnTo>
                    <a:pt x="70" y="488"/>
                  </a:lnTo>
                  <a:lnTo>
                    <a:pt x="60" y="490"/>
                  </a:lnTo>
                  <a:lnTo>
                    <a:pt x="52" y="490"/>
                  </a:lnTo>
                  <a:lnTo>
                    <a:pt x="52" y="490"/>
                  </a:lnTo>
                  <a:lnTo>
                    <a:pt x="40" y="490"/>
                  </a:lnTo>
                  <a:lnTo>
                    <a:pt x="32" y="490"/>
                  </a:lnTo>
                  <a:lnTo>
                    <a:pt x="30" y="492"/>
                  </a:lnTo>
                  <a:lnTo>
                    <a:pt x="30" y="492"/>
                  </a:lnTo>
                  <a:lnTo>
                    <a:pt x="24" y="498"/>
                  </a:lnTo>
                  <a:lnTo>
                    <a:pt x="20" y="508"/>
                  </a:lnTo>
                  <a:lnTo>
                    <a:pt x="20" y="508"/>
                  </a:lnTo>
                  <a:lnTo>
                    <a:pt x="20" y="508"/>
                  </a:lnTo>
                  <a:lnTo>
                    <a:pt x="20" y="508"/>
                  </a:lnTo>
                  <a:lnTo>
                    <a:pt x="20" y="490"/>
                  </a:lnTo>
                  <a:lnTo>
                    <a:pt x="30" y="470"/>
                  </a:lnTo>
                  <a:lnTo>
                    <a:pt x="36" y="452"/>
                  </a:lnTo>
                  <a:lnTo>
                    <a:pt x="40" y="436"/>
                  </a:lnTo>
                  <a:lnTo>
                    <a:pt x="40" y="436"/>
                  </a:lnTo>
                  <a:lnTo>
                    <a:pt x="40" y="412"/>
                  </a:lnTo>
                  <a:lnTo>
                    <a:pt x="32" y="388"/>
                  </a:lnTo>
                  <a:lnTo>
                    <a:pt x="32" y="388"/>
                  </a:lnTo>
                  <a:lnTo>
                    <a:pt x="32" y="380"/>
                  </a:lnTo>
                  <a:lnTo>
                    <a:pt x="30" y="372"/>
                  </a:lnTo>
                  <a:lnTo>
                    <a:pt x="30" y="372"/>
                  </a:lnTo>
                  <a:lnTo>
                    <a:pt x="24" y="368"/>
                  </a:lnTo>
                  <a:lnTo>
                    <a:pt x="20" y="360"/>
                  </a:lnTo>
                  <a:lnTo>
                    <a:pt x="20" y="360"/>
                  </a:lnTo>
                  <a:lnTo>
                    <a:pt x="26" y="358"/>
                  </a:lnTo>
                  <a:lnTo>
                    <a:pt x="26" y="356"/>
                  </a:lnTo>
                  <a:lnTo>
                    <a:pt x="26" y="356"/>
                  </a:lnTo>
                  <a:lnTo>
                    <a:pt x="24" y="356"/>
                  </a:lnTo>
                  <a:lnTo>
                    <a:pt x="20" y="358"/>
                  </a:lnTo>
                  <a:lnTo>
                    <a:pt x="20" y="358"/>
                  </a:lnTo>
                  <a:lnTo>
                    <a:pt x="24" y="350"/>
                  </a:lnTo>
                  <a:lnTo>
                    <a:pt x="30" y="346"/>
                  </a:lnTo>
                  <a:lnTo>
                    <a:pt x="30" y="346"/>
                  </a:lnTo>
                  <a:lnTo>
                    <a:pt x="30" y="340"/>
                  </a:lnTo>
                  <a:lnTo>
                    <a:pt x="30" y="336"/>
                  </a:lnTo>
                  <a:lnTo>
                    <a:pt x="30" y="336"/>
                  </a:lnTo>
                  <a:lnTo>
                    <a:pt x="32" y="330"/>
                  </a:lnTo>
                  <a:lnTo>
                    <a:pt x="32" y="328"/>
                  </a:lnTo>
                  <a:lnTo>
                    <a:pt x="30" y="318"/>
                  </a:lnTo>
                  <a:lnTo>
                    <a:pt x="20" y="300"/>
                  </a:lnTo>
                  <a:lnTo>
                    <a:pt x="20" y="300"/>
                  </a:lnTo>
                  <a:lnTo>
                    <a:pt x="16" y="306"/>
                  </a:lnTo>
                  <a:lnTo>
                    <a:pt x="16" y="306"/>
                  </a:lnTo>
                  <a:lnTo>
                    <a:pt x="14" y="304"/>
                  </a:lnTo>
                  <a:lnTo>
                    <a:pt x="12" y="294"/>
                  </a:lnTo>
                  <a:lnTo>
                    <a:pt x="10" y="288"/>
                  </a:lnTo>
                  <a:lnTo>
                    <a:pt x="2" y="280"/>
                  </a:lnTo>
                  <a:lnTo>
                    <a:pt x="2" y="280"/>
                  </a:lnTo>
                  <a:lnTo>
                    <a:pt x="0" y="296"/>
                  </a:lnTo>
                  <a:lnTo>
                    <a:pt x="0" y="296"/>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73" name="NIGER"/>
            <p:cNvSpPr>
              <a:spLocks/>
            </p:cNvSpPr>
            <p:nvPr/>
          </p:nvSpPr>
          <p:spPr bwMode="auto">
            <a:xfrm>
              <a:off x="5698605" y="1987654"/>
              <a:ext cx="842870" cy="638969"/>
            </a:xfrm>
            <a:custGeom>
              <a:avLst/>
              <a:gdLst>
                <a:gd name="T0" fmla="*/ 0 w 632"/>
                <a:gd name="T1" fmla="*/ 396 h 530"/>
                <a:gd name="T2" fmla="*/ 26 w 632"/>
                <a:gd name="T3" fmla="*/ 384 h 530"/>
                <a:gd name="T4" fmla="*/ 40 w 632"/>
                <a:gd name="T5" fmla="*/ 374 h 530"/>
                <a:gd name="T6" fmla="*/ 60 w 632"/>
                <a:gd name="T7" fmla="*/ 368 h 530"/>
                <a:gd name="T8" fmla="*/ 110 w 632"/>
                <a:gd name="T9" fmla="*/ 368 h 530"/>
                <a:gd name="T10" fmla="*/ 112 w 632"/>
                <a:gd name="T11" fmla="*/ 364 h 530"/>
                <a:gd name="T12" fmla="*/ 124 w 632"/>
                <a:gd name="T13" fmla="*/ 364 h 530"/>
                <a:gd name="T14" fmla="*/ 138 w 632"/>
                <a:gd name="T15" fmla="*/ 358 h 530"/>
                <a:gd name="T16" fmla="*/ 150 w 632"/>
                <a:gd name="T17" fmla="*/ 346 h 530"/>
                <a:gd name="T18" fmla="*/ 160 w 632"/>
                <a:gd name="T19" fmla="*/ 316 h 530"/>
                <a:gd name="T20" fmla="*/ 162 w 632"/>
                <a:gd name="T21" fmla="*/ 214 h 530"/>
                <a:gd name="T22" fmla="*/ 172 w 632"/>
                <a:gd name="T23" fmla="*/ 196 h 530"/>
                <a:gd name="T24" fmla="*/ 218 w 632"/>
                <a:gd name="T25" fmla="*/ 186 h 530"/>
                <a:gd name="T26" fmla="*/ 252 w 632"/>
                <a:gd name="T27" fmla="*/ 156 h 530"/>
                <a:gd name="T28" fmla="*/ 354 w 632"/>
                <a:gd name="T29" fmla="*/ 78 h 530"/>
                <a:gd name="T30" fmla="*/ 462 w 632"/>
                <a:gd name="T31" fmla="*/ 8 h 530"/>
                <a:gd name="T32" fmla="*/ 518 w 632"/>
                <a:gd name="T33" fmla="*/ 10 h 530"/>
                <a:gd name="T34" fmla="*/ 558 w 632"/>
                <a:gd name="T35" fmla="*/ 38 h 530"/>
                <a:gd name="T36" fmla="*/ 592 w 632"/>
                <a:gd name="T37" fmla="*/ 22 h 530"/>
                <a:gd name="T38" fmla="*/ 600 w 632"/>
                <a:gd name="T39" fmla="*/ 82 h 530"/>
                <a:gd name="T40" fmla="*/ 618 w 632"/>
                <a:gd name="T41" fmla="*/ 114 h 530"/>
                <a:gd name="T42" fmla="*/ 618 w 632"/>
                <a:gd name="T43" fmla="*/ 126 h 530"/>
                <a:gd name="T44" fmla="*/ 632 w 632"/>
                <a:gd name="T45" fmla="*/ 142 h 530"/>
                <a:gd name="T46" fmla="*/ 622 w 632"/>
                <a:gd name="T47" fmla="*/ 166 h 530"/>
                <a:gd name="T48" fmla="*/ 612 w 632"/>
                <a:gd name="T49" fmla="*/ 268 h 530"/>
                <a:gd name="T50" fmla="*/ 612 w 632"/>
                <a:gd name="T51" fmla="*/ 296 h 530"/>
                <a:gd name="T52" fmla="*/ 572 w 632"/>
                <a:gd name="T53" fmla="*/ 344 h 530"/>
                <a:gd name="T54" fmla="*/ 544 w 632"/>
                <a:gd name="T55" fmla="*/ 392 h 530"/>
                <a:gd name="T56" fmla="*/ 532 w 632"/>
                <a:gd name="T57" fmla="*/ 408 h 530"/>
                <a:gd name="T58" fmla="*/ 538 w 632"/>
                <a:gd name="T59" fmla="*/ 438 h 530"/>
                <a:gd name="T60" fmla="*/ 528 w 632"/>
                <a:gd name="T61" fmla="*/ 442 h 530"/>
                <a:gd name="T62" fmla="*/ 510 w 632"/>
                <a:gd name="T63" fmla="*/ 454 h 530"/>
                <a:gd name="T64" fmla="*/ 484 w 632"/>
                <a:gd name="T65" fmla="*/ 466 h 530"/>
                <a:gd name="T66" fmla="*/ 428 w 632"/>
                <a:gd name="T67" fmla="*/ 454 h 530"/>
                <a:gd name="T68" fmla="*/ 392 w 632"/>
                <a:gd name="T69" fmla="*/ 466 h 530"/>
                <a:gd name="T70" fmla="*/ 380 w 632"/>
                <a:gd name="T71" fmla="*/ 478 h 530"/>
                <a:gd name="T72" fmla="*/ 358 w 632"/>
                <a:gd name="T73" fmla="*/ 478 h 530"/>
                <a:gd name="T74" fmla="*/ 320 w 632"/>
                <a:gd name="T75" fmla="*/ 458 h 530"/>
                <a:gd name="T76" fmla="*/ 290 w 632"/>
                <a:gd name="T77" fmla="*/ 466 h 530"/>
                <a:gd name="T78" fmla="*/ 282 w 632"/>
                <a:gd name="T79" fmla="*/ 468 h 530"/>
                <a:gd name="T80" fmla="*/ 262 w 632"/>
                <a:gd name="T81" fmla="*/ 458 h 530"/>
                <a:gd name="T82" fmla="*/ 244 w 632"/>
                <a:gd name="T83" fmla="*/ 442 h 530"/>
                <a:gd name="T84" fmla="*/ 214 w 632"/>
                <a:gd name="T85" fmla="*/ 432 h 530"/>
                <a:gd name="T86" fmla="*/ 202 w 632"/>
                <a:gd name="T87" fmla="*/ 438 h 530"/>
                <a:gd name="T88" fmla="*/ 172 w 632"/>
                <a:gd name="T89" fmla="*/ 442 h 530"/>
                <a:gd name="T90" fmla="*/ 160 w 632"/>
                <a:gd name="T91" fmla="*/ 456 h 530"/>
                <a:gd name="T92" fmla="*/ 152 w 632"/>
                <a:gd name="T93" fmla="*/ 478 h 530"/>
                <a:gd name="T94" fmla="*/ 140 w 632"/>
                <a:gd name="T95" fmla="*/ 504 h 530"/>
                <a:gd name="T96" fmla="*/ 132 w 632"/>
                <a:gd name="T97" fmla="*/ 520 h 530"/>
                <a:gd name="T98" fmla="*/ 108 w 632"/>
                <a:gd name="T99" fmla="*/ 496 h 530"/>
                <a:gd name="T100" fmla="*/ 88 w 632"/>
                <a:gd name="T101" fmla="*/ 506 h 530"/>
                <a:gd name="T102" fmla="*/ 88 w 632"/>
                <a:gd name="T103" fmla="*/ 518 h 530"/>
                <a:gd name="T104" fmla="*/ 80 w 632"/>
                <a:gd name="T105" fmla="*/ 506 h 530"/>
                <a:gd name="T106" fmla="*/ 82 w 632"/>
                <a:gd name="T107" fmla="*/ 496 h 530"/>
                <a:gd name="T108" fmla="*/ 72 w 632"/>
                <a:gd name="T109" fmla="*/ 484 h 530"/>
                <a:gd name="T110" fmla="*/ 60 w 632"/>
                <a:gd name="T111" fmla="*/ 486 h 530"/>
                <a:gd name="T112" fmla="*/ 32 w 632"/>
                <a:gd name="T113" fmla="*/ 458 h 530"/>
                <a:gd name="T114" fmla="*/ 46 w 632"/>
                <a:gd name="T115" fmla="*/ 456 h 530"/>
                <a:gd name="T116" fmla="*/ 18 w 632"/>
                <a:gd name="T117" fmla="*/ 438 h 530"/>
                <a:gd name="T118" fmla="*/ 10 w 632"/>
                <a:gd name="T119" fmla="*/ 426 h 530"/>
                <a:gd name="T120" fmla="*/ 2 w 632"/>
                <a:gd name="T121" fmla="*/ 40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2" h="530">
                  <a:moveTo>
                    <a:pt x="2" y="408"/>
                  </a:moveTo>
                  <a:lnTo>
                    <a:pt x="2" y="408"/>
                  </a:lnTo>
                  <a:lnTo>
                    <a:pt x="0" y="402"/>
                  </a:lnTo>
                  <a:lnTo>
                    <a:pt x="0" y="396"/>
                  </a:lnTo>
                  <a:lnTo>
                    <a:pt x="2" y="384"/>
                  </a:lnTo>
                  <a:lnTo>
                    <a:pt x="2" y="384"/>
                  </a:lnTo>
                  <a:lnTo>
                    <a:pt x="16" y="384"/>
                  </a:lnTo>
                  <a:lnTo>
                    <a:pt x="26" y="384"/>
                  </a:lnTo>
                  <a:lnTo>
                    <a:pt x="26" y="384"/>
                  </a:lnTo>
                  <a:lnTo>
                    <a:pt x="30" y="384"/>
                  </a:lnTo>
                  <a:lnTo>
                    <a:pt x="32" y="382"/>
                  </a:lnTo>
                  <a:lnTo>
                    <a:pt x="40" y="374"/>
                  </a:lnTo>
                  <a:lnTo>
                    <a:pt x="40" y="374"/>
                  </a:lnTo>
                  <a:lnTo>
                    <a:pt x="46" y="372"/>
                  </a:lnTo>
                  <a:lnTo>
                    <a:pt x="50" y="372"/>
                  </a:lnTo>
                  <a:lnTo>
                    <a:pt x="60" y="368"/>
                  </a:lnTo>
                  <a:lnTo>
                    <a:pt x="60" y="368"/>
                  </a:lnTo>
                  <a:lnTo>
                    <a:pt x="96" y="368"/>
                  </a:lnTo>
                  <a:lnTo>
                    <a:pt x="96" y="368"/>
                  </a:lnTo>
                  <a:lnTo>
                    <a:pt x="110" y="368"/>
                  </a:lnTo>
                  <a:lnTo>
                    <a:pt x="110" y="368"/>
                  </a:lnTo>
                  <a:lnTo>
                    <a:pt x="112" y="368"/>
                  </a:lnTo>
                  <a:lnTo>
                    <a:pt x="112" y="364"/>
                  </a:lnTo>
                  <a:lnTo>
                    <a:pt x="112" y="364"/>
                  </a:lnTo>
                  <a:lnTo>
                    <a:pt x="112" y="364"/>
                  </a:lnTo>
                  <a:lnTo>
                    <a:pt x="112" y="364"/>
                  </a:lnTo>
                  <a:lnTo>
                    <a:pt x="120" y="364"/>
                  </a:lnTo>
                  <a:lnTo>
                    <a:pt x="124" y="364"/>
                  </a:lnTo>
                  <a:lnTo>
                    <a:pt x="132" y="364"/>
                  </a:lnTo>
                  <a:lnTo>
                    <a:pt x="136" y="362"/>
                  </a:lnTo>
                  <a:lnTo>
                    <a:pt x="136" y="362"/>
                  </a:lnTo>
                  <a:lnTo>
                    <a:pt x="138" y="358"/>
                  </a:lnTo>
                  <a:lnTo>
                    <a:pt x="144" y="356"/>
                  </a:lnTo>
                  <a:lnTo>
                    <a:pt x="148" y="352"/>
                  </a:lnTo>
                  <a:lnTo>
                    <a:pt x="150" y="346"/>
                  </a:lnTo>
                  <a:lnTo>
                    <a:pt x="150" y="346"/>
                  </a:lnTo>
                  <a:lnTo>
                    <a:pt x="152" y="336"/>
                  </a:lnTo>
                  <a:lnTo>
                    <a:pt x="154" y="328"/>
                  </a:lnTo>
                  <a:lnTo>
                    <a:pt x="154" y="328"/>
                  </a:lnTo>
                  <a:lnTo>
                    <a:pt x="160" y="316"/>
                  </a:lnTo>
                  <a:lnTo>
                    <a:pt x="162" y="306"/>
                  </a:lnTo>
                  <a:lnTo>
                    <a:pt x="162" y="282"/>
                  </a:lnTo>
                  <a:lnTo>
                    <a:pt x="162" y="282"/>
                  </a:lnTo>
                  <a:lnTo>
                    <a:pt x="162" y="214"/>
                  </a:lnTo>
                  <a:lnTo>
                    <a:pt x="162" y="214"/>
                  </a:lnTo>
                  <a:lnTo>
                    <a:pt x="162" y="206"/>
                  </a:lnTo>
                  <a:lnTo>
                    <a:pt x="164" y="200"/>
                  </a:lnTo>
                  <a:lnTo>
                    <a:pt x="172" y="196"/>
                  </a:lnTo>
                  <a:lnTo>
                    <a:pt x="178" y="194"/>
                  </a:lnTo>
                  <a:lnTo>
                    <a:pt x="178" y="194"/>
                  </a:lnTo>
                  <a:lnTo>
                    <a:pt x="218" y="186"/>
                  </a:lnTo>
                  <a:lnTo>
                    <a:pt x="218" y="186"/>
                  </a:lnTo>
                  <a:lnTo>
                    <a:pt x="228" y="182"/>
                  </a:lnTo>
                  <a:lnTo>
                    <a:pt x="234" y="174"/>
                  </a:lnTo>
                  <a:lnTo>
                    <a:pt x="252" y="156"/>
                  </a:lnTo>
                  <a:lnTo>
                    <a:pt x="252" y="156"/>
                  </a:lnTo>
                  <a:lnTo>
                    <a:pt x="274" y="134"/>
                  </a:lnTo>
                  <a:lnTo>
                    <a:pt x="300" y="114"/>
                  </a:lnTo>
                  <a:lnTo>
                    <a:pt x="300" y="114"/>
                  </a:lnTo>
                  <a:lnTo>
                    <a:pt x="354" y="78"/>
                  </a:lnTo>
                  <a:lnTo>
                    <a:pt x="410" y="40"/>
                  </a:lnTo>
                  <a:lnTo>
                    <a:pt x="410" y="40"/>
                  </a:lnTo>
                  <a:lnTo>
                    <a:pt x="462" y="8"/>
                  </a:lnTo>
                  <a:lnTo>
                    <a:pt x="462" y="8"/>
                  </a:lnTo>
                  <a:lnTo>
                    <a:pt x="474" y="0"/>
                  </a:lnTo>
                  <a:lnTo>
                    <a:pt x="490" y="4"/>
                  </a:lnTo>
                  <a:lnTo>
                    <a:pt x="518" y="10"/>
                  </a:lnTo>
                  <a:lnTo>
                    <a:pt x="518" y="10"/>
                  </a:lnTo>
                  <a:lnTo>
                    <a:pt x="530" y="14"/>
                  </a:lnTo>
                  <a:lnTo>
                    <a:pt x="540" y="22"/>
                  </a:lnTo>
                  <a:lnTo>
                    <a:pt x="558" y="38"/>
                  </a:lnTo>
                  <a:lnTo>
                    <a:pt x="558" y="38"/>
                  </a:lnTo>
                  <a:lnTo>
                    <a:pt x="562" y="40"/>
                  </a:lnTo>
                  <a:lnTo>
                    <a:pt x="568" y="38"/>
                  </a:lnTo>
                  <a:lnTo>
                    <a:pt x="568" y="38"/>
                  </a:lnTo>
                  <a:lnTo>
                    <a:pt x="592" y="22"/>
                  </a:lnTo>
                  <a:lnTo>
                    <a:pt x="592" y="22"/>
                  </a:lnTo>
                  <a:lnTo>
                    <a:pt x="598" y="52"/>
                  </a:lnTo>
                  <a:lnTo>
                    <a:pt x="600" y="82"/>
                  </a:lnTo>
                  <a:lnTo>
                    <a:pt x="600" y="82"/>
                  </a:lnTo>
                  <a:lnTo>
                    <a:pt x="604" y="94"/>
                  </a:lnTo>
                  <a:lnTo>
                    <a:pt x="610" y="104"/>
                  </a:lnTo>
                  <a:lnTo>
                    <a:pt x="610" y="104"/>
                  </a:lnTo>
                  <a:lnTo>
                    <a:pt x="618" y="114"/>
                  </a:lnTo>
                  <a:lnTo>
                    <a:pt x="618" y="114"/>
                  </a:lnTo>
                  <a:lnTo>
                    <a:pt x="618" y="120"/>
                  </a:lnTo>
                  <a:lnTo>
                    <a:pt x="618" y="122"/>
                  </a:lnTo>
                  <a:lnTo>
                    <a:pt x="618" y="126"/>
                  </a:lnTo>
                  <a:lnTo>
                    <a:pt x="618" y="126"/>
                  </a:lnTo>
                  <a:lnTo>
                    <a:pt x="624" y="132"/>
                  </a:lnTo>
                  <a:lnTo>
                    <a:pt x="632" y="142"/>
                  </a:lnTo>
                  <a:lnTo>
                    <a:pt x="632" y="142"/>
                  </a:lnTo>
                  <a:lnTo>
                    <a:pt x="632" y="146"/>
                  </a:lnTo>
                  <a:lnTo>
                    <a:pt x="630" y="154"/>
                  </a:lnTo>
                  <a:lnTo>
                    <a:pt x="622" y="166"/>
                  </a:lnTo>
                  <a:lnTo>
                    <a:pt x="622" y="166"/>
                  </a:lnTo>
                  <a:lnTo>
                    <a:pt x="620" y="202"/>
                  </a:lnTo>
                  <a:lnTo>
                    <a:pt x="618" y="240"/>
                  </a:lnTo>
                  <a:lnTo>
                    <a:pt x="618" y="240"/>
                  </a:lnTo>
                  <a:lnTo>
                    <a:pt x="612" y="268"/>
                  </a:lnTo>
                  <a:lnTo>
                    <a:pt x="612" y="268"/>
                  </a:lnTo>
                  <a:lnTo>
                    <a:pt x="612" y="284"/>
                  </a:lnTo>
                  <a:lnTo>
                    <a:pt x="612" y="296"/>
                  </a:lnTo>
                  <a:lnTo>
                    <a:pt x="612" y="296"/>
                  </a:lnTo>
                  <a:lnTo>
                    <a:pt x="608" y="306"/>
                  </a:lnTo>
                  <a:lnTo>
                    <a:pt x="598" y="316"/>
                  </a:lnTo>
                  <a:lnTo>
                    <a:pt x="598" y="316"/>
                  </a:lnTo>
                  <a:lnTo>
                    <a:pt x="572" y="344"/>
                  </a:lnTo>
                  <a:lnTo>
                    <a:pt x="572" y="344"/>
                  </a:lnTo>
                  <a:lnTo>
                    <a:pt x="558" y="364"/>
                  </a:lnTo>
                  <a:lnTo>
                    <a:pt x="544" y="392"/>
                  </a:lnTo>
                  <a:lnTo>
                    <a:pt x="544" y="392"/>
                  </a:lnTo>
                  <a:lnTo>
                    <a:pt x="538" y="404"/>
                  </a:lnTo>
                  <a:lnTo>
                    <a:pt x="538" y="404"/>
                  </a:lnTo>
                  <a:lnTo>
                    <a:pt x="532" y="404"/>
                  </a:lnTo>
                  <a:lnTo>
                    <a:pt x="532" y="408"/>
                  </a:lnTo>
                  <a:lnTo>
                    <a:pt x="532" y="408"/>
                  </a:lnTo>
                  <a:lnTo>
                    <a:pt x="530" y="414"/>
                  </a:lnTo>
                  <a:lnTo>
                    <a:pt x="532" y="424"/>
                  </a:lnTo>
                  <a:lnTo>
                    <a:pt x="538" y="438"/>
                  </a:lnTo>
                  <a:lnTo>
                    <a:pt x="538" y="438"/>
                  </a:lnTo>
                  <a:lnTo>
                    <a:pt x="532" y="438"/>
                  </a:lnTo>
                  <a:lnTo>
                    <a:pt x="528" y="442"/>
                  </a:lnTo>
                  <a:lnTo>
                    <a:pt x="528" y="442"/>
                  </a:lnTo>
                  <a:lnTo>
                    <a:pt x="524" y="444"/>
                  </a:lnTo>
                  <a:lnTo>
                    <a:pt x="518" y="448"/>
                  </a:lnTo>
                  <a:lnTo>
                    <a:pt x="518" y="448"/>
                  </a:lnTo>
                  <a:lnTo>
                    <a:pt x="510" y="454"/>
                  </a:lnTo>
                  <a:lnTo>
                    <a:pt x="498" y="458"/>
                  </a:lnTo>
                  <a:lnTo>
                    <a:pt x="498" y="458"/>
                  </a:lnTo>
                  <a:lnTo>
                    <a:pt x="490" y="466"/>
                  </a:lnTo>
                  <a:lnTo>
                    <a:pt x="484" y="466"/>
                  </a:lnTo>
                  <a:lnTo>
                    <a:pt x="470" y="464"/>
                  </a:lnTo>
                  <a:lnTo>
                    <a:pt x="470" y="464"/>
                  </a:lnTo>
                  <a:lnTo>
                    <a:pt x="448" y="456"/>
                  </a:lnTo>
                  <a:lnTo>
                    <a:pt x="428" y="454"/>
                  </a:lnTo>
                  <a:lnTo>
                    <a:pt x="428" y="454"/>
                  </a:lnTo>
                  <a:lnTo>
                    <a:pt x="408" y="456"/>
                  </a:lnTo>
                  <a:lnTo>
                    <a:pt x="398" y="458"/>
                  </a:lnTo>
                  <a:lnTo>
                    <a:pt x="392" y="466"/>
                  </a:lnTo>
                  <a:lnTo>
                    <a:pt x="392" y="466"/>
                  </a:lnTo>
                  <a:lnTo>
                    <a:pt x="382" y="476"/>
                  </a:lnTo>
                  <a:lnTo>
                    <a:pt x="382" y="476"/>
                  </a:lnTo>
                  <a:lnTo>
                    <a:pt x="380" y="478"/>
                  </a:lnTo>
                  <a:lnTo>
                    <a:pt x="378" y="478"/>
                  </a:lnTo>
                  <a:lnTo>
                    <a:pt x="368" y="478"/>
                  </a:lnTo>
                  <a:lnTo>
                    <a:pt x="368" y="478"/>
                  </a:lnTo>
                  <a:lnTo>
                    <a:pt x="358" y="478"/>
                  </a:lnTo>
                  <a:lnTo>
                    <a:pt x="350" y="476"/>
                  </a:lnTo>
                  <a:lnTo>
                    <a:pt x="334" y="468"/>
                  </a:lnTo>
                  <a:lnTo>
                    <a:pt x="334" y="468"/>
                  </a:lnTo>
                  <a:lnTo>
                    <a:pt x="320" y="458"/>
                  </a:lnTo>
                  <a:lnTo>
                    <a:pt x="310" y="456"/>
                  </a:lnTo>
                  <a:lnTo>
                    <a:pt x="302" y="456"/>
                  </a:lnTo>
                  <a:lnTo>
                    <a:pt x="302" y="456"/>
                  </a:lnTo>
                  <a:lnTo>
                    <a:pt x="290" y="466"/>
                  </a:lnTo>
                  <a:lnTo>
                    <a:pt x="290" y="466"/>
                  </a:lnTo>
                  <a:lnTo>
                    <a:pt x="284" y="466"/>
                  </a:lnTo>
                  <a:lnTo>
                    <a:pt x="282" y="468"/>
                  </a:lnTo>
                  <a:lnTo>
                    <a:pt x="282" y="468"/>
                  </a:lnTo>
                  <a:lnTo>
                    <a:pt x="280" y="470"/>
                  </a:lnTo>
                  <a:lnTo>
                    <a:pt x="274" y="470"/>
                  </a:lnTo>
                  <a:lnTo>
                    <a:pt x="270" y="468"/>
                  </a:lnTo>
                  <a:lnTo>
                    <a:pt x="262" y="458"/>
                  </a:lnTo>
                  <a:lnTo>
                    <a:pt x="262" y="458"/>
                  </a:lnTo>
                  <a:lnTo>
                    <a:pt x="258" y="452"/>
                  </a:lnTo>
                  <a:lnTo>
                    <a:pt x="252" y="448"/>
                  </a:lnTo>
                  <a:lnTo>
                    <a:pt x="244" y="442"/>
                  </a:lnTo>
                  <a:lnTo>
                    <a:pt x="234" y="442"/>
                  </a:lnTo>
                  <a:lnTo>
                    <a:pt x="234" y="442"/>
                  </a:lnTo>
                  <a:lnTo>
                    <a:pt x="222" y="436"/>
                  </a:lnTo>
                  <a:lnTo>
                    <a:pt x="214" y="432"/>
                  </a:lnTo>
                  <a:lnTo>
                    <a:pt x="214" y="432"/>
                  </a:lnTo>
                  <a:lnTo>
                    <a:pt x="212" y="432"/>
                  </a:lnTo>
                  <a:lnTo>
                    <a:pt x="208" y="436"/>
                  </a:lnTo>
                  <a:lnTo>
                    <a:pt x="202" y="438"/>
                  </a:lnTo>
                  <a:lnTo>
                    <a:pt x="200" y="438"/>
                  </a:lnTo>
                  <a:lnTo>
                    <a:pt x="200" y="438"/>
                  </a:lnTo>
                  <a:lnTo>
                    <a:pt x="180" y="438"/>
                  </a:lnTo>
                  <a:lnTo>
                    <a:pt x="172" y="442"/>
                  </a:lnTo>
                  <a:lnTo>
                    <a:pt x="164" y="448"/>
                  </a:lnTo>
                  <a:lnTo>
                    <a:pt x="164" y="448"/>
                  </a:lnTo>
                  <a:lnTo>
                    <a:pt x="162" y="452"/>
                  </a:lnTo>
                  <a:lnTo>
                    <a:pt x="160" y="456"/>
                  </a:lnTo>
                  <a:lnTo>
                    <a:pt x="160" y="456"/>
                  </a:lnTo>
                  <a:lnTo>
                    <a:pt x="160" y="466"/>
                  </a:lnTo>
                  <a:lnTo>
                    <a:pt x="152" y="478"/>
                  </a:lnTo>
                  <a:lnTo>
                    <a:pt x="152" y="478"/>
                  </a:lnTo>
                  <a:lnTo>
                    <a:pt x="144" y="486"/>
                  </a:lnTo>
                  <a:lnTo>
                    <a:pt x="140" y="496"/>
                  </a:lnTo>
                  <a:lnTo>
                    <a:pt x="140" y="504"/>
                  </a:lnTo>
                  <a:lnTo>
                    <a:pt x="140" y="504"/>
                  </a:lnTo>
                  <a:lnTo>
                    <a:pt x="140" y="518"/>
                  </a:lnTo>
                  <a:lnTo>
                    <a:pt x="138" y="530"/>
                  </a:lnTo>
                  <a:lnTo>
                    <a:pt x="138" y="530"/>
                  </a:lnTo>
                  <a:lnTo>
                    <a:pt x="132" y="520"/>
                  </a:lnTo>
                  <a:lnTo>
                    <a:pt x="122" y="510"/>
                  </a:lnTo>
                  <a:lnTo>
                    <a:pt x="112" y="504"/>
                  </a:lnTo>
                  <a:lnTo>
                    <a:pt x="108" y="496"/>
                  </a:lnTo>
                  <a:lnTo>
                    <a:pt x="108" y="496"/>
                  </a:lnTo>
                  <a:lnTo>
                    <a:pt x="100" y="504"/>
                  </a:lnTo>
                  <a:lnTo>
                    <a:pt x="100" y="504"/>
                  </a:lnTo>
                  <a:lnTo>
                    <a:pt x="96" y="504"/>
                  </a:lnTo>
                  <a:lnTo>
                    <a:pt x="88" y="506"/>
                  </a:lnTo>
                  <a:lnTo>
                    <a:pt x="88" y="506"/>
                  </a:lnTo>
                  <a:lnTo>
                    <a:pt x="88" y="510"/>
                  </a:lnTo>
                  <a:lnTo>
                    <a:pt x="92" y="518"/>
                  </a:lnTo>
                  <a:lnTo>
                    <a:pt x="88" y="518"/>
                  </a:lnTo>
                  <a:lnTo>
                    <a:pt x="88" y="518"/>
                  </a:lnTo>
                  <a:lnTo>
                    <a:pt x="82" y="510"/>
                  </a:lnTo>
                  <a:lnTo>
                    <a:pt x="80" y="506"/>
                  </a:lnTo>
                  <a:lnTo>
                    <a:pt x="80" y="506"/>
                  </a:lnTo>
                  <a:lnTo>
                    <a:pt x="78" y="504"/>
                  </a:lnTo>
                  <a:lnTo>
                    <a:pt x="80" y="498"/>
                  </a:lnTo>
                  <a:lnTo>
                    <a:pt x="82" y="496"/>
                  </a:lnTo>
                  <a:lnTo>
                    <a:pt x="82" y="496"/>
                  </a:lnTo>
                  <a:lnTo>
                    <a:pt x="82" y="490"/>
                  </a:lnTo>
                  <a:lnTo>
                    <a:pt x="80" y="484"/>
                  </a:lnTo>
                  <a:lnTo>
                    <a:pt x="80" y="484"/>
                  </a:lnTo>
                  <a:lnTo>
                    <a:pt x="72" y="484"/>
                  </a:lnTo>
                  <a:lnTo>
                    <a:pt x="70" y="484"/>
                  </a:lnTo>
                  <a:lnTo>
                    <a:pt x="68" y="486"/>
                  </a:lnTo>
                  <a:lnTo>
                    <a:pt x="60" y="486"/>
                  </a:lnTo>
                  <a:lnTo>
                    <a:pt x="60" y="486"/>
                  </a:lnTo>
                  <a:lnTo>
                    <a:pt x="52" y="484"/>
                  </a:lnTo>
                  <a:lnTo>
                    <a:pt x="40" y="476"/>
                  </a:lnTo>
                  <a:lnTo>
                    <a:pt x="32" y="466"/>
                  </a:lnTo>
                  <a:lnTo>
                    <a:pt x="32" y="458"/>
                  </a:lnTo>
                  <a:lnTo>
                    <a:pt x="32" y="454"/>
                  </a:lnTo>
                  <a:lnTo>
                    <a:pt x="32" y="454"/>
                  </a:lnTo>
                  <a:lnTo>
                    <a:pt x="40" y="456"/>
                  </a:lnTo>
                  <a:lnTo>
                    <a:pt x="46" y="456"/>
                  </a:lnTo>
                  <a:lnTo>
                    <a:pt x="46" y="456"/>
                  </a:lnTo>
                  <a:lnTo>
                    <a:pt x="30" y="448"/>
                  </a:lnTo>
                  <a:lnTo>
                    <a:pt x="18" y="438"/>
                  </a:lnTo>
                  <a:lnTo>
                    <a:pt x="18" y="438"/>
                  </a:lnTo>
                  <a:lnTo>
                    <a:pt x="18" y="436"/>
                  </a:lnTo>
                  <a:lnTo>
                    <a:pt x="16" y="432"/>
                  </a:lnTo>
                  <a:lnTo>
                    <a:pt x="10" y="426"/>
                  </a:lnTo>
                  <a:lnTo>
                    <a:pt x="10" y="426"/>
                  </a:lnTo>
                  <a:lnTo>
                    <a:pt x="10" y="416"/>
                  </a:lnTo>
                  <a:lnTo>
                    <a:pt x="6" y="412"/>
                  </a:lnTo>
                  <a:lnTo>
                    <a:pt x="2" y="408"/>
                  </a:lnTo>
                  <a:lnTo>
                    <a:pt x="2" y="40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74" name="CAMEROON"/>
            <p:cNvSpPr>
              <a:spLocks/>
            </p:cNvSpPr>
            <p:nvPr/>
          </p:nvSpPr>
          <p:spPr bwMode="auto">
            <a:xfrm>
              <a:off x="6144046" y="2549465"/>
              <a:ext cx="405431" cy="602801"/>
            </a:xfrm>
            <a:custGeom>
              <a:avLst/>
              <a:gdLst>
                <a:gd name="T0" fmla="*/ 12 w 304"/>
                <a:gd name="T1" fmla="*/ 348 h 500"/>
                <a:gd name="T2" fmla="*/ 18 w 304"/>
                <a:gd name="T3" fmla="*/ 314 h 500"/>
                <a:gd name="T4" fmla="*/ 48 w 304"/>
                <a:gd name="T5" fmla="*/ 284 h 500"/>
                <a:gd name="T6" fmla="*/ 62 w 304"/>
                <a:gd name="T7" fmla="*/ 270 h 500"/>
                <a:gd name="T8" fmla="*/ 80 w 304"/>
                <a:gd name="T9" fmla="*/ 270 h 500"/>
                <a:gd name="T10" fmla="*/ 98 w 304"/>
                <a:gd name="T11" fmla="*/ 278 h 500"/>
                <a:gd name="T12" fmla="*/ 108 w 304"/>
                <a:gd name="T13" fmla="*/ 294 h 500"/>
                <a:gd name="T14" fmla="*/ 122 w 304"/>
                <a:gd name="T15" fmla="*/ 278 h 500"/>
                <a:gd name="T16" fmla="*/ 130 w 304"/>
                <a:gd name="T17" fmla="*/ 260 h 500"/>
                <a:gd name="T18" fmla="*/ 148 w 304"/>
                <a:gd name="T19" fmla="*/ 222 h 500"/>
                <a:gd name="T20" fmla="*/ 156 w 304"/>
                <a:gd name="T21" fmla="*/ 202 h 500"/>
                <a:gd name="T22" fmla="*/ 170 w 304"/>
                <a:gd name="T23" fmla="*/ 186 h 500"/>
                <a:gd name="T24" fmla="*/ 182 w 304"/>
                <a:gd name="T25" fmla="*/ 158 h 500"/>
                <a:gd name="T26" fmla="*/ 190 w 304"/>
                <a:gd name="T27" fmla="*/ 136 h 500"/>
                <a:gd name="T28" fmla="*/ 198 w 304"/>
                <a:gd name="T29" fmla="*/ 122 h 500"/>
                <a:gd name="T30" fmla="*/ 214 w 304"/>
                <a:gd name="T31" fmla="*/ 84 h 500"/>
                <a:gd name="T32" fmla="*/ 244 w 304"/>
                <a:gd name="T33" fmla="*/ 66 h 500"/>
                <a:gd name="T34" fmla="*/ 244 w 304"/>
                <a:gd name="T35" fmla="*/ 52 h 500"/>
                <a:gd name="T36" fmla="*/ 232 w 304"/>
                <a:gd name="T37" fmla="*/ 32 h 500"/>
                <a:gd name="T38" fmla="*/ 220 w 304"/>
                <a:gd name="T39" fmla="*/ 2 h 500"/>
                <a:gd name="T40" fmla="*/ 234 w 304"/>
                <a:gd name="T41" fmla="*/ 2 h 500"/>
                <a:gd name="T42" fmla="*/ 250 w 304"/>
                <a:gd name="T43" fmla="*/ 24 h 500"/>
                <a:gd name="T44" fmla="*/ 260 w 304"/>
                <a:gd name="T45" fmla="*/ 50 h 500"/>
                <a:gd name="T46" fmla="*/ 262 w 304"/>
                <a:gd name="T47" fmla="*/ 106 h 500"/>
                <a:gd name="T48" fmla="*/ 270 w 304"/>
                <a:gd name="T49" fmla="*/ 138 h 500"/>
                <a:gd name="T50" fmla="*/ 230 w 304"/>
                <a:gd name="T51" fmla="*/ 136 h 500"/>
                <a:gd name="T52" fmla="*/ 220 w 304"/>
                <a:gd name="T53" fmla="*/ 158 h 500"/>
                <a:gd name="T54" fmla="*/ 264 w 304"/>
                <a:gd name="T55" fmla="*/ 204 h 500"/>
                <a:gd name="T56" fmla="*/ 278 w 304"/>
                <a:gd name="T57" fmla="*/ 234 h 500"/>
                <a:gd name="T58" fmla="*/ 264 w 304"/>
                <a:gd name="T59" fmla="*/ 266 h 500"/>
                <a:gd name="T60" fmla="*/ 254 w 304"/>
                <a:gd name="T61" fmla="*/ 284 h 500"/>
                <a:gd name="T62" fmla="*/ 234 w 304"/>
                <a:gd name="T63" fmla="*/ 308 h 500"/>
                <a:gd name="T64" fmla="*/ 242 w 304"/>
                <a:gd name="T65" fmla="*/ 334 h 500"/>
                <a:gd name="T66" fmla="*/ 244 w 304"/>
                <a:gd name="T67" fmla="*/ 348 h 500"/>
                <a:gd name="T68" fmla="*/ 260 w 304"/>
                <a:gd name="T69" fmla="*/ 386 h 500"/>
                <a:gd name="T70" fmla="*/ 262 w 304"/>
                <a:gd name="T71" fmla="*/ 400 h 500"/>
                <a:gd name="T72" fmla="*/ 288 w 304"/>
                <a:gd name="T73" fmla="*/ 436 h 500"/>
                <a:gd name="T74" fmla="*/ 300 w 304"/>
                <a:gd name="T75" fmla="*/ 446 h 500"/>
                <a:gd name="T76" fmla="*/ 304 w 304"/>
                <a:gd name="T77" fmla="*/ 476 h 500"/>
                <a:gd name="T78" fmla="*/ 302 w 304"/>
                <a:gd name="T79" fmla="*/ 494 h 500"/>
                <a:gd name="T80" fmla="*/ 282 w 304"/>
                <a:gd name="T81" fmla="*/ 488 h 500"/>
                <a:gd name="T82" fmla="*/ 254 w 304"/>
                <a:gd name="T83" fmla="*/ 486 h 500"/>
                <a:gd name="T84" fmla="*/ 232 w 304"/>
                <a:gd name="T85" fmla="*/ 480 h 500"/>
                <a:gd name="T86" fmla="*/ 198 w 304"/>
                <a:gd name="T87" fmla="*/ 480 h 500"/>
                <a:gd name="T88" fmla="*/ 188 w 304"/>
                <a:gd name="T89" fmla="*/ 472 h 500"/>
                <a:gd name="T90" fmla="*/ 150 w 304"/>
                <a:gd name="T91" fmla="*/ 472 h 500"/>
                <a:gd name="T92" fmla="*/ 112 w 304"/>
                <a:gd name="T93" fmla="*/ 472 h 500"/>
                <a:gd name="T94" fmla="*/ 96 w 304"/>
                <a:gd name="T95" fmla="*/ 480 h 500"/>
                <a:gd name="T96" fmla="*/ 56 w 304"/>
                <a:gd name="T97" fmla="*/ 472 h 500"/>
                <a:gd name="T98" fmla="*/ 56 w 304"/>
                <a:gd name="T99" fmla="*/ 436 h 500"/>
                <a:gd name="T100" fmla="*/ 52 w 304"/>
                <a:gd name="T101" fmla="*/ 416 h 500"/>
                <a:gd name="T102" fmla="*/ 42 w 304"/>
                <a:gd name="T103" fmla="*/ 408 h 500"/>
                <a:gd name="T104" fmla="*/ 42 w 304"/>
                <a:gd name="T105" fmla="*/ 400 h 500"/>
                <a:gd name="T106" fmla="*/ 36 w 304"/>
                <a:gd name="T107" fmla="*/ 396 h 500"/>
                <a:gd name="T108" fmla="*/ 36 w 304"/>
                <a:gd name="T109" fmla="*/ 402 h 500"/>
                <a:gd name="T110" fmla="*/ 30 w 304"/>
                <a:gd name="T111" fmla="*/ 400 h 500"/>
                <a:gd name="T112" fmla="*/ 12 w 304"/>
                <a:gd name="T113" fmla="*/ 374 h 500"/>
                <a:gd name="T114" fmla="*/ 6 w 304"/>
                <a:gd name="T115" fmla="*/ 368 h 500"/>
                <a:gd name="T116" fmla="*/ 2 w 304"/>
                <a:gd name="T117" fmla="*/ 3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4" h="500">
                  <a:moveTo>
                    <a:pt x="2" y="364"/>
                  </a:moveTo>
                  <a:lnTo>
                    <a:pt x="2" y="364"/>
                  </a:lnTo>
                  <a:lnTo>
                    <a:pt x="8" y="358"/>
                  </a:lnTo>
                  <a:lnTo>
                    <a:pt x="12" y="348"/>
                  </a:lnTo>
                  <a:lnTo>
                    <a:pt x="12" y="348"/>
                  </a:lnTo>
                  <a:lnTo>
                    <a:pt x="16" y="338"/>
                  </a:lnTo>
                  <a:lnTo>
                    <a:pt x="16" y="326"/>
                  </a:lnTo>
                  <a:lnTo>
                    <a:pt x="16" y="326"/>
                  </a:lnTo>
                  <a:lnTo>
                    <a:pt x="16" y="320"/>
                  </a:lnTo>
                  <a:lnTo>
                    <a:pt x="18" y="314"/>
                  </a:lnTo>
                  <a:lnTo>
                    <a:pt x="18" y="314"/>
                  </a:lnTo>
                  <a:lnTo>
                    <a:pt x="36" y="296"/>
                  </a:lnTo>
                  <a:lnTo>
                    <a:pt x="36" y="296"/>
                  </a:lnTo>
                  <a:lnTo>
                    <a:pt x="42" y="290"/>
                  </a:lnTo>
                  <a:lnTo>
                    <a:pt x="48" y="284"/>
                  </a:lnTo>
                  <a:lnTo>
                    <a:pt x="48" y="284"/>
                  </a:lnTo>
                  <a:lnTo>
                    <a:pt x="56" y="278"/>
                  </a:lnTo>
                  <a:lnTo>
                    <a:pt x="60" y="270"/>
                  </a:lnTo>
                  <a:lnTo>
                    <a:pt x="60" y="270"/>
                  </a:lnTo>
                  <a:lnTo>
                    <a:pt x="62" y="270"/>
                  </a:lnTo>
                  <a:lnTo>
                    <a:pt x="70" y="270"/>
                  </a:lnTo>
                  <a:lnTo>
                    <a:pt x="72" y="274"/>
                  </a:lnTo>
                  <a:lnTo>
                    <a:pt x="76" y="274"/>
                  </a:lnTo>
                  <a:lnTo>
                    <a:pt x="76" y="274"/>
                  </a:lnTo>
                  <a:lnTo>
                    <a:pt x="80" y="270"/>
                  </a:lnTo>
                  <a:lnTo>
                    <a:pt x="82" y="268"/>
                  </a:lnTo>
                  <a:lnTo>
                    <a:pt x="82" y="260"/>
                  </a:lnTo>
                  <a:lnTo>
                    <a:pt x="82" y="260"/>
                  </a:lnTo>
                  <a:lnTo>
                    <a:pt x="88" y="270"/>
                  </a:lnTo>
                  <a:lnTo>
                    <a:pt x="98" y="278"/>
                  </a:lnTo>
                  <a:lnTo>
                    <a:pt x="98" y="278"/>
                  </a:lnTo>
                  <a:lnTo>
                    <a:pt x="100" y="280"/>
                  </a:lnTo>
                  <a:lnTo>
                    <a:pt x="102" y="290"/>
                  </a:lnTo>
                  <a:lnTo>
                    <a:pt x="102" y="294"/>
                  </a:lnTo>
                  <a:lnTo>
                    <a:pt x="108" y="294"/>
                  </a:lnTo>
                  <a:lnTo>
                    <a:pt x="110" y="294"/>
                  </a:lnTo>
                  <a:lnTo>
                    <a:pt x="110" y="294"/>
                  </a:lnTo>
                  <a:lnTo>
                    <a:pt x="120" y="286"/>
                  </a:lnTo>
                  <a:lnTo>
                    <a:pt x="122" y="278"/>
                  </a:lnTo>
                  <a:lnTo>
                    <a:pt x="122" y="278"/>
                  </a:lnTo>
                  <a:lnTo>
                    <a:pt x="126" y="270"/>
                  </a:lnTo>
                  <a:lnTo>
                    <a:pt x="130" y="266"/>
                  </a:lnTo>
                  <a:lnTo>
                    <a:pt x="130" y="266"/>
                  </a:lnTo>
                  <a:lnTo>
                    <a:pt x="130" y="260"/>
                  </a:lnTo>
                  <a:lnTo>
                    <a:pt x="130" y="260"/>
                  </a:lnTo>
                  <a:lnTo>
                    <a:pt x="130" y="254"/>
                  </a:lnTo>
                  <a:lnTo>
                    <a:pt x="130" y="254"/>
                  </a:lnTo>
                  <a:lnTo>
                    <a:pt x="140" y="238"/>
                  </a:lnTo>
                  <a:lnTo>
                    <a:pt x="148" y="222"/>
                  </a:lnTo>
                  <a:lnTo>
                    <a:pt x="148" y="222"/>
                  </a:lnTo>
                  <a:lnTo>
                    <a:pt x="150" y="206"/>
                  </a:lnTo>
                  <a:lnTo>
                    <a:pt x="150" y="206"/>
                  </a:lnTo>
                  <a:lnTo>
                    <a:pt x="152" y="204"/>
                  </a:lnTo>
                  <a:lnTo>
                    <a:pt x="156" y="202"/>
                  </a:lnTo>
                  <a:lnTo>
                    <a:pt x="156" y="202"/>
                  </a:lnTo>
                  <a:lnTo>
                    <a:pt x="160" y="198"/>
                  </a:lnTo>
                  <a:lnTo>
                    <a:pt x="162" y="194"/>
                  </a:lnTo>
                  <a:lnTo>
                    <a:pt x="168" y="192"/>
                  </a:lnTo>
                  <a:lnTo>
                    <a:pt x="170" y="186"/>
                  </a:lnTo>
                  <a:lnTo>
                    <a:pt x="170" y="186"/>
                  </a:lnTo>
                  <a:lnTo>
                    <a:pt x="176" y="174"/>
                  </a:lnTo>
                  <a:lnTo>
                    <a:pt x="176" y="166"/>
                  </a:lnTo>
                  <a:lnTo>
                    <a:pt x="170" y="164"/>
                  </a:lnTo>
                  <a:lnTo>
                    <a:pt x="170" y="164"/>
                  </a:lnTo>
                  <a:lnTo>
                    <a:pt x="182" y="158"/>
                  </a:lnTo>
                  <a:lnTo>
                    <a:pt x="188" y="154"/>
                  </a:lnTo>
                  <a:lnTo>
                    <a:pt x="190" y="148"/>
                  </a:lnTo>
                  <a:lnTo>
                    <a:pt x="190" y="148"/>
                  </a:lnTo>
                  <a:lnTo>
                    <a:pt x="190" y="136"/>
                  </a:lnTo>
                  <a:lnTo>
                    <a:pt x="190" y="136"/>
                  </a:lnTo>
                  <a:lnTo>
                    <a:pt x="190" y="134"/>
                  </a:lnTo>
                  <a:lnTo>
                    <a:pt x="192" y="134"/>
                  </a:lnTo>
                  <a:lnTo>
                    <a:pt x="194" y="132"/>
                  </a:lnTo>
                  <a:lnTo>
                    <a:pt x="194" y="132"/>
                  </a:lnTo>
                  <a:lnTo>
                    <a:pt x="198" y="122"/>
                  </a:lnTo>
                  <a:lnTo>
                    <a:pt x="202" y="116"/>
                  </a:lnTo>
                  <a:lnTo>
                    <a:pt x="206" y="100"/>
                  </a:lnTo>
                  <a:lnTo>
                    <a:pt x="206" y="100"/>
                  </a:lnTo>
                  <a:lnTo>
                    <a:pt x="210" y="92"/>
                  </a:lnTo>
                  <a:lnTo>
                    <a:pt x="214" y="84"/>
                  </a:lnTo>
                  <a:lnTo>
                    <a:pt x="218" y="82"/>
                  </a:lnTo>
                  <a:lnTo>
                    <a:pt x="218" y="82"/>
                  </a:lnTo>
                  <a:lnTo>
                    <a:pt x="232" y="80"/>
                  </a:lnTo>
                  <a:lnTo>
                    <a:pt x="238" y="72"/>
                  </a:lnTo>
                  <a:lnTo>
                    <a:pt x="244" y="66"/>
                  </a:lnTo>
                  <a:lnTo>
                    <a:pt x="244" y="66"/>
                  </a:lnTo>
                  <a:lnTo>
                    <a:pt x="242" y="64"/>
                  </a:lnTo>
                  <a:lnTo>
                    <a:pt x="242" y="56"/>
                  </a:lnTo>
                  <a:lnTo>
                    <a:pt x="242" y="56"/>
                  </a:lnTo>
                  <a:lnTo>
                    <a:pt x="244" y="52"/>
                  </a:lnTo>
                  <a:lnTo>
                    <a:pt x="244" y="42"/>
                  </a:lnTo>
                  <a:lnTo>
                    <a:pt x="244" y="42"/>
                  </a:lnTo>
                  <a:lnTo>
                    <a:pt x="244" y="40"/>
                  </a:lnTo>
                  <a:lnTo>
                    <a:pt x="238" y="36"/>
                  </a:lnTo>
                  <a:lnTo>
                    <a:pt x="232" y="32"/>
                  </a:lnTo>
                  <a:lnTo>
                    <a:pt x="232" y="32"/>
                  </a:lnTo>
                  <a:lnTo>
                    <a:pt x="230" y="32"/>
                  </a:lnTo>
                  <a:lnTo>
                    <a:pt x="228" y="30"/>
                  </a:lnTo>
                  <a:lnTo>
                    <a:pt x="222" y="20"/>
                  </a:lnTo>
                  <a:lnTo>
                    <a:pt x="220" y="2"/>
                  </a:lnTo>
                  <a:lnTo>
                    <a:pt x="220" y="2"/>
                  </a:lnTo>
                  <a:lnTo>
                    <a:pt x="230" y="0"/>
                  </a:lnTo>
                  <a:lnTo>
                    <a:pt x="232" y="2"/>
                  </a:lnTo>
                  <a:lnTo>
                    <a:pt x="234" y="2"/>
                  </a:lnTo>
                  <a:lnTo>
                    <a:pt x="234" y="2"/>
                  </a:lnTo>
                  <a:lnTo>
                    <a:pt x="242" y="12"/>
                  </a:lnTo>
                  <a:lnTo>
                    <a:pt x="242" y="14"/>
                  </a:lnTo>
                  <a:lnTo>
                    <a:pt x="248" y="18"/>
                  </a:lnTo>
                  <a:lnTo>
                    <a:pt x="248" y="18"/>
                  </a:lnTo>
                  <a:lnTo>
                    <a:pt x="250" y="24"/>
                  </a:lnTo>
                  <a:lnTo>
                    <a:pt x="254" y="30"/>
                  </a:lnTo>
                  <a:lnTo>
                    <a:pt x="254" y="40"/>
                  </a:lnTo>
                  <a:lnTo>
                    <a:pt x="258" y="44"/>
                  </a:lnTo>
                  <a:lnTo>
                    <a:pt x="258" y="44"/>
                  </a:lnTo>
                  <a:lnTo>
                    <a:pt x="260" y="50"/>
                  </a:lnTo>
                  <a:lnTo>
                    <a:pt x="262" y="54"/>
                  </a:lnTo>
                  <a:lnTo>
                    <a:pt x="262" y="66"/>
                  </a:lnTo>
                  <a:lnTo>
                    <a:pt x="260" y="94"/>
                  </a:lnTo>
                  <a:lnTo>
                    <a:pt x="260" y="94"/>
                  </a:lnTo>
                  <a:lnTo>
                    <a:pt x="262" y="106"/>
                  </a:lnTo>
                  <a:lnTo>
                    <a:pt x="264" y="120"/>
                  </a:lnTo>
                  <a:lnTo>
                    <a:pt x="274" y="126"/>
                  </a:lnTo>
                  <a:lnTo>
                    <a:pt x="284" y="136"/>
                  </a:lnTo>
                  <a:lnTo>
                    <a:pt x="284" y="136"/>
                  </a:lnTo>
                  <a:lnTo>
                    <a:pt x="270" y="138"/>
                  </a:lnTo>
                  <a:lnTo>
                    <a:pt x="250" y="138"/>
                  </a:lnTo>
                  <a:lnTo>
                    <a:pt x="250" y="138"/>
                  </a:lnTo>
                  <a:lnTo>
                    <a:pt x="244" y="138"/>
                  </a:lnTo>
                  <a:lnTo>
                    <a:pt x="234" y="136"/>
                  </a:lnTo>
                  <a:lnTo>
                    <a:pt x="230" y="136"/>
                  </a:lnTo>
                  <a:lnTo>
                    <a:pt x="222" y="138"/>
                  </a:lnTo>
                  <a:lnTo>
                    <a:pt x="222" y="138"/>
                  </a:lnTo>
                  <a:lnTo>
                    <a:pt x="220" y="148"/>
                  </a:lnTo>
                  <a:lnTo>
                    <a:pt x="220" y="154"/>
                  </a:lnTo>
                  <a:lnTo>
                    <a:pt x="220" y="158"/>
                  </a:lnTo>
                  <a:lnTo>
                    <a:pt x="228" y="166"/>
                  </a:lnTo>
                  <a:lnTo>
                    <a:pt x="228" y="166"/>
                  </a:lnTo>
                  <a:lnTo>
                    <a:pt x="258" y="194"/>
                  </a:lnTo>
                  <a:lnTo>
                    <a:pt x="258" y="194"/>
                  </a:lnTo>
                  <a:lnTo>
                    <a:pt x="264" y="204"/>
                  </a:lnTo>
                  <a:lnTo>
                    <a:pt x="264" y="204"/>
                  </a:lnTo>
                  <a:lnTo>
                    <a:pt x="272" y="222"/>
                  </a:lnTo>
                  <a:lnTo>
                    <a:pt x="274" y="228"/>
                  </a:lnTo>
                  <a:lnTo>
                    <a:pt x="278" y="234"/>
                  </a:lnTo>
                  <a:lnTo>
                    <a:pt x="278" y="234"/>
                  </a:lnTo>
                  <a:lnTo>
                    <a:pt x="282" y="242"/>
                  </a:lnTo>
                  <a:lnTo>
                    <a:pt x="278" y="244"/>
                  </a:lnTo>
                  <a:lnTo>
                    <a:pt x="272" y="254"/>
                  </a:lnTo>
                  <a:lnTo>
                    <a:pt x="272" y="254"/>
                  </a:lnTo>
                  <a:lnTo>
                    <a:pt x="264" y="266"/>
                  </a:lnTo>
                  <a:lnTo>
                    <a:pt x="260" y="278"/>
                  </a:lnTo>
                  <a:lnTo>
                    <a:pt x="260" y="278"/>
                  </a:lnTo>
                  <a:lnTo>
                    <a:pt x="258" y="280"/>
                  </a:lnTo>
                  <a:lnTo>
                    <a:pt x="254" y="284"/>
                  </a:lnTo>
                  <a:lnTo>
                    <a:pt x="254" y="284"/>
                  </a:lnTo>
                  <a:lnTo>
                    <a:pt x="250" y="298"/>
                  </a:lnTo>
                  <a:lnTo>
                    <a:pt x="250" y="298"/>
                  </a:lnTo>
                  <a:lnTo>
                    <a:pt x="244" y="300"/>
                  </a:lnTo>
                  <a:lnTo>
                    <a:pt x="242" y="306"/>
                  </a:lnTo>
                  <a:lnTo>
                    <a:pt x="234" y="308"/>
                  </a:lnTo>
                  <a:lnTo>
                    <a:pt x="238" y="314"/>
                  </a:lnTo>
                  <a:lnTo>
                    <a:pt x="238" y="314"/>
                  </a:lnTo>
                  <a:lnTo>
                    <a:pt x="242" y="320"/>
                  </a:lnTo>
                  <a:lnTo>
                    <a:pt x="242" y="334"/>
                  </a:lnTo>
                  <a:lnTo>
                    <a:pt x="242" y="334"/>
                  </a:lnTo>
                  <a:lnTo>
                    <a:pt x="242" y="336"/>
                  </a:lnTo>
                  <a:lnTo>
                    <a:pt x="238" y="340"/>
                  </a:lnTo>
                  <a:lnTo>
                    <a:pt x="238" y="340"/>
                  </a:lnTo>
                  <a:lnTo>
                    <a:pt x="244" y="348"/>
                  </a:lnTo>
                  <a:lnTo>
                    <a:pt x="244" y="348"/>
                  </a:lnTo>
                  <a:lnTo>
                    <a:pt x="244" y="364"/>
                  </a:lnTo>
                  <a:lnTo>
                    <a:pt x="250" y="376"/>
                  </a:lnTo>
                  <a:lnTo>
                    <a:pt x="250" y="376"/>
                  </a:lnTo>
                  <a:lnTo>
                    <a:pt x="258" y="378"/>
                  </a:lnTo>
                  <a:lnTo>
                    <a:pt x="260" y="386"/>
                  </a:lnTo>
                  <a:lnTo>
                    <a:pt x="260" y="386"/>
                  </a:lnTo>
                  <a:lnTo>
                    <a:pt x="262" y="390"/>
                  </a:lnTo>
                  <a:lnTo>
                    <a:pt x="264" y="396"/>
                  </a:lnTo>
                  <a:lnTo>
                    <a:pt x="264" y="396"/>
                  </a:lnTo>
                  <a:lnTo>
                    <a:pt x="262" y="400"/>
                  </a:lnTo>
                  <a:lnTo>
                    <a:pt x="262" y="402"/>
                  </a:lnTo>
                  <a:lnTo>
                    <a:pt x="270" y="416"/>
                  </a:lnTo>
                  <a:lnTo>
                    <a:pt x="284" y="432"/>
                  </a:lnTo>
                  <a:lnTo>
                    <a:pt x="284" y="432"/>
                  </a:lnTo>
                  <a:lnTo>
                    <a:pt x="288" y="436"/>
                  </a:lnTo>
                  <a:lnTo>
                    <a:pt x="294" y="440"/>
                  </a:lnTo>
                  <a:lnTo>
                    <a:pt x="294" y="440"/>
                  </a:lnTo>
                  <a:lnTo>
                    <a:pt x="298" y="440"/>
                  </a:lnTo>
                  <a:lnTo>
                    <a:pt x="300" y="446"/>
                  </a:lnTo>
                  <a:lnTo>
                    <a:pt x="300" y="446"/>
                  </a:lnTo>
                  <a:lnTo>
                    <a:pt x="300" y="448"/>
                  </a:lnTo>
                  <a:lnTo>
                    <a:pt x="300" y="456"/>
                  </a:lnTo>
                  <a:lnTo>
                    <a:pt x="300" y="456"/>
                  </a:lnTo>
                  <a:lnTo>
                    <a:pt x="302" y="462"/>
                  </a:lnTo>
                  <a:lnTo>
                    <a:pt x="304" y="476"/>
                  </a:lnTo>
                  <a:lnTo>
                    <a:pt x="304" y="476"/>
                  </a:lnTo>
                  <a:lnTo>
                    <a:pt x="302" y="476"/>
                  </a:lnTo>
                  <a:lnTo>
                    <a:pt x="302" y="480"/>
                  </a:lnTo>
                  <a:lnTo>
                    <a:pt x="302" y="488"/>
                  </a:lnTo>
                  <a:lnTo>
                    <a:pt x="302" y="494"/>
                  </a:lnTo>
                  <a:lnTo>
                    <a:pt x="300" y="500"/>
                  </a:lnTo>
                  <a:lnTo>
                    <a:pt x="300" y="500"/>
                  </a:lnTo>
                  <a:lnTo>
                    <a:pt x="290" y="494"/>
                  </a:lnTo>
                  <a:lnTo>
                    <a:pt x="282" y="488"/>
                  </a:lnTo>
                  <a:lnTo>
                    <a:pt x="282" y="488"/>
                  </a:lnTo>
                  <a:lnTo>
                    <a:pt x="272" y="486"/>
                  </a:lnTo>
                  <a:lnTo>
                    <a:pt x="264" y="486"/>
                  </a:lnTo>
                  <a:lnTo>
                    <a:pt x="264" y="486"/>
                  </a:lnTo>
                  <a:lnTo>
                    <a:pt x="258" y="486"/>
                  </a:lnTo>
                  <a:lnTo>
                    <a:pt x="254" y="486"/>
                  </a:lnTo>
                  <a:lnTo>
                    <a:pt x="254" y="482"/>
                  </a:lnTo>
                  <a:lnTo>
                    <a:pt x="254" y="482"/>
                  </a:lnTo>
                  <a:lnTo>
                    <a:pt x="242" y="480"/>
                  </a:lnTo>
                  <a:lnTo>
                    <a:pt x="242" y="480"/>
                  </a:lnTo>
                  <a:lnTo>
                    <a:pt x="232" y="480"/>
                  </a:lnTo>
                  <a:lnTo>
                    <a:pt x="222" y="480"/>
                  </a:lnTo>
                  <a:lnTo>
                    <a:pt x="222" y="480"/>
                  </a:lnTo>
                  <a:lnTo>
                    <a:pt x="210" y="480"/>
                  </a:lnTo>
                  <a:lnTo>
                    <a:pt x="198" y="480"/>
                  </a:lnTo>
                  <a:lnTo>
                    <a:pt x="198" y="480"/>
                  </a:lnTo>
                  <a:lnTo>
                    <a:pt x="190" y="480"/>
                  </a:lnTo>
                  <a:lnTo>
                    <a:pt x="190" y="480"/>
                  </a:lnTo>
                  <a:lnTo>
                    <a:pt x="190" y="476"/>
                  </a:lnTo>
                  <a:lnTo>
                    <a:pt x="190" y="472"/>
                  </a:lnTo>
                  <a:lnTo>
                    <a:pt x="188" y="472"/>
                  </a:lnTo>
                  <a:lnTo>
                    <a:pt x="188" y="472"/>
                  </a:lnTo>
                  <a:lnTo>
                    <a:pt x="176" y="476"/>
                  </a:lnTo>
                  <a:lnTo>
                    <a:pt x="162" y="472"/>
                  </a:lnTo>
                  <a:lnTo>
                    <a:pt x="162" y="472"/>
                  </a:lnTo>
                  <a:lnTo>
                    <a:pt x="150" y="472"/>
                  </a:lnTo>
                  <a:lnTo>
                    <a:pt x="138" y="472"/>
                  </a:lnTo>
                  <a:lnTo>
                    <a:pt x="138" y="472"/>
                  </a:lnTo>
                  <a:lnTo>
                    <a:pt x="126" y="472"/>
                  </a:lnTo>
                  <a:lnTo>
                    <a:pt x="120" y="472"/>
                  </a:lnTo>
                  <a:lnTo>
                    <a:pt x="112" y="472"/>
                  </a:lnTo>
                  <a:lnTo>
                    <a:pt x="112" y="472"/>
                  </a:lnTo>
                  <a:lnTo>
                    <a:pt x="112" y="476"/>
                  </a:lnTo>
                  <a:lnTo>
                    <a:pt x="112" y="480"/>
                  </a:lnTo>
                  <a:lnTo>
                    <a:pt x="112" y="480"/>
                  </a:lnTo>
                  <a:lnTo>
                    <a:pt x="96" y="480"/>
                  </a:lnTo>
                  <a:lnTo>
                    <a:pt x="96" y="480"/>
                  </a:lnTo>
                  <a:lnTo>
                    <a:pt x="70" y="480"/>
                  </a:lnTo>
                  <a:lnTo>
                    <a:pt x="70" y="480"/>
                  </a:lnTo>
                  <a:lnTo>
                    <a:pt x="60" y="480"/>
                  </a:lnTo>
                  <a:lnTo>
                    <a:pt x="56" y="472"/>
                  </a:lnTo>
                  <a:lnTo>
                    <a:pt x="52" y="468"/>
                  </a:lnTo>
                  <a:lnTo>
                    <a:pt x="52" y="456"/>
                  </a:lnTo>
                  <a:lnTo>
                    <a:pt x="52" y="456"/>
                  </a:lnTo>
                  <a:lnTo>
                    <a:pt x="56" y="442"/>
                  </a:lnTo>
                  <a:lnTo>
                    <a:pt x="56" y="436"/>
                  </a:lnTo>
                  <a:lnTo>
                    <a:pt x="56" y="428"/>
                  </a:lnTo>
                  <a:lnTo>
                    <a:pt x="56" y="428"/>
                  </a:lnTo>
                  <a:lnTo>
                    <a:pt x="48" y="420"/>
                  </a:lnTo>
                  <a:lnTo>
                    <a:pt x="48" y="418"/>
                  </a:lnTo>
                  <a:lnTo>
                    <a:pt x="52" y="416"/>
                  </a:lnTo>
                  <a:lnTo>
                    <a:pt x="52" y="416"/>
                  </a:lnTo>
                  <a:lnTo>
                    <a:pt x="48" y="416"/>
                  </a:lnTo>
                  <a:lnTo>
                    <a:pt x="42" y="416"/>
                  </a:lnTo>
                  <a:lnTo>
                    <a:pt x="42" y="412"/>
                  </a:lnTo>
                  <a:lnTo>
                    <a:pt x="42" y="408"/>
                  </a:lnTo>
                  <a:lnTo>
                    <a:pt x="42" y="408"/>
                  </a:lnTo>
                  <a:lnTo>
                    <a:pt x="48" y="402"/>
                  </a:lnTo>
                  <a:lnTo>
                    <a:pt x="48" y="402"/>
                  </a:lnTo>
                  <a:lnTo>
                    <a:pt x="42" y="400"/>
                  </a:lnTo>
                  <a:lnTo>
                    <a:pt x="42" y="400"/>
                  </a:lnTo>
                  <a:lnTo>
                    <a:pt x="46" y="392"/>
                  </a:lnTo>
                  <a:lnTo>
                    <a:pt x="46" y="392"/>
                  </a:lnTo>
                  <a:lnTo>
                    <a:pt x="46" y="396"/>
                  </a:lnTo>
                  <a:lnTo>
                    <a:pt x="42" y="396"/>
                  </a:lnTo>
                  <a:lnTo>
                    <a:pt x="36" y="396"/>
                  </a:lnTo>
                  <a:lnTo>
                    <a:pt x="36" y="396"/>
                  </a:lnTo>
                  <a:lnTo>
                    <a:pt x="40" y="396"/>
                  </a:lnTo>
                  <a:lnTo>
                    <a:pt x="36" y="396"/>
                  </a:lnTo>
                  <a:lnTo>
                    <a:pt x="36" y="396"/>
                  </a:lnTo>
                  <a:lnTo>
                    <a:pt x="36" y="402"/>
                  </a:lnTo>
                  <a:lnTo>
                    <a:pt x="36" y="402"/>
                  </a:lnTo>
                  <a:lnTo>
                    <a:pt x="32" y="402"/>
                  </a:lnTo>
                  <a:lnTo>
                    <a:pt x="32" y="396"/>
                  </a:lnTo>
                  <a:lnTo>
                    <a:pt x="32" y="396"/>
                  </a:lnTo>
                  <a:lnTo>
                    <a:pt x="30" y="400"/>
                  </a:lnTo>
                  <a:lnTo>
                    <a:pt x="22" y="400"/>
                  </a:lnTo>
                  <a:lnTo>
                    <a:pt x="18" y="392"/>
                  </a:lnTo>
                  <a:lnTo>
                    <a:pt x="18" y="392"/>
                  </a:lnTo>
                  <a:lnTo>
                    <a:pt x="18" y="380"/>
                  </a:lnTo>
                  <a:lnTo>
                    <a:pt x="12" y="374"/>
                  </a:lnTo>
                  <a:lnTo>
                    <a:pt x="12" y="374"/>
                  </a:lnTo>
                  <a:lnTo>
                    <a:pt x="8" y="374"/>
                  </a:lnTo>
                  <a:lnTo>
                    <a:pt x="8" y="374"/>
                  </a:lnTo>
                  <a:lnTo>
                    <a:pt x="6" y="368"/>
                  </a:lnTo>
                  <a:lnTo>
                    <a:pt x="6" y="368"/>
                  </a:lnTo>
                  <a:lnTo>
                    <a:pt x="6" y="378"/>
                  </a:lnTo>
                  <a:lnTo>
                    <a:pt x="6" y="378"/>
                  </a:lnTo>
                  <a:lnTo>
                    <a:pt x="0" y="376"/>
                  </a:lnTo>
                  <a:lnTo>
                    <a:pt x="0" y="374"/>
                  </a:lnTo>
                  <a:lnTo>
                    <a:pt x="2" y="364"/>
                  </a:lnTo>
                  <a:lnTo>
                    <a:pt x="2" y="36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75" name="NIGERIA"/>
            <p:cNvSpPr>
              <a:spLocks/>
            </p:cNvSpPr>
            <p:nvPr/>
          </p:nvSpPr>
          <p:spPr bwMode="auto">
            <a:xfrm>
              <a:off x="5831970" y="2508474"/>
              <a:ext cx="640154" cy="508764"/>
            </a:xfrm>
            <a:custGeom>
              <a:avLst/>
              <a:gdLst>
                <a:gd name="T0" fmla="*/ 8 w 480"/>
                <a:gd name="T1" fmla="*/ 212 h 422"/>
                <a:gd name="T2" fmla="*/ 20 w 480"/>
                <a:gd name="T3" fmla="*/ 206 h 422"/>
                <a:gd name="T4" fmla="*/ 32 w 480"/>
                <a:gd name="T5" fmla="*/ 178 h 422"/>
                <a:gd name="T6" fmla="*/ 38 w 480"/>
                <a:gd name="T7" fmla="*/ 156 h 422"/>
                <a:gd name="T8" fmla="*/ 44 w 480"/>
                <a:gd name="T9" fmla="*/ 134 h 422"/>
                <a:gd name="T10" fmla="*/ 34 w 480"/>
                <a:gd name="T11" fmla="*/ 114 h 422"/>
                <a:gd name="T12" fmla="*/ 40 w 480"/>
                <a:gd name="T13" fmla="*/ 72 h 422"/>
                <a:gd name="T14" fmla="*/ 60 w 480"/>
                <a:gd name="T15" fmla="*/ 26 h 422"/>
                <a:gd name="T16" fmla="*/ 90 w 480"/>
                <a:gd name="T17" fmla="*/ 6 h 422"/>
                <a:gd name="T18" fmla="*/ 122 w 480"/>
                <a:gd name="T19" fmla="*/ 4 h 422"/>
                <a:gd name="T20" fmla="*/ 152 w 480"/>
                <a:gd name="T21" fmla="*/ 16 h 422"/>
                <a:gd name="T22" fmla="*/ 172 w 480"/>
                <a:gd name="T23" fmla="*/ 38 h 422"/>
                <a:gd name="T24" fmla="*/ 202 w 480"/>
                <a:gd name="T25" fmla="*/ 26 h 422"/>
                <a:gd name="T26" fmla="*/ 238 w 480"/>
                <a:gd name="T27" fmla="*/ 36 h 422"/>
                <a:gd name="T28" fmla="*/ 268 w 480"/>
                <a:gd name="T29" fmla="*/ 46 h 422"/>
                <a:gd name="T30" fmla="*/ 292 w 480"/>
                <a:gd name="T31" fmla="*/ 32 h 422"/>
                <a:gd name="T32" fmla="*/ 370 w 480"/>
                <a:gd name="T33" fmla="*/ 26 h 422"/>
                <a:gd name="T34" fmla="*/ 400 w 480"/>
                <a:gd name="T35" fmla="*/ 26 h 422"/>
                <a:gd name="T36" fmla="*/ 422 w 480"/>
                <a:gd name="T37" fmla="*/ 12 h 422"/>
                <a:gd name="T38" fmla="*/ 444 w 480"/>
                <a:gd name="T39" fmla="*/ 22 h 422"/>
                <a:gd name="T40" fmla="*/ 462 w 480"/>
                <a:gd name="T41" fmla="*/ 66 h 422"/>
                <a:gd name="T42" fmla="*/ 480 w 480"/>
                <a:gd name="T43" fmla="*/ 84 h 422"/>
                <a:gd name="T44" fmla="*/ 470 w 480"/>
                <a:gd name="T45" fmla="*/ 110 h 422"/>
                <a:gd name="T46" fmla="*/ 436 w 480"/>
                <a:gd name="T47" fmla="*/ 146 h 422"/>
                <a:gd name="T48" fmla="*/ 422 w 480"/>
                <a:gd name="T49" fmla="*/ 174 h 422"/>
                <a:gd name="T50" fmla="*/ 414 w 480"/>
                <a:gd name="T51" fmla="*/ 196 h 422"/>
                <a:gd name="T52" fmla="*/ 404 w 480"/>
                <a:gd name="T53" fmla="*/ 218 h 422"/>
                <a:gd name="T54" fmla="*/ 386 w 480"/>
                <a:gd name="T55" fmla="*/ 238 h 422"/>
                <a:gd name="T56" fmla="*/ 374 w 480"/>
                <a:gd name="T57" fmla="*/ 268 h 422"/>
                <a:gd name="T58" fmla="*/ 360 w 480"/>
                <a:gd name="T59" fmla="*/ 304 h 422"/>
                <a:gd name="T60" fmla="*/ 346 w 480"/>
                <a:gd name="T61" fmla="*/ 328 h 422"/>
                <a:gd name="T62" fmla="*/ 334 w 480"/>
                <a:gd name="T63" fmla="*/ 314 h 422"/>
                <a:gd name="T64" fmla="*/ 322 w 480"/>
                <a:gd name="T65" fmla="*/ 302 h 422"/>
                <a:gd name="T66" fmla="*/ 310 w 480"/>
                <a:gd name="T67" fmla="*/ 308 h 422"/>
                <a:gd name="T68" fmla="*/ 294 w 480"/>
                <a:gd name="T69" fmla="*/ 304 h 422"/>
                <a:gd name="T70" fmla="*/ 250 w 480"/>
                <a:gd name="T71" fmla="*/ 354 h 422"/>
                <a:gd name="T72" fmla="*/ 248 w 480"/>
                <a:gd name="T73" fmla="*/ 380 h 422"/>
                <a:gd name="T74" fmla="*/ 230 w 480"/>
                <a:gd name="T75" fmla="*/ 396 h 422"/>
                <a:gd name="T76" fmla="*/ 222 w 480"/>
                <a:gd name="T77" fmla="*/ 406 h 422"/>
                <a:gd name="T78" fmla="*/ 194 w 480"/>
                <a:gd name="T79" fmla="*/ 402 h 422"/>
                <a:gd name="T80" fmla="*/ 174 w 480"/>
                <a:gd name="T81" fmla="*/ 402 h 422"/>
                <a:gd name="T82" fmla="*/ 172 w 480"/>
                <a:gd name="T83" fmla="*/ 410 h 422"/>
                <a:gd name="T84" fmla="*/ 172 w 480"/>
                <a:gd name="T85" fmla="*/ 414 h 422"/>
                <a:gd name="T86" fmla="*/ 162 w 480"/>
                <a:gd name="T87" fmla="*/ 406 h 422"/>
                <a:gd name="T88" fmla="*/ 162 w 480"/>
                <a:gd name="T89" fmla="*/ 406 h 422"/>
                <a:gd name="T90" fmla="*/ 160 w 480"/>
                <a:gd name="T91" fmla="*/ 414 h 422"/>
                <a:gd name="T92" fmla="*/ 154 w 480"/>
                <a:gd name="T93" fmla="*/ 420 h 422"/>
                <a:gd name="T94" fmla="*/ 142 w 480"/>
                <a:gd name="T95" fmla="*/ 420 h 422"/>
                <a:gd name="T96" fmla="*/ 132 w 480"/>
                <a:gd name="T97" fmla="*/ 420 h 422"/>
                <a:gd name="T98" fmla="*/ 112 w 480"/>
                <a:gd name="T99" fmla="*/ 394 h 422"/>
                <a:gd name="T100" fmla="*/ 108 w 480"/>
                <a:gd name="T101" fmla="*/ 382 h 422"/>
                <a:gd name="T102" fmla="*/ 114 w 480"/>
                <a:gd name="T103" fmla="*/ 370 h 422"/>
                <a:gd name="T104" fmla="*/ 102 w 480"/>
                <a:gd name="T105" fmla="*/ 370 h 422"/>
                <a:gd name="T106" fmla="*/ 104 w 480"/>
                <a:gd name="T107" fmla="*/ 362 h 422"/>
                <a:gd name="T108" fmla="*/ 100 w 480"/>
                <a:gd name="T109" fmla="*/ 360 h 422"/>
                <a:gd name="T110" fmla="*/ 94 w 480"/>
                <a:gd name="T111" fmla="*/ 358 h 422"/>
                <a:gd name="T112" fmla="*/ 48 w 480"/>
                <a:gd name="T113" fmla="*/ 328 h 422"/>
                <a:gd name="T114" fmla="*/ 48 w 480"/>
                <a:gd name="T115" fmla="*/ 318 h 422"/>
                <a:gd name="T116" fmla="*/ 28 w 480"/>
                <a:gd name="T117" fmla="*/ 324 h 422"/>
                <a:gd name="T118" fmla="*/ 6 w 480"/>
                <a:gd name="T119" fmla="*/ 324 h 422"/>
                <a:gd name="T120" fmla="*/ 6 w 480"/>
                <a:gd name="T121" fmla="*/ 28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0" h="422">
                  <a:moveTo>
                    <a:pt x="0" y="262"/>
                  </a:moveTo>
                  <a:lnTo>
                    <a:pt x="0" y="262"/>
                  </a:lnTo>
                  <a:lnTo>
                    <a:pt x="6" y="250"/>
                  </a:lnTo>
                  <a:lnTo>
                    <a:pt x="0" y="238"/>
                  </a:lnTo>
                  <a:lnTo>
                    <a:pt x="6" y="226"/>
                  </a:lnTo>
                  <a:lnTo>
                    <a:pt x="8" y="212"/>
                  </a:lnTo>
                  <a:lnTo>
                    <a:pt x="8" y="212"/>
                  </a:lnTo>
                  <a:lnTo>
                    <a:pt x="8" y="210"/>
                  </a:lnTo>
                  <a:lnTo>
                    <a:pt x="10" y="210"/>
                  </a:lnTo>
                  <a:lnTo>
                    <a:pt x="18" y="210"/>
                  </a:lnTo>
                  <a:lnTo>
                    <a:pt x="18" y="210"/>
                  </a:lnTo>
                  <a:lnTo>
                    <a:pt x="20" y="206"/>
                  </a:lnTo>
                  <a:lnTo>
                    <a:pt x="20" y="200"/>
                  </a:lnTo>
                  <a:lnTo>
                    <a:pt x="20" y="196"/>
                  </a:lnTo>
                  <a:lnTo>
                    <a:pt x="22" y="188"/>
                  </a:lnTo>
                  <a:lnTo>
                    <a:pt x="22" y="188"/>
                  </a:lnTo>
                  <a:lnTo>
                    <a:pt x="24" y="184"/>
                  </a:lnTo>
                  <a:lnTo>
                    <a:pt x="32" y="178"/>
                  </a:lnTo>
                  <a:lnTo>
                    <a:pt x="32" y="178"/>
                  </a:lnTo>
                  <a:lnTo>
                    <a:pt x="38" y="170"/>
                  </a:lnTo>
                  <a:lnTo>
                    <a:pt x="40" y="168"/>
                  </a:lnTo>
                  <a:lnTo>
                    <a:pt x="40" y="160"/>
                  </a:lnTo>
                  <a:lnTo>
                    <a:pt x="40" y="160"/>
                  </a:lnTo>
                  <a:lnTo>
                    <a:pt x="38" y="156"/>
                  </a:lnTo>
                  <a:lnTo>
                    <a:pt x="40" y="156"/>
                  </a:lnTo>
                  <a:lnTo>
                    <a:pt x="44" y="154"/>
                  </a:lnTo>
                  <a:lnTo>
                    <a:pt x="44" y="154"/>
                  </a:lnTo>
                  <a:lnTo>
                    <a:pt x="48" y="150"/>
                  </a:lnTo>
                  <a:lnTo>
                    <a:pt x="48" y="144"/>
                  </a:lnTo>
                  <a:lnTo>
                    <a:pt x="44" y="134"/>
                  </a:lnTo>
                  <a:lnTo>
                    <a:pt x="44" y="134"/>
                  </a:lnTo>
                  <a:lnTo>
                    <a:pt x="44" y="128"/>
                  </a:lnTo>
                  <a:lnTo>
                    <a:pt x="40" y="120"/>
                  </a:lnTo>
                  <a:lnTo>
                    <a:pt x="40" y="120"/>
                  </a:lnTo>
                  <a:lnTo>
                    <a:pt x="34" y="114"/>
                  </a:lnTo>
                  <a:lnTo>
                    <a:pt x="34" y="114"/>
                  </a:lnTo>
                  <a:lnTo>
                    <a:pt x="34" y="106"/>
                  </a:lnTo>
                  <a:lnTo>
                    <a:pt x="34" y="104"/>
                  </a:lnTo>
                  <a:lnTo>
                    <a:pt x="38" y="94"/>
                  </a:lnTo>
                  <a:lnTo>
                    <a:pt x="38" y="94"/>
                  </a:lnTo>
                  <a:lnTo>
                    <a:pt x="40" y="84"/>
                  </a:lnTo>
                  <a:lnTo>
                    <a:pt x="40" y="72"/>
                  </a:lnTo>
                  <a:lnTo>
                    <a:pt x="40" y="72"/>
                  </a:lnTo>
                  <a:lnTo>
                    <a:pt x="44" y="58"/>
                  </a:lnTo>
                  <a:lnTo>
                    <a:pt x="50" y="48"/>
                  </a:lnTo>
                  <a:lnTo>
                    <a:pt x="50" y="48"/>
                  </a:lnTo>
                  <a:lnTo>
                    <a:pt x="54" y="38"/>
                  </a:lnTo>
                  <a:lnTo>
                    <a:pt x="60" y="26"/>
                  </a:lnTo>
                  <a:lnTo>
                    <a:pt x="60" y="26"/>
                  </a:lnTo>
                  <a:lnTo>
                    <a:pt x="62" y="20"/>
                  </a:lnTo>
                  <a:lnTo>
                    <a:pt x="68" y="12"/>
                  </a:lnTo>
                  <a:lnTo>
                    <a:pt x="68" y="12"/>
                  </a:lnTo>
                  <a:lnTo>
                    <a:pt x="78" y="6"/>
                  </a:lnTo>
                  <a:lnTo>
                    <a:pt x="90" y="6"/>
                  </a:lnTo>
                  <a:lnTo>
                    <a:pt x="90" y="6"/>
                  </a:lnTo>
                  <a:lnTo>
                    <a:pt x="102" y="4"/>
                  </a:lnTo>
                  <a:lnTo>
                    <a:pt x="114" y="0"/>
                  </a:lnTo>
                  <a:lnTo>
                    <a:pt x="114" y="0"/>
                  </a:lnTo>
                  <a:lnTo>
                    <a:pt x="118" y="0"/>
                  </a:lnTo>
                  <a:lnTo>
                    <a:pt x="122" y="4"/>
                  </a:lnTo>
                  <a:lnTo>
                    <a:pt x="130" y="6"/>
                  </a:lnTo>
                  <a:lnTo>
                    <a:pt x="130" y="6"/>
                  </a:lnTo>
                  <a:lnTo>
                    <a:pt x="142" y="10"/>
                  </a:lnTo>
                  <a:lnTo>
                    <a:pt x="148" y="12"/>
                  </a:lnTo>
                  <a:lnTo>
                    <a:pt x="152" y="16"/>
                  </a:lnTo>
                  <a:lnTo>
                    <a:pt x="152" y="16"/>
                  </a:lnTo>
                  <a:lnTo>
                    <a:pt x="160" y="24"/>
                  </a:lnTo>
                  <a:lnTo>
                    <a:pt x="168" y="34"/>
                  </a:lnTo>
                  <a:lnTo>
                    <a:pt x="168" y="34"/>
                  </a:lnTo>
                  <a:lnTo>
                    <a:pt x="168" y="36"/>
                  </a:lnTo>
                  <a:lnTo>
                    <a:pt x="172" y="38"/>
                  </a:lnTo>
                  <a:lnTo>
                    <a:pt x="172" y="38"/>
                  </a:lnTo>
                  <a:lnTo>
                    <a:pt x="174" y="38"/>
                  </a:lnTo>
                  <a:lnTo>
                    <a:pt x="180" y="36"/>
                  </a:lnTo>
                  <a:lnTo>
                    <a:pt x="184" y="34"/>
                  </a:lnTo>
                  <a:lnTo>
                    <a:pt x="184" y="34"/>
                  </a:lnTo>
                  <a:lnTo>
                    <a:pt x="194" y="32"/>
                  </a:lnTo>
                  <a:lnTo>
                    <a:pt x="202" y="26"/>
                  </a:lnTo>
                  <a:lnTo>
                    <a:pt x="212" y="24"/>
                  </a:lnTo>
                  <a:lnTo>
                    <a:pt x="222" y="32"/>
                  </a:lnTo>
                  <a:lnTo>
                    <a:pt x="222" y="32"/>
                  </a:lnTo>
                  <a:lnTo>
                    <a:pt x="230" y="36"/>
                  </a:lnTo>
                  <a:lnTo>
                    <a:pt x="230" y="36"/>
                  </a:lnTo>
                  <a:lnTo>
                    <a:pt x="238" y="36"/>
                  </a:lnTo>
                  <a:lnTo>
                    <a:pt x="238" y="36"/>
                  </a:lnTo>
                  <a:lnTo>
                    <a:pt x="248" y="44"/>
                  </a:lnTo>
                  <a:lnTo>
                    <a:pt x="250" y="46"/>
                  </a:lnTo>
                  <a:lnTo>
                    <a:pt x="254" y="46"/>
                  </a:lnTo>
                  <a:lnTo>
                    <a:pt x="254" y="46"/>
                  </a:lnTo>
                  <a:lnTo>
                    <a:pt x="268" y="46"/>
                  </a:lnTo>
                  <a:lnTo>
                    <a:pt x="278" y="46"/>
                  </a:lnTo>
                  <a:lnTo>
                    <a:pt x="278" y="46"/>
                  </a:lnTo>
                  <a:lnTo>
                    <a:pt x="282" y="44"/>
                  </a:lnTo>
                  <a:lnTo>
                    <a:pt x="288" y="38"/>
                  </a:lnTo>
                  <a:lnTo>
                    <a:pt x="292" y="32"/>
                  </a:lnTo>
                  <a:lnTo>
                    <a:pt x="292" y="32"/>
                  </a:lnTo>
                  <a:lnTo>
                    <a:pt x="304" y="24"/>
                  </a:lnTo>
                  <a:lnTo>
                    <a:pt x="318" y="22"/>
                  </a:lnTo>
                  <a:lnTo>
                    <a:pt x="344" y="22"/>
                  </a:lnTo>
                  <a:lnTo>
                    <a:pt x="344" y="22"/>
                  </a:lnTo>
                  <a:lnTo>
                    <a:pt x="356" y="24"/>
                  </a:lnTo>
                  <a:lnTo>
                    <a:pt x="370" y="26"/>
                  </a:lnTo>
                  <a:lnTo>
                    <a:pt x="370" y="26"/>
                  </a:lnTo>
                  <a:lnTo>
                    <a:pt x="376" y="34"/>
                  </a:lnTo>
                  <a:lnTo>
                    <a:pt x="384" y="36"/>
                  </a:lnTo>
                  <a:lnTo>
                    <a:pt x="390" y="34"/>
                  </a:lnTo>
                  <a:lnTo>
                    <a:pt x="390" y="34"/>
                  </a:lnTo>
                  <a:lnTo>
                    <a:pt x="400" y="26"/>
                  </a:lnTo>
                  <a:lnTo>
                    <a:pt x="410" y="20"/>
                  </a:lnTo>
                  <a:lnTo>
                    <a:pt x="410" y="20"/>
                  </a:lnTo>
                  <a:lnTo>
                    <a:pt x="412" y="16"/>
                  </a:lnTo>
                  <a:lnTo>
                    <a:pt x="416" y="16"/>
                  </a:lnTo>
                  <a:lnTo>
                    <a:pt x="416" y="16"/>
                  </a:lnTo>
                  <a:lnTo>
                    <a:pt x="422" y="12"/>
                  </a:lnTo>
                  <a:lnTo>
                    <a:pt x="424" y="10"/>
                  </a:lnTo>
                  <a:lnTo>
                    <a:pt x="424" y="10"/>
                  </a:lnTo>
                  <a:lnTo>
                    <a:pt x="432" y="6"/>
                  </a:lnTo>
                  <a:lnTo>
                    <a:pt x="436" y="10"/>
                  </a:lnTo>
                  <a:lnTo>
                    <a:pt x="444" y="22"/>
                  </a:lnTo>
                  <a:lnTo>
                    <a:pt x="444" y="22"/>
                  </a:lnTo>
                  <a:lnTo>
                    <a:pt x="454" y="36"/>
                  </a:lnTo>
                  <a:lnTo>
                    <a:pt x="462" y="54"/>
                  </a:lnTo>
                  <a:lnTo>
                    <a:pt x="462" y="54"/>
                  </a:lnTo>
                  <a:lnTo>
                    <a:pt x="462" y="62"/>
                  </a:lnTo>
                  <a:lnTo>
                    <a:pt x="462" y="66"/>
                  </a:lnTo>
                  <a:lnTo>
                    <a:pt x="462" y="66"/>
                  </a:lnTo>
                  <a:lnTo>
                    <a:pt x="466" y="66"/>
                  </a:lnTo>
                  <a:lnTo>
                    <a:pt x="470" y="66"/>
                  </a:lnTo>
                  <a:lnTo>
                    <a:pt x="470" y="66"/>
                  </a:lnTo>
                  <a:lnTo>
                    <a:pt x="476" y="72"/>
                  </a:lnTo>
                  <a:lnTo>
                    <a:pt x="476" y="74"/>
                  </a:lnTo>
                  <a:lnTo>
                    <a:pt x="480" y="84"/>
                  </a:lnTo>
                  <a:lnTo>
                    <a:pt x="476" y="92"/>
                  </a:lnTo>
                  <a:lnTo>
                    <a:pt x="480" y="98"/>
                  </a:lnTo>
                  <a:lnTo>
                    <a:pt x="480" y="98"/>
                  </a:lnTo>
                  <a:lnTo>
                    <a:pt x="480" y="102"/>
                  </a:lnTo>
                  <a:lnTo>
                    <a:pt x="476" y="104"/>
                  </a:lnTo>
                  <a:lnTo>
                    <a:pt x="470" y="110"/>
                  </a:lnTo>
                  <a:lnTo>
                    <a:pt x="456" y="116"/>
                  </a:lnTo>
                  <a:lnTo>
                    <a:pt x="456" y="116"/>
                  </a:lnTo>
                  <a:lnTo>
                    <a:pt x="450" y="118"/>
                  </a:lnTo>
                  <a:lnTo>
                    <a:pt x="442" y="128"/>
                  </a:lnTo>
                  <a:lnTo>
                    <a:pt x="436" y="146"/>
                  </a:lnTo>
                  <a:lnTo>
                    <a:pt x="436" y="146"/>
                  </a:lnTo>
                  <a:lnTo>
                    <a:pt x="430" y="160"/>
                  </a:lnTo>
                  <a:lnTo>
                    <a:pt x="430" y="160"/>
                  </a:lnTo>
                  <a:lnTo>
                    <a:pt x="430" y="166"/>
                  </a:lnTo>
                  <a:lnTo>
                    <a:pt x="426" y="168"/>
                  </a:lnTo>
                  <a:lnTo>
                    <a:pt x="424" y="170"/>
                  </a:lnTo>
                  <a:lnTo>
                    <a:pt x="422" y="174"/>
                  </a:lnTo>
                  <a:lnTo>
                    <a:pt x="422" y="174"/>
                  </a:lnTo>
                  <a:lnTo>
                    <a:pt x="424" y="180"/>
                  </a:lnTo>
                  <a:lnTo>
                    <a:pt x="424" y="186"/>
                  </a:lnTo>
                  <a:lnTo>
                    <a:pt x="422" y="188"/>
                  </a:lnTo>
                  <a:lnTo>
                    <a:pt x="422" y="188"/>
                  </a:lnTo>
                  <a:lnTo>
                    <a:pt x="414" y="196"/>
                  </a:lnTo>
                  <a:lnTo>
                    <a:pt x="404" y="198"/>
                  </a:lnTo>
                  <a:lnTo>
                    <a:pt x="404" y="198"/>
                  </a:lnTo>
                  <a:lnTo>
                    <a:pt x="410" y="200"/>
                  </a:lnTo>
                  <a:lnTo>
                    <a:pt x="410" y="208"/>
                  </a:lnTo>
                  <a:lnTo>
                    <a:pt x="404" y="218"/>
                  </a:lnTo>
                  <a:lnTo>
                    <a:pt x="404" y="218"/>
                  </a:lnTo>
                  <a:lnTo>
                    <a:pt x="404" y="222"/>
                  </a:lnTo>
                  <a:lnTo>
                    <a:pt x="400" y="228"/>
                  </a:lnTo>
                  <a:lnTo>
                    <a:pt x="396" y="232"/>
                  </a:lnTo>
                  <a:lnTo>
                    <a:pt x="390" y="232"/>
                  </a:lnTo>
                  <a:lnTo>
                    <a:pt x="390" y="232"/>
                  </a:lnTo>
                  <a:lnTo>
                    <a:pt x="386" y="238"/>
                  </a:lnTo>
                  <a:lnTo>
                    <a:pt x="384" y="240"/>
                  </a:lnTo>
                  <a:lnTo>
                    <a:pt x="384" y="240"/>
                  </a:lnTo>
                  <a:lnTo>
                    <a:pt x="382" y="248"/>
                  </a:lnTo>
                  <a:lnTo>
                    <a:pt x="382" y="252"/>
                  </a:lnTo>
                  <a:lnTo>
                    <a:pt x="382" y="252"/>
                  </a:lnTo>
                  <a:lnTo>
                    <a:pt x="374" y="268"/>
                  </a:lnTo>
                  <a:lnTo>
                    <a:pt x="370" y="286"/>
                  </a:lnTo>
                  <a:lnTo>
                    <a:pt x="370" y="286"/>
                  </a:lnTo>
                  <a:lnTo>
                    <a:pt x="364" y="290"/>
                  </a:lnTo>
                  <a:lnTo>
                    <a:pt x="364" y="292"/>
                  </a:lnTo>
                  <a:lnTo>
                    <a:pt x="362" y="300"/>
                  </a:lnTo>
                  <a:lnTo>
                    <a:pt x="360" y="304"/>
                  </a:lnTo>
                  <a:lnTo>
                    <a:pt x="360" y="304"/>
                  </a:lnTo>
                  <a:lnTo>
                    <a:pt x="356" y="308"/>
                  </a:lnTo>
                  <a:lnTo>
                    <a:pt x="356" y="312"/>
                  </a:lnTo>
                  <a:lnTo>
                    <a:pt x="356" y="318"/>
                  </a:lnTo>
                  <a:lnTo>
                    <a:pt x="356" y="318"/>
                  </a:lnTo>
                  <a:lnTo>
                    <a:pt x="346" y="328"/>
                  </a:lnTo>
                  <a:lnTo>
                    <a:pt x="346" y="328"/>
                  </a:lnTo>
                  <a:lnTo>
                    <a:pt x="344" y="328"/>
                  </a:lnTo>
                  <a:lnTo>
                    <a:pt x="336" y="328"/>
                  </a:lnTo>
                  <a:lnTo>
                    <a:pt x="336" y="328"/>
                  </a:lnTo>
                  <a:lnTo>
                    <a:pt x="334" y="320"/>
                  </a:lnTo>
                  <a:lnTo>
                    <a:pt x="334" y="314"/>
                  </a:lnTo>
                  <a:lnTo>
                    <a:pt x="334" y="314"/>
                  </a:lnTo>
                  <a:lnTo>
                    <a:pt x="332" y="312"/>
                  </a:lnTo>
                  <a:lnTo>
                    <a:pt x="330" y="308"/>
                  </a:lnTo>
                  <a:lnTo>
                    <a:pt x="330" y="308"/>
                  </a:lnTo>
                  <a:lnTo>
                    <a:pt x="326" y="304"/>
                  </a:lnTo>
                  <a:lnTo>
                    <a:pt x="322" y="302"/>
                  </a:lnTo>
                  <a:lnTo>
                    <a:pt x="320" y="300"/>
                  </a:lnTo>
                  <a:lnTo>
                    <a:pt x="318" y="296"/>
                  </a:lnTo>
                  <a:lnTo>
                    <a:pt x="318" y="296"/>
                  </a:lnTo>
                  <a:lnTo>
                    <a:pt x="318" y="302"/>
                  </a:lnTo>
                  <a:lnTo>
                    <a:pt x="314" y="304"/>
                  </a:lnTo>
                  <a:lnTo>
                    <a:pt x="310" y="308"/>
                  </a:lnTo>
                  <a:lnTo>
                    <a:pt x="310" y="308"/>
                  </a:lnTo>
                  <a:lnTo>
                    <a:pt x="308" y="308"/>
                  </a:lnTo>
                  <a:lnTo>
                    <a:pt x="304" y="304"/>
                  </a:lnTo>
                  <a:lnTo>
                    <a:pt x="298" y="304"/>
                  </a:lnTo>
                  <a:lnTo>
                    <a:pt x="294" y="304"/>
                  </a:lnTo>
                  <a:lnTo>
                    <a:pt x="294" y="304"/>
                  </a:lnTo>
                  <a:lnTo>
                    <a:pt x="290" y="308"/>
                  </a:lnTo>
                  <a:lnTo>
                    <a:pt x="282" y="314"/>
                  </a:lnTo>
                  <a:lnTo>
                    <a:pt x="274" y="328"/>
                  </a:lnTo>
                  <a:lnTo>
                    <a:pt x="274" y="328"/>
                  </a:lnTo>
                  <a:lnTo>
                    <a:pt x="254" y="344"/>
                  </a:lnTo>
                  <a:lnTo>
                    <a:pt x="250" y="354"/>
                  </a:lnTo>
                  <a:lnTo>
                    <a:pt x="248" y="358"/>
                  </a:lnTo>
                  <a:lnTo>
                    <a:pt x="250" y="360"/>
                  </a:lnTo>
                  <a:lnTo>
                    <a:pt x="250" y="360"/>
                  </a:lnTo>
                  <a:lnTo>
                    <a:pt x="250" y="362"/>
                  </a:lnTo>
                  <a:lnTo>
                    <a:pt x="250" y="370"/>
                  </a:lnTo>
                  <a:lnTo>
                    <a:pt x="248" y="380"/>
                  </a:lnTo>
                  <a:lnTo>
                    <a:pt x="248" y="380"/>
                  </a:lnTo>
                  <a:lnTo>
                    <a:pt x="240" y="392"/>
                  </a:lnTo>
                  <a:lnTo>
                    <a:pt x="234" y="402"/>
                  </a:lnTo>
                  <a:lnTo>
                    <a:pt x="234" y="402"/>
                  </a:lnTo>
                  <a:lnTo>
                    <a:pt x="230" y="400"/>
                  </a:lnTo>
                  <a:lnTo>
                    <a:pt x="230" y="396"/>
                  </a:lnTo>
                  <a:lnTo>
                    <a:pt x="230" y="396"/>
                  </a:lnTo>
                  <a:lnTo>
                    <a:pt x="224" y="396"/>
                  </a:lnTo>
                  <a:lnTo>
                    <a:pt x="222" y="394"/>
                  </a:lnTo>
                  <a:lnTo>
                    <a:pt x="222" y="394"/>
                  </a:lnTo>
                  <a:lnTo>
                    <a:pt x="224" y="402"/>
                  </a:lnTo>
                  <a:lnTo>
                    <a:pt x="222" y="406"/>
                  </a:lnTo>
                  <a:lnTo>
                    <a:pt x="214" y="410"/>
                  </a:lnTo>
                  <a:lnTo>
                    <a:pt x="214" y="410"/>
                  </a:lnTo>
                  <a:lnTo>
                    <a:pt x="200" y="410"/>
                  </a:lnTo>
                  <a:lnTo>
                    <a:pt x="194" y="410"/>
                  </a:lnTo>
                  <a:lnTo>
                    <a:pt x="194" y="406"/>
                  </a:lnTo>
                  <a:lnTo>
                    <a:pt x="194" y="402"/>
                  </a:lnTo>
                  <a:lnTo>
                    <a:pt x="194" y="402"/>
                  </a:lnTo>
                  <a:lnTo>
                    <a:pt x="190" y="406"/>
                  </a:lnTo>
                  <a:lnTo>
                    <a:pt x="188" y="410"/>
                  </a:lnTo>
                  <a:lnTo>
                    <a:pt x="188" y="410"/>
                  </a:lnTo>
                  <a:lnTo>
                    <a:pt x="182" y="406"/>
                  </a:lnTo>
                  <a:lnTo>
                    <a:pt x="174" y="402"/>
                  </a:lnTo>
                  <a:lnTo>
                    <a:pt x="174" y="402"/>
                  </a:lnTo>
                  <a:lnTo>
                    <a:pt x="180" y="410"/>
                  </a:lnTo>
                  <a:lnTo>
                    <a:pt x="180" y="412"/>
                  </a:lnTo>
                  <a:lnTo>
                    <a:pt x="174" y="412"/>
                  </a:lnTo>
                  <a:lnTo>
                    <a:pt x="174" y="412"/>
                  </a:lnTo>
                  <a:lnTo>
                    <a:pt x="172" y="410"/>
                  </a:lnTo>
                  <a:lnTo>
                    <a:pt x="172" y="406"/>
                  </a:lnTo>
                  <a:lnTo>
                    <a:pt x="172" y="402"/>
                  </a:lnTo>
                  <a:lnTo>
                    <a:pt x="170" y="402"/>
                  </a:lnTo>
                  <a:lnTo>
                    <a:pt x="170" y="402"/>
                  </a:lnTo>
                  <a:lnTo>
                    <a:pt x="172" y="410"/>
                  </a:lnTo>
                  <a:lnTo>
                    <a:pt x="172" y="414"/>
                  </a:lnTo>
                  <a:lnTo>
                    <a:pt x="172" y="414"/>
                  </a:lnTo>
                  <a:lnTo>
                    <a:pt x="168" y="410"/>
                  </a:lnTo>
                  <a:lnTo>
                    <a:pt x="162" y="396"/>
                  </a:lnTo>
                  <a:lnTo>
                    <a:pt x="162" y="396"/>
                  </a:lnTo>
                  <a:lnTo>
                    <a:pt x="162" y="402"/>
                  </a:lnTo>
                  <a:lnTo>
                    <a:pt x="162" y="406"/>
                  </a:lnTo>
                  <a:lnTo>
                    <a:pt x="168" y="412"/>
                  </a:lnTo>
                  <a:lnTo>
                    <a:pt x="168" y="420"/>
                  </a:lnTo>
                  <a:lnTo>
                    <a:pt x="168" y="420"/>
                  </a:lnTo>
                  <a:lnTo>
                    <a:pt x="162" y="420"/>
                  </a:lnTo>
                  <a:lnTo>
                    <a:pt x="162" y="414"/>
                  </a:lnTo>
                  <a:lnTo>
                    <a:pt x="162" y="406"/>
                  </a:lnTo>
                  <a:lnTo>
                    <a:pt x="162" y="406"/>
                  </a:lnTo>
                  <a:lnTo>
                    <a:pt x="160" y="412"/>
                  </a:lnTo>
                  <a:lnTo>
                    <a:pt x="160" y="412"/>
                  </a:lnTo>
                  <a:lnTo>
                    <a:pt x="160" y="410"/>
                  </a:lnTo>
                  <a:lnTo>
                    <a:pt x="160" y="410"/>
                  </a:lnTo>
                  <a:lnTo>
                    <a:pt x="160" y="414"/>
                  </a:lnTo>
                  <a:lnTo>
                    <a:pt x="158" y="420"/>
                  </a:lnTo>
                  <a:lnTo>
                    <a:pt x="158" y="420"/>
                  </a:lnTo>
                  <a:lnTo>
                    <a:pt x="154" y="412"/>
                  </a:lnTo>
                  <a:lnTo>
                    <a:pt x="154" y="412"/>
                  </a:lnTo>
                  <a:lnTo>
                    <a:pt x="158" y="414"/>
                  </a:lnTo>
                  <a:lnTo>
                    <a:pt x="154" y="420"/>
                  </a:lnTo>
                  <a:lnTo>
                    <a:pt x="152" y="420"/>
                  </a:lnTo>
                  <a:lnTo>
                    <a:pt x="152" y="420"/>
                  </a:lnTo>
                  <a:lnTo>
                    <a:pt x="144" y="420"/>
                  </a:lnTo>
                  <a:lnTo>
                    <a:pt x="142" y="412"/>
                  </a:lnTo>
                  <a:lnTo>
                    <a:pt x="142" y="412"/>
                  </a:lnTo>
                  <a:lnTo>
                    <a:pt x="142" y="420"/>
                  </a:lnTo>
                  <a:lnTo>
                    <a:pt x="140" y="422"/>
                  </a:lnTo>
                  <a:lnTo>
                    <a:pt x="134" y="422"/>
                  </a:lnTo>
                  <a:lnTo>
                    <a:pt x="134" y="414"/>
                  </a:lnTo>
                  <a:lnTo>
                    <a:pt x="134" y="414"/>
                  </a:lnTo>
                  <a:lnTo>
                    <a:pt x="134" y="420"/>
                  </a:lnTo>
                  <a:lnTo>
                    <a:pt x="132" y="420"/>
                  </a:lnTo>
                  <a:lnTo>
                    <a:pt x="128" y="414"/>
                  </a:lnTo>
                  <a:lnTo>
                    <a:pt x="128" y="414"/>
                  </a:lnTo>
                  <a:lnTo>
                    <a:pt x="120" y="410"/>
                  </a:lnTo>
                  <a:lnTo>
                    <a:pt x="118" y="402"/>
                  </a:lnTo>
                  <a:lnTo>
                    <a:pt x="118" y="402"/>
                  </a:lnTo>
                  <a:lnTo>
                    <a:pt x="112" y="394"/>
                  </a:lnTo>
                  <a:lnTo>
                    <a:pt x="112" y="388"/>
                  </a:lnTo>
                  <a:lnTo>
                    <a:pt x="112" y="388"/>
                  </a:lnTo>
                  <a:lnTo>
                    <a:pt x="112" y="382"/>
                  </a:lnTo>
                  <a:lnTo>
                    <a:pt x="112" y="382"/>
                  </a:lnTo>
                  <a:lnTo>
                    <a:pt x="108" y="382"/>
                  </a:lnTo>
                  <a:lnTo>
                    <a:pt x="108" y="382"/>
                  </a:lnTo>
                  <a:lnTo>
                    <a:pt x="108" y="374"/>
                  </a:lnTo>
                  <a:lnTo>
                    <a:pt x="112" y="374"/>
                  </a:lnTo>
                  <a:lnTo>
                    <a:pt x="112" y="374"/>
                  </a:lnTo>
                  <a:lnTo>
                    <a:pt x="114" y="372"/>
                  </a:lnTo>
                  <a:lnTo>
                    <a:pt x="114" y="372"/>
                  </a:lnTo>
                  <a:lnTo>
                    <a:pt x="114" y="370"/>
                  </a:lnTo>
                  <a:lnTo>
                    <a:pt x="118" y="368"/>
                  </a:lnTo>
                  <a:lnTo>
                    <a:pt x="118" y="368"/>
                  </a:lnTo>
                  <a:lnTo>
                    <a:pt x="112" y="370"/>
                  </a:lnTo>
                  <a:lnTo>
                    <a:pt x="104" y="372"/>
                  </a:lnTo>
                  <a:lnTo>
                    <a:pt x="104" y="372"/>
                  </a:lnTo>
                  <a:lnTo>
                    <a:pt x="102" y="370"/>
                  </a:lnTo>
                  <a:lnTo>
                    <a:pt x="102" y="368"/>
                  </a:lnTo>
                  <a:lnTo>
                    <a:pt x="114" y="362"/>
                  </a:lnTo>
                  <a:lnTo>
                    <a:pt x="114" y="362"/>
                  </a:lnTo>
                  <a:lnTo>
                    <a:pt x="112" y="360"/>
                  </a:lnTo>
                  <a:lnTo>
                    <a:pt x="104" y="362"/>
                  </a:lnTo>
                  <a:lnTo>
                    <a:pt x="104" y="362"/>
                  </a:lnTo>
                  <a:lnTo>
                    <a:pt x="104" y="358"/>
                  </a:lnTo>
                  <a:lnTo>
                    <a:pt x="104" y="358"/>
                  </a:lnTo>
                  <a:lnTo>
                    <a:pt x="102" y="362"/>
                  </a:lnTo>
                  <a:lnTo>
                    <a:pt x="100" y="362"/>
                  </a:lnTo>
                  <a:lnTo>
                    <a:pt x="100" y="360"/>
                  </a:lnTo>
                  <a:lnTo>
                    <a:pt x="100" y="360"/>
                  </a:lnTo>
                  <a:lnTo>
                    <a:pt x="94" y="358"/>
                  </a:lnTo>
                  <a:lnTo>
                    <a:pt x="100" y="354"/>
                  </a:lnTo>
                  <a:lnTo>
                    <a:pt x="104" y="352"/>
                  </a:lnTo>
                  <a:lnTo>
                    <a:pt x="104" y="352"/>
                  </a:lnTo>
                  <a:lnTo>
                    <a:pt x="94" y="358"/>
                  </a:lnTo>
                  <a:lnTo>
                    <a:pt x="94" y="358"/>
                  </a:lnTo>
                  <a:lnTo>
                    <a:pt x="90" y="348"/>
                  </a:lnTo>
                  <a:lnTo>
                    <a:pt x="84" y="340"/>
                  </a:lnTo>
                  <a:lnTo>
                    <a:pt x="74" y="332"/>
                  </a:lnTo>
                  <a:lnTo>
                    <a:pt x="64" y="330"/>
                  </a:lnTo>
                  <a:lnTo>
                    <a:pt x="64" y="330"/>
                  </a:lnTo>
                  <a:lnTo>
                    <a:pt x="48" y="328"/>
                  </a:lnTo>
                  <a:lnTo>
                    <a:pt x="48" y="328"/>
                  </a:lnTo>
                  <a:lnTo>
                    <a:pt x="38" y="328"/>
                  </a:lnTo>
                  <a:lnTo>
                    <a:pt x="28" y="328"/>
                  </a:lnTo>
                  <a:lnTo>
                    <a:pt x="28" y="328"/>
                  </a:lnTo>
                  <a:lnTo>
                    <a:pt x="38" y="324"/>
                  </a:lnTo>
                  <a:lnTo>
                    <a:pt x="48" y="318"/>
                  </a:lnTo>
                  <a:lnTo>
                    <a:pt x="48" y="318"/>
                  </a:lnTo>
                  <a:lnTo>
                    <a:pt x="38" y="320"/>
                  </a:lnTo>
                  <a:lnTo>
                    <a:pt x="34" y="324"/>
                  </a:lnTo>
                  <a:lnTo>
                    <a:pt x="32" y="320"/>
                  </a:lnTo>
                  <a:lnTo>
                    <a:pt x="32" y="320"/>
                  </a:lnTo>
                  <a:lnTo>
                    <a:pt x="28" y="324"/>
                  </a:lnTo>
                  <a:lnTo>
                    <a:pt x="28" y="330"/>
                  </a:lnTo>
                  <a:lnTo>
                    <a:pt x="28" y="330"/>
                  </a:lnTo>
                  <a:lnTo>
                    <a:pt x="18" y="330"/>
                  </a:lnTo>
                  <a:lnTo>
                    <a:pt x="0" y="330"/>
                  </a:lnTo>
                  <a:lnTo>
                    <a:pt x="0" y="330"/>
                  </a:lnTo>
                  <a:lnTo>
                    <a:pt x="6" y="324"/>
                  </a:lnTo>
                  <a:lnTo>
                    <a:pt x="6" y="314"/>
                  </a:lnTo>
                  <a:lnTo>
                    <a:pt x="6" y="314"/>
                  </a:lnTo>
                  <a:lnTo>
                    <a:pt x="6" y="304"/>
                  </a:lnTo>
                  <a:lnTo>
                    <a:pt x="6" y="300"/>
                  </a:lnTo>
                  <a:lnTo>
                    <a:pt x="6" y="300"/>
                  </a:lnTo>
                  <a:lnTo>
                    <a:pt x="6" y="280"/>
                  </a:lnTo>
                  <a:lnTo>
                    <a:pt x="6" y="272"/>
                  </a:lnTo>
                  <a:lnTo>
                    <a:pt x="0" y="262"/>
                  </a:lnTo>
                  <a:lnTo>
                    <a:pt x="0" y="262"/>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76" name="BENIN"/>
            <p:cNvSpPr>
              <a:spLocks/>
            </p:cNvSpPr>
            <p:nvPr/>
          </p:nvSpPr>
          <p:spPr bwMode="auto">
            <a:xfrm>
              <a:off x="5733281" y="2588043"/>
              <a:ext cx="162706" cy="325511"/>
            </a:xfrm>
            <a:custGeom>
              <a:avLst/>
              <a:gdLst>
                <a:gd name="T0" fmla="*/ 0 w 122"/>
                <a:gd name="T1" fmla="*/ 74 h 270"/>
                <a:gd name="T2" fmla="*/ 4 w 122"/>
                <a:gd name="T3" fmla="*/ 62 h 270"/>
                <a:gd name="T4" fmla="*/ 12 w 122"/>
                <a:gd name="T5" fmla="*/ 56 h 270"/>
                <a:gd name="T6" fmla="*/ 18 w 122"/>
                <a:gd name="T7" fmla="*/ 48 h 270"/>
                <a:gd name="T8" fmla="*/ 28 w 122"/>
                <a:gd name="T9" fmla="*/ 46 h 270"/>
                <a:gd name="T10" fmla="*/ 38 w 122"/>
                <a:gd name="T11" fmla="*/ 46 h 270"/>
                <a:gd name="T12" fmla="*/ 56 w 122"/>
                <a:gd name="T13" fmla="*/ 32 h 270"/>
                <a:gd name="T14" fmla="*/ 62 w 122"/>
                <a:gd name="T15" fmla="*/ 26 h 270"/>
                <a:gd name="T16" fmla="*/ 66 w 122"/>
                <a:gd name="T17" fmla="*/ 18 h 270"/>
                <a:gd name="T18" fmla="*/ 62 w 122"/>
                <a:gd name="T19" fmla="*/ 8 h 270"/>
                <a:gd name="T20" fmla="*/ 66 w 122"/>
                <a:gd name="T21" fmla="*/ 6 h 270"/>
                <a:gd name="T22" fmla="*/ 74 w 122"/>
                <a:gd name="T23" fmla="*/ 6 h 270"/>
                <a:gd name="T24" fmla="*/ 82 w 122"/>
                <a:gd name="T25" fmla="*/ 0 h 270"/>
                <a:gd name="T26" fmla="*/ 92 w 122"/>
                <a:gd name="T27" fmla="*/ 10 h 270"/>
                <a:gd name="T28" fmla="*/ 98 w 122"/>
                <a:gd name="T29" fmla="*/ 20 h 270"/>
                <a:gd name="T30" fmla="*/ 106 w 122"/>
                <a:gd name="T31" fmla="*/ 22 h 270"/>
                <a:gd name="T32" fmla="*/ 112 w 122"/>
                <a:gd name="T33" fmla="*/ 28 h 270"/>
                <a:gd name="T34" fmla="*/ 108 w 122"/>
                <a:gd name="T35" fmla="*/ 40 h 270"/>
                <a:gd name="T36" fmla="*/ 108 w 122"/>
                <a:gd name="T37" fmla="*/ 46 h 270"/>
                <a:gd name="T38" fmla="*/ 114 w 122"/>
                <a:gd name="T39" fmla="*/ 56 h 270"/>
                <a:gd name="T40" fmla="*/ 118 w 122"/>
                <a:gd name="T41" fmla="*/ 62 h 270"/>
                <a:gd name="T42" fmla="*/ 118 w 122"/>
                <a:gd name="T43" fmla="*/ 68 h 270"/>
                <a:gd name="T44" fmla="*/ 118 w 122"/>
                <a:gd name="T45" fmla="*/ 84 h 270"/>
                <a:gd name="T46" fmla="*/ 114 w 122"/>
                <a:gd name="T47" fmla="*/ 88 h 270"/>
                <a:gd name="T48" fmla="*/ 112 w 122"/>
                <a:gd name="T49" fmla="*/ 90 h 270"/>
                <a:gd name="T50" fmla="*/ 112 w 122"/>
                <a:gd name="T51" fmla="*/ 100 h 270"/>
                <a:gd name="T52" fmla="*/ 112 w 122"/>
                <a:gd name="T53" fmla="*/ 104 h 270"/>
                <a:gd name="T54" fmla="*/ 106 w 122"/>
                <a:gd name="T55" fmla="*/ 112 h 270"/>
                <a:gd name="T56" fmla="*/ 102 w 122"/>
                <a:gd name="T57" fmla="*/ 114 h 270"/>
                <a:gd name="T58" fmla="*/ 96 w 122"/>
                <a:gd name="T59" fmla="*/ 128 h 270"/>
                <a:gd name="T60" fmla="*/ 94 w 122"/>
                <a:gd name="T61" fmla="*/ 134 h 270"/>
                <a:gd name="T62" fmla="*/ 86 w 122"/>
                <a:gd name="T63" fmla="*/ 144 h 270"/>
                <a:gd name="T64" fmla="*/ 82 w 122"/>
                <a:gd name="T65" fmla="*/ 144 h 270"/>
                <a:gd name="T66" fmla="*/ 78 w 122"/>
                <a:gd name="T67" fmla="*/ 152 h 270"/>
                <a:gd name="T68" fmla="*/ 78 w 122"/>
                <a:gd name="T69" fmla="*/ 162 h 270"/>
                <a:gd name="T70" fmla="*/ 74 w 122"/>
                <a:gd name="T71" fmla="*/ 198 h 270"/>
                <a:gd name="T72" fmla="*/ 78 w 122"/>
                <a:gd name="T73" fmla="*/ 220 h 270"/>
                <a:gd name="T74" fmla="*/ 78 w 122"/>
                <a:gd name="T75" fmla="*/ 234 h 270"/>
                <a:gd name="T76" fmla="*/ 78 w 122"/>
                <a:gd name="T77" fmla="*/ 250 h 270"/>
                <a:gd name="T78" fmla="*/ 74 w 122"/>
                <a:gd name="T79" fmla="*/ 264 h 270"/>
                <a:gd name="T80" fmla="*/ 66 w 122"/>
                <a:gd name="T81" fmla="*/ 268 h 270"/>
                <a:gd name="T82" fmla="*/ 56 w 122"/>
                <a:gd name="T83" fmla="*/ 268 h 270"/>
                <a:gd name="T84" fmla="*/ 32 w 122"/>
                <a:gd name="T85" fmla="*/ 270 h 270"/>
                <a:gd name="T86" fmla="*/ 38 w 122"/>
                <a:gd name="T87" fmla="*/ 268 h 270"/>
                <a:gd name="T88" fmla="*/ 34 w 122"/>
                <a:gd name="T89" fmla="*/ 260 h 270"/>
                <a:gd name="T90" fmla="*/ 32 w 122"/>
                <a:gd name="T91" fmla="*/ 240 h 270"/>
                <a:gd name="T92" fmla="*/ 32 w 122"/>
                <a:gd name="T93" fmla="*/ 234 h 270"/>
                <a:gd name="T94" fmla="*/ 34 w 122"/>
                <a:gd name="T95" fmla="*/ 224 h 270"/>
                <a:gd name="T96" fmla="*/ 32 w 122"/>
                <a:gd name="T97" fmla="*/ 168 h 270"/>
                <a:gd name="T98" fmla="*/ 32 w 122"/>
                <a:gd name="T99" fmla="*/ 142 h 270"/>
                <a:gd name="T100" fmla="*/ 26 w 122"/>
                <a:gd name="T101" fmla="*/ 134 h 270"/>
                <a:gd name="T102" fmla="*/ 24 w 122"/>
                <a:gd name="T103" fmla="*/ 122 h 270"/>
                <a:gd name="T104" fmla="*/ 24 w 122"/>
                <a:gd name="T105" fmla="*/ 108 h 270"/>
                <a:gd name="T106" fmla="*/ 14 w 122"/>
                <a:gd name="T107" fmla="*/ 100 h 270"/>
                <a:gd name="T108" fmla="*/ 4 w 122"/>
                <a:gd name="T109" fmla="*/ 92 h 270"/>
                <a:gd name="T110" fmla="*/ 2 w 122"/>
                <a:gd name="T111" fmla="*/ 84 h 270"/>
                <a:gd name="T112" fmla="*/ 0 w 122"/>
                <a:gd name="T113" fmla="*/ 7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 h="270">
                  <a:moveTo>
                    <a:pt x="0" y="74"/>
                  </a:moveTo>
                  <a:lnTo>
                    <a:pt x="0" y="74"/>
                  </a:lnTo>
                  <a:lnTo>
                    <a:pt x="2" y="68"/>
                  </a:lnTo>
                  <a:lnTo>
                    <a:pt x="4" y="62"/>
                  </a:lnTo>
                  <a:lnTo>
                    <a:pt x="4" y="62"/>
                  </a:lnTo>
                  <a:lnTo>
                    <a:pt x="12" y="56"/>
                  </a:lnTo>
                  <a:lnTo>
                    <a:pt x="12" y="56"/>
                  </a:lnTo>
                  <a:lnTo>
                    <a:pt x="18" y="48"/>
                  </a:lnTo>
                  <a:lnTo>
                    <a:pt x="24" y="46"/>
                  </a:lnTo>
                  <a:lnTo>
                    <a:pt x="28" y="46"/>
                  </a:lnTo>
                  <a:lnTo>
                    <a:pt x="28" y="46"/>
                  </a:lnTo>
                  <a:lnTo>
                    <a:pt x="38" y="46"/>
                  </a:lnTo>
                  <a:lnTo>
                    <a:pt x="44" y="40"/>
                  </a:lnTo>
                  <a:lnTo>
                    <a:pt x="56" y="32"/>
                  </a:lnTo>
                  <a:lnTo>
                    <a:pt x="56" y="32"/>
                  </a:lnTo>
                  <a:lnTo>
                    <a:pt x="62" y="26"/>
                  </a:lnTo>
                  <a:lnTo>
                    <a:pt x="66" y="18"/>
                  </a:lnTo>
                  <a:lnTo>
                    <a:pt x="66" y="18"/>
                  </a:lnTo>
                  <a:lnTo>
                    <a:pt x="62" y="10"/>
                  </a:lnTo>
                  <a:lnTo>
                    <a:pt x="62" y="8"/>
                  </a:lnTo>
                  <a:lnTo>
                    <a:pt x="66" y="6"/>
                  </a:lnTo>
                  <a:lnTo>
                    <a:pt x="66" y="6"/>
                  </a:lnTo>
                  <a:lnTo>
                    <a:pt x="72" y="6"/>
                  </a:lnTo>
                  <a:lnTo>
                    <a:pt x="74" y="6"/>
                  </a:lnTo>
                  <a:lnTo>
                    <a:pt x="74" y="6"/>
                  </a:lnTo>
                  <a:lnTo>
                    <a:pt x="82" y="0"/>
                  </a:lnTo>
                  <a:lnTo>
                    <a:pt x="84" y="0"/>
                  </a:lnTo>
                  <a:lnTo>
                    <a:pt x="92" y="10"/>
                  </a:lnTo>
                  <a:lnTo>
                    <a:pt x="92" y="10"/>
                  </a:lnTo>
                  <a:lnTo>
                    <a:pt x="98" y="20"/>
                  </a:lnTo>
                  <a:lnTo>
                    <a:pt x="98" y="20"/>
                  </a:lnTo>
                  <a:lnTo>
                    <a:pt x="106" y="22"/>
                  </a:lnTo>
                  <a:lnTo>
                    <a:pt x="112" y="28"/>
                  </a:lnTo>
                  <a:lnTo>
                    <a:pt x="112" y="28"/>
                  </a:lnTo>
                  <a:lnTo>
                    <a:pt x="112" y="36"/>
                  </a:lnTo>
                  <a:lnTo>
                    <a:pt x="108" y="40"/>
                  </a:lnTo>
                  <a:lnTo>
                    <a:pt x="108" y="40"/>
                  </a:lnTo>
                  <a:lnTo>
                    <a:pt x="108" y="46"/>
                  </a:lnTo>
                  <a:lnTo>
                    <a:pt x="108" y="48"/>
                  </a:lnTo>
                  <a:lnTo>
                    <a:pt x="114" y="56"/>
                  </a:lnTo>
                  <a:lnTo>
                    <a:pt x="114" y="56"/>
                  </a:lnTo>
                  <a:lnTo>
                    <a:pt x="118" y="62"/>
                  </a:lnTo>
                  <a:lnTo>
                    <a:pt x="118" y="68"/>
                  </a:lnTo>
                  <a:lnTo>
                    <a:pt x="118" y="68"/>
                  </a:lnTo>
                  <a:lnTo>
                    <a:pt x="122" y="78"/>
                  </a:lnTo>
                  <a:lnTo>
                    <a:pt x="118" y="84"/>
                  </a:lnTo>
                  <a:lnTo>
                    <a:pt x="118" y="84"/>
                  </a:lnTo>
                  <a:lnTo>
                    <a:pt x="114" y="88"/>
                  </a:lnTo>
                  <a:lnTo>
                    <a:pt x="112" y="90"/>
                  </a:lnTo>
                  <a:lnTo>
                    <a:pt x="112" y="90"/>
                  </a:lnTo>
                  <a:lnTo>
                    <a:pt x="112" y="92"/>
                  </a:lnTo>
                  <a:lnTo>
                    <a:pt x="112" y="100"/>
                  </a:lnTo>
                  <a:lnTo>
                    <a:pt x="114" y="102"/>
                  </a:lnTo>
                  <a:lnTo>
                    <a:pt x="112" y="104"/>
                  </a:lnTo>
                  <a:lnTo>
                    <a:pt x="112" y="104"/>
                  </a:lnTo>
                  <a:lnTo>
                    <a:pt x="106" y="112"/>
                  </a:lnTo>
                  <a:lnTo>
                    <a:pt x="102" y="114"/>
                  </a:lnTo>
                  <a:lnTo>
                    <a:pt x="102" y="114"/>
                  </a:lnTo>
                  <a:lnTo>
                    <a:pt x="96" y="128"/>
                  </a:lnTo>
                  <a:lnTo>
                    <a:pt x="96" y="128"/>
                  </a:lnTo>
                  <a:lnTo>
                    <a:pt x="94" y="130"/>
                  </a:lnTo>
                  <a:lnTo>
                    <a:pt x="94" y="134"/>
                  </a:lnTo>
                  <a:lnTo>
                    <a:pt x="94" y="142"/>
                  </a:lnTo>
                  <a:lnTo>
                    <a:pt x="86" y="144"/>
                  </a:lnTo>
                  <a:lnTo>
                    <a:pt x="86" y="144"/>
                  </a:lnTo>
                  <a:lnTo>
                    <a:pt x="82" y="144"/>
                  </a:lnTo>
                  <a:lnTo>
                    <a:pt x="78" y="152"/>
                  </a:lnTo>
                  <a:lnTo>
                    <a:pt x="78" y="152"/>
                  </a:lnTo>
                  <a:lnTo>
                    <a:pt x="78" y="162"/>
                  </a:lnTo>
                  <a:lnTo>
                    <a:pt x="78" y="162"/>
                  </a:lnTo>
                  <a:lnTo>
                    <a:pt x="74" y="198"/>
                  </a:lnTo>
                  <a:lnTo>
                    <a:pt x="74" y="198"/>
                  </a:lnTo>
                  <a:lnTo>
                    <a:pt x="78" y="208"/>
                  </a:lnTo>
                  <a:lnTo>
                    <a:pt x="78" y="220"/>
                  </a:lnTo>
                  <a:lnTo>
                    <a:pt x="78" y="220"/>
                  </a:lnTo>
                  <a:lnTo>
                    <a:pt x="78" y="234"/>
                  </a:lnTo>
                  <a:lnTo>
                    <a:pt x="78" y="234"/>
                  </a:lnTo>
                  <a:lnTo>
                    <a:pt x="78" y="250"/>
                  </a:lnTo>
                  <a:lnTo>
                    <a:pt x="78" y="260"/>
                  </a:lnTo>
                  <a:lnTo>
                    <a:pt x="74" y="264"/>
                  </a:lnTo>
                  <a:lnTo>
                    <a:pt x="74" y="264"/>
                  </a:lnTo>
                  <a:lnTo>
                    <a:pt x="66" y="268"/>
                  </a:lnTo>
                  <a:lnTo>
                    <a:pt x="56" y="268"/>
                  </a:lnTo>
                  <a:lnTo>
                    <a:pt x="56" y="268"/>
                  </a:lnTo>
                  <a:lnTo>
                    <a:pt x="32" y="270"/>
                  </a:lnTo>
                  <a:lnTo>
                    <a:pt x="32" y="270"/>
                  </a:lnTo>
                  <a:lnTo>
                    <a:pt x="38" y="268"/>
                  </a:lnTo>
                  <a:lnTo>
                    <a:pt x="38" y="268"/>
                  </a:lnTo>
                  <a:lnTo>
                    <a:pt x="34" y="260"/>
                  </a:lnTo>
                  <a:lnTo>
                    <a:pt x="34" y="260"/>
                  </a:lnTo>
                  <a:lnTo>
                    <a:pt x="32" y="250"/>
                  </a:lnTo>
                  <a:lnTo>
                    <a:pt x="32" y="240"/>
                  </a:lnTo>
                  <a:lnTo>
                    <a:pt x="32" y="240"/>
                  </a:lnTo>
                  <a:lnTo>
                    <a:pt x="32" y="234"/>
                  </a:lnTo>
                  <a:lnTo>
                    <a:pt x="34" y="224"/>
                  </a:lnTo>
                  <a:lnTo>
                    <a:pt x="34" y="224"/>
                  </a:lnTo>
                  <a:lnTo>
                    <a:pt x="32" y="168"/>
                  </a:lnTo>
                  <a:lnTo>
                    <a:pt x="32" y="168"/>
                  </a:lnTo>
                  <a:lnTo>
                    <a:pt x="32" y="152"/>
                  </a:lnTo>
                  <a:lnTo>
                    <a:pt x="32" y="142"/>
                  </a:lnTo>
                  <a:lnTo>
                    <a:pt x="26" y="134"/>
                  </a:lnTo>
                  <a:lnTo>
                    <a:pt x="26" y="134"/>
                  </a:lnTo>
                  <a:lnTo>
                    <a:pt x="24" y="130"/>
                  </a:lnTo>
                  <a:lnTo>
                    <a:pt x="24" y="122"/>
                  </a:lnTo>
                  <a:lnTo>
                    <a:pt x="24" y="108"/>
                  </a:lnTo>
                  <a:lnTo>
                    <a:pt x="24" y="108"/>
                  </a:lnTo>
                  <a:lnTo>
                    <a:pt x="18" y="102"/>
                  </a:lnTo>
                  <a:lnTo>
                    <a:pt x="14" y="100"/>
                  </a:lnTo>
                  <a:lnTo>
                    <a:pt x="4" y="92"/>
                  </a:lnTo>
                  <a:lnTo>
                    <a:pt x="4" y="92"/>
                  </a:lnTo>
                  <a:lnTo>
                    <a:pt x="2" y="88"/>
                  </a:lnTo>
                  <a:lnTo>
                    <a:pt x="2" y="84"/>
                  </a:lnTo>
                  <a:lnTo>
                    <a:pt x="0" y="74"/>
                  </a:lnTo>
                  <a:lnTo>
                    <a:pt x="0" y="7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77" name="TOGO"/>
            <p:cNvSpPr>
              <a:spLocks/>
            </p:cNvSpPr>
            <p:nvPr/>
          </p:nvSpPr>
          <p:spPr bwMode="auto">
            <a:xfrm>
              <a:off x="5682601" y="2653145"/>
              <a:ext cx="104025" cy="267643"/>
            </a:xfrm>
            <a:custGeom>
              <a:avLst/>
              <a:gdLst>
                <a:gd name="T0" fmla="*/ 0 w 78"/>
                <a:gd name="T1" fmla="*/ 0 h 222"/>
                <a:gd name="T2" fmla="*/ 24 w 78"/>
                <a:gd name="T3" fmla="*/ 8 h 222"/>
                <a:gd name="T4" fmla="*/ 42 w 78"/>
                <a:gd name="T5" fmla="*/ 8 h 222"/>
                <a:gd name="T6" fmla="*/ 38 w 78"/>
                <a:gd name="T7" fmla="*/ 20 h 222"/>
                <a:gd name="T8" fmla="*/ 40 w 78"/>
                <a:gd name="T9" fmla="*/ 36 h 222"/>
                <a:gd name="T10" fmla="*/ 52 w 78"/>
                <a:gd name="T11" fmla="*/ 46 h 222"/>
                <a:gd name="T12" fmla="*/ 62 w 78"/>
                <a:gd name="T13" fmla="*/ 54 h 222"/>
                <a:gd name="T14" fmla="*/ 62 w 78"/>
                <a:gd name="T15" fmla="*/ 66 h 222"/>
                <a:gd name="T16" fmla="*/ 64 w 78"/>
                <a:gd name="T17" fmla="*/ 80 h 222"/>
                <a:gd name="T18" fmla="*/ 68 w 78"/>
                <a:gd name="T19" fmla="*/ 92 h 222"/>
                <a:gd name="T20" fmla="*/ 68 w 78"/>
                <a:gd name="T21" fmla="*/ 108 h 222"/>
                <a:gd name="T22" fmla="*/ 72 w 78"/>
                <a:gd name="T23" fmla="*/ 168 h 222"/>
                <a:gd name="T24" fmla="*/ 72 w 78"/>
                <a:gd name="T25" fmla="*/ 174 h 222"/>
                <a:gd name="T26" fmla="*/ 68 w 78"/>
                <a:gd name="T27" fmla="*/ 182 h 222"/>
                <a:gd name="T28" fmla="*/ 70 w 78"/>
                <a:gd name="T29" fmla="*/ 192 h 222"/>
                <a:gd name="T30" fmla="*/ 70 w 78"/>
                <a:gd name="T31" fmla="*/ 200 h 222"/>
                <a:gd name="T32" fmla="*/ 78 w 78"/>
                <a:gd name="T33" fmla="*/ 212 h 222"/>
                <a:gd name="T34" fmla="*/ 64 w 78"/>
                <a:gd name="T35" fmla="*/ 214 h 222"/>
                <a:gd name="T36" fmla="*/ 54 w 78"/>
                <a:gd name="T37" fmla="*/ 222 h 222"/>
                <a:gd name="T38" fmla="*/ 42 w 78"/>
                <a:gd name="T39" fmla="*/ 210 h 222"/>
                <a:gd name="T40" fmla="*/ 32 w 78"/>
                <a:gd name="T41" fmla="*/ 200 h 222"/>
                <a:gd name="T42" fmla="*/ 30 w 78"/>
                <a:gd name="T43" fmla="*/ 192 h 222"/>
                <a:gd name="T44" fmla="*/ 30 w 78"/>
                <a:gd name="T45" fmla="*/ 182 h 222"/>
                <a:gd name="T46" fmla="*/ 32 w 78"/>
                <a:gd name="T47" fmla="*/ 170 h 222"/>
                <a:gd name="T48" fmla="*/ 30 w 78"/>
                <a:gd name="T49" fmla="*/ 168 h 222"/>
                <a:gd name="T50" fmla="*/ 28 w 78"/>
                <a:gd name="T51" fmla="*/ 166 h 222"/>
                <a:gd name="T52" fmla="*/ 28 w 78"/>
                <a:gd name="T53" fmla="*/ 160 h 222"/>
                <a:gd name="T54" fmla="*/ 30 w 78"/>
                <a:gd name="T55" fmla="*/ 142 h 222"/>
                <a:gd name="T56" fmla="*/ 30 w 78"/>
                <a:gd name="T57" fmla="*/ 136 h 222"/>
                <a:gd name="T58" fmla="*/ 30 w 78"/>
                <a:gd name="T59" fmla="*/ 130 h 222"/>
                <a:gd name="T60" fmla="*/ 32 w 78"/>
                <a:gd name="T61" fmla="*/ 126 h 222"/>
                <a:gd name="T62" fmla="*/ 28 w 78"/>
                <a:gd name="T63" fmla="*/ 116 h 222"/>
                <a:gd name="T64" fmla="*/ 22 w 78"/>
                <a:gd name="T65" fmla="*/ 106 h 222"/>
                <a:gd name="T66" fmla="*/ 28 w 78"/>
                <a:gd name="T67" fmla="*/ 98 h 222"/>
                <a:gd name="T68" fmla="*/ 28 w 78"/>
                <a:gd name="T69" fmla="*/ 88 h 222"/>
                <a:gd name="T70" fmla="*/ 28 w 78"/>
                <a:gd name="T71" fmla="*/ 76 h 222"/>
                <a:gd name="T72" fmla="*/ 24 w 78"/>
                <a:gd name="T73" fmla="*/ 72 h 222"/>
                <a:gd name="T74" fmla="*/ 14 w 78"/>
                <a:gd name="T75" fmla="*/ 76 h 222"/>
                <a:gd name="T76" fmla="*/ 14 w 78"/>
                <a:gd name="T77" fmla="*/ 72 h 222"/>
                <a:gd name="T78" fmla="*/ 22 w 78"/>
                <a:gd name="T79" fmla="*/ 68 h 222"/>
                <a:gd name="T80" fmla="*/ 22 w 78"/>
                <a:gd name="T81" fmla="*/ 58 h 222"/>
                <a:gd name="T82" fmla="*/ 22 w 78"/>
                <a:gd name="T83" fmla="*/ 48 h 222"/>
                <a:gd name="T84" fmla="*/ 22 w 78"/>
                <a:gd name="T85" fmla="*/ 38 h 222"/>
                <a:gd name="T86" fmla="*/ 14 w 78"/>
                <a:gd name="T87" fmla="*/ 34 h 222"/>
                <a:gd name="T88" fmla="*/ 4 w 78"/>
                <a:gd name="T89" fmla="*/ 26 h 222"/>
                <a:gd name="T90" fmla="*/ 2 w 78"/>
                <a:gd name="T91" fmla="*/ 18 h 222"/>
                <a:gd name="T92" fmla="*/ 4 w 78"/>
                <a:gd name="T93" fmla="*/ 6 h 222"/>
                <a:gd name="T94" fmla="*/ 2 w 78"/>
                <a:gd name="T95" fmla="*/ 0 h 222"/>
                <a:gd name="T96" fmla="*/ 0 w 78"/>
                <a:gd name="T9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 h="222">
                  <a:moveTo>
                    <a:pt x="0" y="0"/>
                  </a:moveTo>
                  <a:lnTo>
                    <a:pt x="0" y="0"/>
                  </a:lnTo>
                  <a:lnTo>
                    <a:pt x="24" y="8"/>
                  </a:lnTo>
                  <a:lnTo>
                    <a:pt x="24" y="8"/>
                  </a:lnTo>
                  <a:lnTo>
                    <a:pt x="32" y="8"/>
                  </a:lnTo>
                  <a:lnTo>
                    <a:pt x="42" y="8"/>
                  </a:lnTo>
                  <a:lnTo>
                    <a:pt x="42" y="8"/>
                  </a:lnTo>
                  <a:lnTo>
                    <a:pt x="38" y="20"/>
                  </a:lnTo>
                  <a:lnTo>
                    <a:pt x="38" y="30"/>
                  </a:lnTo>
                  <a:lnTo>
                    <a:pt x="40" y="36"/>
                  </a:lnTo>
                  <a:lnTo>
                    <a:pt x="40" y="36"/>
                  </a:lnTo>
                  <a:lnTo>
                    <a:pt x="52" y="46"/>
                  </a:lnTo>
                  <a:lnTo>
                    <a:pt x="58" y="48"/>
                  </a:lnTo>
                  <a:lnTo>
                    <a:pt x="62" y="54"/>
                  </a:lnTo>
                  <a:lnTo>
                    <a:pt x="62" y="54"/>
                  </a:lnTo>
                  <a:lnTo>
                    <a:pt x="62" y="66"/>
                  </a:lnTo>
                  <a:lnTo>
                    <a:pt x="62" y="76"/>
                  </a:lnTo>
                  <a:lnTo>
                    <a:pt x="64" y="80"/>
                  </a:lnTo>
                  <a:lnTo>
                    <a:pt x="64" y="80"/>
                  </a:lnTo>
                  <a:lnTo>
                    <a:pt x="68" y="92"/>
                  </a:lnTo>
                  <a:lnTo>
                    <a:pt x="68" y="108"/>
                  </a:lnTo>
                  <a:lnTo>
                    <a:pt x="68" y="108"/>
                  </a:lnTo>
                  <a:lnTo>
                    <a:pt x="70" y="140"/>
                  </a:lnTo>
                  <a:lnTo>
                    <a:pt x="72" y="168"/>
                  </a:lnTo>
                  <a:lnTo>
                    <a:pt x="72" y="168"/>
                  </a:lnTo>
                  <a:lnTo>
                    <a:pt x="72" y="174"/>
                  </a:lnTo>
                  <a:lnTo>
                    <a:pt x="70" y="180"/>
                  </a:lnTo>
                  <a:lnTo>
                    <a:pt x="68" y="182"/>
                  </a:lnTo>
                  <a:lnTo>
                    <a:pt x="68" y="182"/>
                  </a:lnTo>
                  <a:lnTo>
                    <a:pt x="70" y="192"/>
                  </a:lnTo>
                  <a:lnTo>
                    <a:pt x="70" y="200"/>
                  </a:lnTo>
                  <a:lnTo>
                    <a:pt x="70" y="200"/>
                  </a:lnTo>
                  <a:lnTo>
                    <a:pt x="78" y="208"/>
                  </a:lnTo>
                  <a:lnTo>
                    <a:pt x="78" y="212"/>
                  </a:lnTo>
                  <a:lnTo>
                    <a:pt x="78" y="212"/>
                  </a:lnTo>
                  <a:lnTo>
                    <a:pt x="64" y="214"/>
                  </a:lnTo>
                  <a:lnTo>
                    <a:pt x="54" y="222"/>
                  </a:lnTo>
                  <a:lnTo>
                    <a:pt x="54" y="222"/>
                  </a:lnTo>
                  <a:lnTo>
                    <a:pt x="50" y="214"/>
                  </a:lnTo>
                  <a:lnTo>
                    <a:pt x="42" y="210"/>
                  </a:lnTo>
                  <a:lnTo>
                    <a:pt x="42" y="210"/>
                  </a:lnTo>
                  <a:lnTo>
                    <a:pt x="32" y="200"/>
                  </a:lnTo>
                  <a:lnTo>
                    <a:pt x="30" y="192"/>
                  </a:lnTo>
                  <a:lnTo>
                    <a:pt x="30" y="192"/>
                  </a:lnTo>
                  <a:lnTo>
                    <a:pt x="28" y="184"/>
                  </a:lnTo>
                  <a:lnTo>
                    <a:pt x="30" y="182"/>
                  </a:lnTo>
                  <a:lnTo>
                    <a:pt x="30" y="174"/>
                  </a:lnTo>
                  <a:lnTo>
                    <a:pt x="32" y="170"/>
                  </a:lnTo>
                  <a:lnTo>
                    <a:pt x="32" y="170"/>
                  </a:lnTo>
                  <a:lnTo>
                    <a:pt x="30" y="168"/>
                  </a:lnTo>
                  <a:lnTo>
                    <a:pt x="28" y="166"/>
                  </a:lnTo>
                  <a:lnTo>
                    <a:pt x="28" y="166"/>
                  </a:lnTo>
                  <a:lnTo>
                    <a:pt x="28" y="160"/>
                  </a:lnTo>
                  <a:lnTo>
                    <a:pt x="28" y="160"/>
                  </a:lnTo>
                  <a:lnTo>
                    <a:pt x="30" y="152"/>
                  </a:lnTo>
                  <a:lnTo>
                    <a:pt x="30" y="142"/>
                  </a:lnTo>
                  <a:lnTo>
                    <a:pt x="30" y="142"/>
                  </a:lnTo>
                  <a:lnTo>
                    <a:pt x="30" y="136"/>
                  </a:lnTo>
                  <a:lnTo>
                    <a:pt x="30" y="130"/>
                  </a:lnTo>
                  <a:lnTo>
                    <a:pt x="30" y="130"/>
                  </a:lnTo>
                  <a:lnTo>
                    <a:pt x="32" y="128"/>
                  </a:lnTo>
                  <a:lnTo>
                    <a:pt x="32" y="126"/>
                  </a:lnTo>
                  <a:lnTo>
                    <a:pt x="32" y="126"/>
                  </a:lnTo>
                  <a:lnTo>
                    <a:pt x="28" y="116"/>
                  </a:lnTo>
                  <a:lnTo>
                    <a:pt x="22" y="106"/>
                  </a:lnTo>
                  <a:lnTo>
                    <a:pt x="22" y="106"/>
                  </a:lnTo>
                  <a:lnTo>
                    <a:pt x="24" y="102"/>
                  </a:lnTo>
                  <a:lnTo>
                    <a:pt x="28" y="98"/>
                  </a:lnTo>
                  <a:lnTo>
                    <a:pt x="28" y="88"/>
                  </a:lnTo>
                  <a:lnTo>
                    <a:pt x="28" y="88"/>
                  </a:lnTo>
                  <a:lnTo>
                    <a:pt x="28" y="80"/>
                  </a:lnTo>
                  <a:lnTo>
                    <a:pt x="28" y="76"/>
                  </a:lnTo>
                  <a:lnTo>
                    <a:pt x="28" y="76"/>
                  </a:lnTo>
                  <a:lnTo>
                    <a:pt x="24" y="72"/>
                  </a:lnTo>
                  <a:lnTo>
                    <a:pt x="22" y="76"/>
                  </a:lnTo>
                  <a:lnTo>
                    <a:pt x="14" y="76"/>
                  </a:lnTo>
                  <a:lnTo>
                    <a:pt x="14" y="76"/>
                  </a:lnTo>
                  <a:lnTo>
                    <a:pt x="14" y="72"/>
                  </a:lnTo>
                  <a:lnTo>
                    <a:pt x="18" y="68"/>
                  </a:lnTo>
                  <a:lnTo>
                    <a:pt x="22" y="68"/>
                  </a:lnTo>
                  <a:lnTo>
                    <a:pt x="22" y="68"/>
                  </a:lnTo>
                  <a:lnTo>
                    <a:pt x="22" y="58"/>
                  </a:lnTo>
                  <a:lnTo>
                    <a:pt x="22" y="48"/>
                  </a:lnTo>
                  <a:lnTo>
                    <a:pt x="22" y="48"/>
                  </a:lnTo>
                  <a:lnTo>
                    <a:pt x="22" y="40"/>
                  </a:lnTo>
                  <a:lnTo>
                    <a:pt x="22" y="38"/>
                  </a:lnTo>
                  <a:lnTo>
                    <a:pt x="18" y="36"/>
                  </a:lnTo>
                  <a:lnTo>
                    <a:pt x="14" y="34"/>
                  </a:lnTo>
                  <a:lnTo>
                    <a:pt x="14" y="34"/>
                  </a:lnTo>
                  <a:lnTo>
                    <a:pt x="4" y="26"/>
                  </a:lnTo>
                  <a:lnTo>
                    <a:pt x="2" y="18"/>
                  </a:lnTo>
                  <a:lnTo>
                    <a:pt x="2" y="18"/>
                  </a:lnTo>
                  <a:lnTo>
                    <a:pt x="4" y="10"/>
                  </a:lnTo>
                  <a:lnTo>
                    <a:pt x="4" y="6"/>
                  </a:lnTo>
                  <a:lnTo>
                    <a:pt x="4" y="6"/>
                  </a:lnTo>
                  <a:lnTo>
                    <a:pt x="2" y="0"/>
                  </a:lnTo>
                  <a:lnTo>
                    <a:pt x="0" y="0"/>
                  </a:lnTo>
                  <a:lnTo>
                    <a:pt x="0" y="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78" name="GHANA"/>
            <p:cNvSpPr>
              <a:spLocks/>
            </p:cNvSpPr>
            <p:nvPr/>
          </p:nvSpPr>
          <p:spPr bwMode="auto">
            <a:xfrm>
              <a:off x="5519895" y="2653145"/>
              <a:ext cx="234724" cy="337567"/>
            </a:xfrm>
            <a:custGeom>
              <a:avLst/>
              <a:gdLst>
                <a:gd name="T0" fmla="*/ 0 w 176"/>
                <a:gd name="T1" fmla="*/ 198 h 280"/>
                <a:gd name="T2" fmla="*/ 4 w 176"/>
                <a:gd name="T3" fmla="*/ 180 h 280"/>
                <a:gd name="T4" fmla="*/ 12 w 176"/>
                <a:gd name="T5" fmla="*/ 158 h 280"/>
                <a:gd name="T6" fmla="*/ 28 w 176"/>
                <a:gd name="T7" fmla="*/ 132 h 280"/>
                <a:gd name="T8" fmla="*/ 24 w 176"/>
                <a:gd name="T9" fmla="*/ 102 h 280"/>
                <a:gd name="T10" fmla="*/ 20 w 176"/>
                <a:gd name="T11" fmla="*/ 94 h 280"/>
                <a:gd name="T12" fmla="*/ 20 w 176"/>
                <a:gd name="T13" fmla="*/ 80 h 280"/>
                <a:gd name="T14" fmla="*/ 18 w 176"/>
                <a:gd name="T15" fmla="*/ 60 h 280"/>
                <a:gd name="T16" fmla="*/ 14 w 176"/>
                <a:gd name="T17" fmla="*/ 34 h 280"/>
                <a:gd name="T18" fmla="*/ 12 w 176"/>
                <a:gd name="T19" fmla="*/ 20 h 280"/>
                <a:gd name="T20" fmla="*/ 14 w 176"/>
                <a:gd name="T21" fmla="*/ 6 h 280"/>
                <a:gd name="T22" fmla="*/ 82 w 176"/>
                <a:gd name="T23" fmla="*/ 8 h 280"/>
                <a:gd name="T24" fmla="*/ 96 w 176"/>
                <a:gd name="T25" fmla="*/ 8 h 280"/>
                <a:gd name="T26" fmla="*/ 104 w 176"/>
                <a:gd name="T27" fmla="*/ 10 h 280"/>
                <a:gd name="T28" fmla="*/ 114 w 176"/>
                <a:gd name="T29" fmla="*/ 0 h 280"/>
                <a:gd name="T30" fmla="*/ 126 w 176"/>
                <a:gd name="T31" fmla="*/ 8 h 280"/>
                <a:gd name="T32" fmla="*/ 126 w 176"/>
                <a:gd name="T33" fmla="*/ 24 h 280"/>
                <a:gd name="T34" fmla="*/ 138 w 176"/>
                <a:gd name="T35" fmla="*/ 36 h 280"/>
                <a:gd name="T36" fmla="*/ 144 w 176"/>
                <a:gd name="T37" fmla="*/ 46 h 280"/>
                <a:gd name="T38" fmla="*/ 144 w 176"/>
                <a:gd name="T39" fmla="*/ 54 h 280"/>
                <a:gd name="T40" fmla="*/ 144 w 176"/>
                <a:gd name="T41" fmla="*/ 68 h 280"/>
                <a:gd name="T42" fmla="*/ 136 w 176"/>
                <a:gd name="T43" fmla="*/ 76 h 280"/>
                <a:gd name="T44" fmla="*/ 146 w 176"/>
                <a:gd name="T45" fmla="*/ 74 h 280"/>
                <a:gd name="T46" fmla="*/ 148 w 176"/>
                <a:gd name="T47" fmla="*/ 78 h 280"/>
                <a:gd name="T48" fmla="*/ 148 w 176"/>
                <a:gd name="T49" fmla="*/ 98 h 280"/>
                <a:gd name="T50" fmla="*/ 144 w 176"/>
                <a:gd name="T51" fmla="*/ 106 h 280"/>
                <a:gd name="T52" fmla="*/ 154 w 176"/>
                <a:gd name="T53" fmla="*/ 118 h 280"/>
                <a:gd name="T54" fmla="*/ 152 w 176"/>
                <a:gd name="T55" fmla="*/ 132 h 280"/>
                <a:gd name="T56" fmla="*/ 152 w 176"/>
                <a:gd name="T57" fmla="*/ 142 h 280"/>
                <a:gd name="T58" fmla="*/ 152 w 176"/>
                <a:gd name="T59" fmla="*/ 152 h 280"/>
                <a:gd name="T60" fmla="*/ 152 w 176"/>
                <a:gd name="T61" fmla="*/ 168 h 280"/>
                <a:gd name="T62" fmla="*/ 148 w 176"/>
                <a:gd name="T63" fmla="*/ 180 h 280"/>
                <a:gd name="T64" fmla="*/ 152 w 176"/>
                <a:gd name="T65" fmla="*/ 200 h 280"/>
                <a:gd name="T66" fmla="*/ 164 w 176"/>
                <a:gd name="T67" fmla="*/ 212 h 280"/>
                <a:gd name="T68" fmla="*/ 174 w 176"/>
                <a:gd name="T69" fmla="*/ 222 h 280"/>
                <a:gd name="T70" fmla="*/ 166 w 176"/>
                <a:gd name="T71" fmla="*/ 228 h 280"/>
                <a:gd name="T72" fmla="*/ 158 w 176"/>
                <a:gd name="T73" fmla="*/ 238 h 280"/>
                <a:gd name="T74" fmla="*/ 152 w 176"/>
                <a:gd name="T75" fmla="*/ 228 h 280"/>
                <a:gd name="T76" fmla="*/ 136 w 176"/>
                <a:gd name="T77" fmla="*/ 222 h 280"/>
                <a:gd name="T78" fmla="*/ 152 w 176"/>
                <a:gd name="T79" fmla="*/ 226 h 280"/>
                <a:gd name="T80" fmla="*/ 152 w 176"/>
                <a:gd name="T81" fmla="*/ 234 h 280"/>
                <a:gd name="T82" fmla="*/ 132 w 176"/>
                <a:gd name="T83" fmla="*/ 240 h 280"/>
                <a:gd name="T84" fmla="*/ 104 w 176"/>
                <a:gd name="T85" fmla="*/ 254 h 280"/>
                <a:gd name="T86" fmla="*/ 80 w 176"/>
                <a:gd name="T87" fmla="*/ 264 h 280"/>
                <a:gd name="T88" fmla="*/ 64 w 176"/>
                <a:gd name="T89" fmla="*/ 272 h 280"/>
                <a:gd name="T90" fmla="*/ 44 w 176"/>
                <a:gd name="T91" fmla="*/ 280 h 280"/>
                <a:gd name="T92" fmla="*/ 32 w 176"/>
                <a:gd name="T93" fmla="*/ 274 h 280"/>
                <a:gd name="T94" fmla="*/ 14 w 176"/>
                <a:gd name="T95" fmla="*/ 272 h 280"/>
                <a:gd name="T96" fmla="*/ 4 w 176"/>
                <a:gd name="T97" fmla="*/ 264 h 280"/>
                <a:gd name="T98" fmla="*/ 18 w 176"/>
                <a:gd name="T99" fmla="*/ 250 h 280"/>
                <a:gd name="T100" fmla="*/ 10 w 176"/>
                <a:gd name="T101" fmla="*/ 242 h 280"/>
                <a:gd name="T102" fmla="*/ 10 w 176"/>
                <a:gd name="T103" fmla="*/ 22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280">
                  <a:moveTo>
                    <a:pt x="2" y="216"/>
                  </a:moveTo>
                  <a:lnTo>
                    <a:pt x="2" y="216"/>
                  </a:lnTo>
                  <a:lnTo>
                    <a:pt x="0" y="198"/>
                  </a:lnTo>
                  <a:lnTo>
                    <a:pt x="2" y="188"/>
                  </a:lnTo>
                  <a:lnTo>
                    <a:pt x="4" y="180"/>
                  </a:lnTo>
                  <a:lnTo>
                    <a:pt x="4" y="180"/>
                  </a:lnTo>
                  <a:lnTo>
                    <a:pt x="10" y="170"/>
                  </a:lnTo>
                  <a:lnTo>
                    <a:pt x="12" y="158"/>
                  </a:lnTo>
                  <a:lnTo>
                    <a:pt x="12" y="158"/>
                  </a:lnTo>
                  <a:lnTo>
                    <a:pt x="18" y="146"/>
                  </a:lnTo>
                  <a:lnTo>
                    <a:pt x="28" y="132"/>
                  </a:lnTo>
                  <a:lnTo>
                    <a:pt x="28" y="132"/>
                  </a:lnTo>
                  <a:lnTo>
                    <a:pt x="28" y="128"/>
                  </a:lnTo>
                  <a:lnTo>
                    <a:pt x="28" y="118"/>
                  </a:lnTo>
                  <a:lnTo>
                    <a:pt x="24" y="102"/>
                  </a:lnTo>
                  <a:lnTo>
                    <a:pt x="24" y="102"/>
                  </a:lnTo>
                  <a:lnTo>
                    <a:pt x="20" y="94"/>
                  </a:lnTo>
                  <a:lnTo>
                    <a:pt x="20" y="94"/>
                  </a:lnTo>
                  <a:lnTo>
                    <a:pt x="20" y="88"/>
                  </a:lnTo>
                  <a:lnTo>
                    <a:pt x="20" y="80"/>
                  </a:lnTo>
                  <a:lnTo>
                    <a:pt x="20" y="80"/>
                  </a:lnTo>
                  <a:lnTo>
                    <a:pt x="18" y="68"/>
                  </a:lnTo>
                  <a:lnTo>
                    <a:pt x="18" y="60"/>
                  </a:lnTo>
                  <a:lnTo>
                    <a:pt x="18" y="60"/>
                  </a:lnTo>
                  <a:lnTo>
                    <a:pt x="18" y="46"/>
                  </a:lnTo>
                  <a:lnTo>
                    <a:pt x="14" y="34"/>
                  </a:lnTo>
                  <a:lnTo>
                    <a:pt x="14" y="34"/>
                  </a:lnTo>
                  <a:lnTo>
                    <a:pt x="12" y="26"/>
                  </a:lnTo>
                  <a:lnTo>
                    <a:pt x="12" y="24"/>
                  </a:lnTo>
                  <a:lnTo>
                    <a:pt x="12" y="20"/>
                  </a:lnTo>
                  <a:lnTo>
                    <a:pt x="12" y="20"/>
                  </a:lnTo>
                  <a:lnTo>
                    <a:pt x="14" y="14"/>
                  </a:lnTo>
                  <a:lnTo>
                    <a:pt x="14" y="6"/>
                  </a:lnTo>
                  <a:lnTo>
                    <a:pt x="14" y="6"/>
                  </a:lnTo>
                  <a:lnTo>
                    <a:pt x="46" y="8"/>
                  </a:lnTo>
                  <a:lnTo>
                    <a:pt x="82" y="8"/>
                  </a:lnTo>
                  <a:lnTo>
                    <a:pt x="82" y="8"/>
                  </a:lnTo>
                  <a:lnTo>
                    <a:pt x="92" y="8"/>
                  </a:lnTo>
                  <a:lnTo>
                    <a:pt x="96" y="8"/>
                  </a:lnTo>
                  <a:lnTo>
                    <a:pt x="100" y="8"/>
                  </a:lnTo>
                  <a:lnTo>
                    <a:pt x="100" y="8"/>
                  </a:lnTo>
                  <a:lnTo>
                    <a:pt x="104" y="10"/>
                  </a:lnTo>
                  <a:lnTo>
                    <a:pt x="110" y="8"/>
                  </a:lnTo>
                  <a:lnTo>
                    <a:pt x="114" y="0"/>
                  </a:lnTo>
                  <a:lnTo>
                    <a:pt x="114" y="0"/>
                  </a:lnTo>
                  <a:lnTo>
                    <a:pt x="124" y="0"/>
                  </a:lnTo>
                  <a:lnTo>
                    <a:pt x="126" y="0"/>
                  </a:lnTo>
                  <a:lnTo>
                    <a:pt x="126" y="8"/>
                  </a:lnTo>
                  <a:lnTo>
                    <a:pt x="126" y="8"/>
                  </a:lnTo>
                  <a:lnTo>
                    <a:pt x="124" y="18"/>
                  </a:lnTo>
                  <a:lnTo>
                    <a:pt x="126" y="24"/>
                  </a:lnTo>
                  <a:lnTo>
                    <a:pt x="132" y="26"/>
                  </a:lnTo>
                  <a:lnTo>
                    <a:pt x="132" y="26"/>
                  </a:lnTo>
                  <a:lnTo>
                    <a:pt x="138" y="36"/>
                  </a:lnTo>
                  <a:lnTo>
                    <a:pt x="144" y="38"/>
                  </a:lnTo>
                  <a:lnTo>
                    <a:pt x="144" y="46"/>
                  </a:lnTo>
                  <a:lnTo>
                    <a:pt x="144" y="46"/>
                  </a:lnTo>
                  <a:lnTo>
                    <a:pt x="144" y="48"/>
                  </a:lnTo>
                  <a:lnTo>
                    <a:pt x="144" y="54"/>
                  </a:lnTo>
                  <a:lnTo>
                    <a:pt x="144" y="54"/>
                  </a:lnTo>
                  <a:lnTo>
                    <a:pt x="138" y="60"/>
                  </a:lnTo>
                  <a:lnTo>
                    <a:pt x="144" y="68"/>
                  </a:lnTo>
                  <a:lnTo>
                    <a:pt x="144" y="68"/>
                  </a:lnTo>
                  <a:lnTo>
                    <a:pt x="138" y="68"/>
                  </a:lnTo>
                  <a:lnTo>
                    <a:pt x="136" y="74"/>
                  </a:lnTo>
                  <a:lnTo>
                    <a:pt x="136" y="76"/>
                  </a:lnTo>
                  <a:lnTo>
                    <a:pt x="136" y="76"/>
                  </a:lnTo>
                  <a:lnTo>
                    <a:pt x="138" y="76"/>
                  </a:lnTo>
                  <a:lnTo>
                    <a:pt x="146" y="74"/>
                  </a:lnTo>
                  <a:lnTo>
                    <a:pt x="146" y="74"/>
                  </a:lnTo>
                  <a:lnTo>
                    <a:pt x="148" y="76"/>
                  </a:lnTo>
                  <a:lnTo>
                    <a:pt x="148" y="78"/>
                  </a:lnTo>
                  <a:lnTo>
                    <a:pt x="148" y="86"/>
                  </a:lnTo>
                  <a:lnTo>
                    <a:pt x="148" y="86"/>
                  </a:lnTo>
                  <a:lnTo>
                    <a:pt x="148" y="98"/>
                  </a:lnTo>
                  <a:lnTo>
                    <a:pt x="146" y="102"/>
                  </a:lnTo>
                  <a:lnTo>
                    <a:pt x="144" y="106"/>
                  </a:lnTo>
                  <a:lnTo>
                    <a:pt x="144" y="106"/>
                  </a:lnTo>
                  <a:lnTo>
                    <a:pt x="148" y="112"/>
                  </a:lnTo>
                  <a:lnTo>
                    <a:pt x="154" y="118"/>
                  </a:lnTo>
                  <a:lnTo>
                    <a:pt x="154" y="118"/>
                  </a:lnTo>
                  <a:lnTo>
                    <a:pt x="154" y="120"/>
                  </a:lnTo>
                  <a:lnTo>
                    <a:pt x="154" y="126"/>
                  </a:lnTo>
                  <a:lnTo>
                    <a:pt x="152" y="132"/>
                  </a:lnTo>
                  <a:lnTo>
                    <a:pt x="152" y="132"/>
                  </a:lnTo>
                  <a:lnTo>
                    <a:pt x="152" y="136"/>
                  </a:lnTo>
                  <a:lnTo>
                    <a:pt x="152" y="142"/>
                  </a:lnTo>
                  <a:lnTo>
                    <a:pt x="152" y="146"/>
                  </a:lnTo>
                  <a:lnTo>
                    <a:pt x="152" y="152"/>
                  </a:lnTo>
                  <a:lnTo>
                    <a:pt x="152" y="152"/>
                  </a:lnTo>
                  <a:lnTo>
                    <a:pt x="148" y="158"/>
                  </a:lnTo>
                  <a:lnTo>
                    <a:pt x="152" y="168"/>
                  </a:lnTo>
                  <a:lnTo>
                    <a:pt x="152" y="168"/>
                  </a:lnTo>
                  <a:lnTo>
                    <a:pt x="152" y="172"/>
                  </a:lnTo>
                  <a:lnTo>
                    <a:pt x="148" y="180"/>
                  </a:lnTo>
                  <a:lnTo>
                    <a:pt x="148" y="180"/>
                  </a:lnTo>
                  <a:lnTo>
                    <a:pt x="148" y="188"/>
                  </a:lnTo>
                  <a:lnTo>
                    <a:pt x="152" y="200"/>
                  </a:lnTo>
                  <a:lnTo>
                    <a:pt x="152" y="200"/>
                  </a:lnTo>
                  <a:lnTo>
                    <a:pt x="158" y="208"/>
                  </a:lnTo>
                  <a:lnTo>
                    <a:pt x="164" y="212"/>
                  </a:lnTo>
                  <a:lnTo>
                    <a:pt x="164" y="212"/>
                  </a:lnTo>
                  <a:lnTo>
                    <a:pt x="176" y="220"/>
                  </a:lnTo>
                  <a:lnTo>
                    <a:pt x="176" y="220"/>
                  </a:lnTo>
                  <a:lnTo>
                    <a:pt x="174" y="222"/>
                  </a:lnTo>
                  <a:lnTo>
                    <a:pt x="174" y="226"/>
                  </a:lnTo>
                  <a:lnTo>
                    <a:pt x="166" y="228"/>
                  </a:lnTo>
                  <a:lnTo>
                    <a:pt x="166" y="228"/>
                  </a:lnTo>
                  <a:lnTo>
                    <a:pt x="164" y="234"/>
                  </a:lnTo>
                  <a:lnTo>
                    <a:pt x="158" y="238"/>
                  </a:lnTo>
                  <a:lnTo>
                    <a:pt x="158" y="238"/>
                  </a:lnTo>
                  <a:lnTo>
                    <a:pt x="154" y="232"/>
                  </a:lnTo>
                  <a:lnTo>
                    <a:pt x="152" y="228"/>
                  </a:lnTo>
                  <a:lnTo>
                    <a:pt x="152" y="228"/>
                  </a:lnTo>
                  <a:lnTo>
                    <a:pt x="148" y="226"/>
                  </a:lnTo>
                  <a:lnTo>
                    <a:pt x="144" y="226"/>
                  </a:lnTo>
                  <a:lnTo>
                    <a:pt x="136" y="222"/>
                  </a:lnTo>
                  <a:lnTo>
                    <a:pt x="136" y="222"/>
                  </a:lnTo>
                  <a:lnTo>
                    <a:pt x="144" y="226"/>
                  </a:lnTo>
                  <a:lnTo>
                    <a:pt x="152" y="226"/>
                  </a:lnTo>
                  <a:lnTo>
                    <a:pt x="152" y="226"/>
                  </a:lnTo>
                  <a:lnTo>
                    <a:pt x="154" y="232"/>
                  </a:lnTo>
                  <a:lnTo>
                    <a:pt x="152" y="234"/>
                  </a:lnTo>
                  <a:lnTo>
                    <a:pt x="144" y="238"/>
                  </a:lnTo>
                  <a:lnTo>
                    <a:pt x="144" y="238"/>
                  </a:lnTo>
                  <a:lnTo>
                    <a:pt x="132" y="240"/>
                  </a:lnTo>
                  <a:lnTo>
                    <a:pt x="122" y="248"/>
                  </a:lnTo>
                  <a:lnTo>
                    <a:pt x="104" y="254"/>
                  </a:lnTo>
                  <a:lnTo>
                    <a:pt x="104" y="254"/>
                  </a:lnTo>
                  <a:lnTo>
                    <a:pt x="92" y="262"/>
                  </a:lnTo>
                  <a:lnTo>
                    <a:pt x="80" y="264"/>
                  </a:lnTo>
                  <a:lnTo>
                    <a:pt x="80" y="264"/>
                  </a:lnTo>
                  <a:lnTo>
                    <a:pt x="70" y="268"/>
                  </a:lnTo>
                  <a:lnTo>
                    <a:pt x="64" y="272"/>
                  </a:lnTo>
                  <a:lnTo>
                    <a:pt x="64" y="272"/>
                  </a:lnTo>
                  <a:lnTo>
                    <a:pt x="52" y="280"/>
                  </a:lnTo>
                  <a:lnTo>
                    <a:pt x="52" y="280"/>
                  </a:lnTo>
                  <a:lnTo>
                    <a:pt x="44" y="280"/>
                  </a:lnTo>
                  <a:lnTo>
                    <a:pt x="42" y="278"/>
                  </a:lnTo>
                  <a:lnTo>
                    <a:pt x="42" y="278"/>
                  </a:lnTo>
                  <a:lnTo>
                    <a:pt x="32" y="274"/>
                  </a:lnTo>
                  <a:lnTo>
                    <a:pt x="28" y="272"/>
                  </a:lnTo>
                  <a:lnTo>
                    <a:pt x="28" y="272"/>
                  </a:lnTo>
                  <a:lnTo>
                    <a:pt x="14" y="272"/>
                  </a:lnTo>
                  <a:lnTo>
                    <a:pt x="10" y="268"/>
                  </a:lnTo>
                  <a:lnTo>
                    <a:pt x="4" y="264"/>
                  </a:lnTo>
                  <a:lnTo>
                    <a:pt x="4" y="264"/>
                  </a:lnTo>
                  <a:lnTo>
                    <a:pt x="18" y="264"/>
                  </a:lnTo>
                  <a:lnTo>
                    <a:pt x="18" y="264"/>
                  </a:lnTo>
                  <a:lnTo>
                    <a:pt x="18" y="250"/>
                  </a:lnTo>
                  <a:lnTo>
                    <a:pt x="18" y="242"/>
                  </a:lnTo>
                  <a:lnTo>
                    <a:pt x="14" y="240"/>
                  </a:lnTo>
                  <a:lnTo>
                    <a:pt x="10" y="242"/>
                  </a:lnTo>
                  <a:lnTo>
                    <a:pt x="10" y="242"/>
                  </a:lnTo>
                  <a:lnTo>
                    <a:pt x="12" y="234"/>
                  </a:lnTo>
                  <a:lnTo>
                    <a:pt x="10" y="228"/>
                  </a:lnTo>
                  <a:lnTo>
                    <a:pt x="2" y="216"/>
                  </a:lnTo>
                  <a:lnTo>
                    <a:pt x="2" y="216"/>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79" name="BURKINA FASO"/>
            <p:cNvSpPr>
              <a:spLocks/>
            </p:cNvSpPr>
            <p:nvPr/>
          </p:nvSpPr>
          <p:spPr bwMode="auto">
            <a:xfrm>
              <a:off x="5394532" y="2448194"/>
              <a:ext cx="421435" cy="298988"/>
            </a:xfrm>
            <a:custGeom>
              <a:avLst/>
              <a:gdLst>
                <a:gd name="T0" fmla="*/ 2 w 316"/>
                <a:gd name="T1" fmla="*/ 178 h 248"/>
                <a:gd name="T2" fmla="*/ 6 w 316"/>
                <a:gd name="T3" fmla="*/ 172 h 248"/>
                <a:gd name="T4" fmla="*/ 12 w 316"/>
                <a:gd name="T5" fmla="*/ 154 h 248"/>
                <a:gd name="T6" fmla="*/ 10 w 316"/>
                <a:gd name="T7" fmla="*/ 144 h 248"/>
                <a:gd name="T8" fmla="*/ 10 w 316"/>
                <a:gd name="T9" fmla="*/ 138 h 248"/>
                <a:gd name="T10" fmla="*/ 36 w 316"/>
                <a:gd name="T11" fmla="*/ 134 h 248"/>
                <a:gd name="T12" fmla="*/ 46 w 316"/>
                <a:gd name="T13" fmla="*/ 112 h 248"/>
                <a:gd name="T14" fmla="*/ 44 w 316"/>
                <a:gd name="T15" fmla="*/ 102 h 248"/>
                <a:gd name="T16" fmla="*/ 52 w 316"/>
                <a:gd name="T17" fmla="*/ 98 h 248"/>
                <a:gd name="T18" fmla="*/ 50 w 316"/>
                <a:gd name="T19" fmla="*/ 84 h 248"/>
                <a:gd name="T20" fmla="*/ 62 w 316"/>
                <a:gd name="T21" fmla="*/ 66 h 248"/>
                <a:gd name="T22" fmla="*/ 82 w 316"/>
                <a:gd name="T23" fmla="*/ 82 h 248"/>
                <a:gd name="T24" fmla="*/ 94 w 316"/>
                <a:gd name="T25" fmla="*/ 76 h 248"/>
                <a:gd name="T26" fmla="*/ 90 w 316"/>
                <a:gd name="T27" fmla="*/ 60 h 248"/>
                <a:gd name="T28" fmla="*/ 114 w 316"/>
                <a:gd name="T29" fmla="*/ 36 h 248"/>
                <a:gd name="T30" fmla="*/ 136 w 316"/>
                <a:gd name="T31" fmla="*/ 36 h 248"/>
                <a:gd name="T32" fmla="*/ 140 w 316"/>
                <a:gd name="T33" fmla="*/ 26 h 248"/>
                <a:gd name="T34" fmla="*/ 164 w 316"/>
                <a:gd name="T35" fmla="*/ 16 h 248"/>
                <a:gd name="T36" fmla="*/ 188 w 316"/>
                <a:gd name="T37" fmla="*/ 2 h 248"/>
                <a:gd name="T38" fmla="*/ 202 w 316"/>
                <a:gd name="T39" fmla="*/ 0 h 248"/>
                <a:gd name="T40" fmla="*/ 228 w 316"/>
                <a:gd name="T41" fmla="*/ 4 h 248"/>
                <a:gd name="T42" fmla="*/ 230 w 316"/>
                <a:gd name="T43" fmla="*/ 22 h 248"/>
                <a:gd name="T44" fmla="*/ 238 w 316"/>
                <a:gd name="T45" fmla="*/ 36 h 248"/>
                <a:gd name="T46" fmla="*/ 246 w 316"/>
                <a:gd name="T47" fmla="*/ 56 h 248"/>
                <a:gd name="T48" fmla="*/ 258 w 316"/>
                <a:gd name="T49" fmla="*/ 62 h 248"/>
                <a:gd name="T50" fmla="*/ 268 w 316"/>
                <a:gd name="T51" fmla="*/ 72 h 248"/>
                <a:gd name="T52" fmla="*/ 260 w 316"/>
                <a:gd name="T53" fmla="*/ 72 h 248"/>
                <a:gd name="T54" fmla="*/ 268 w 316"/>
                <a:gd name="T55" fmla="*/ 94 h 248"/>
                <a:gd name="T56" fmla="*/ 294 w 316"/>
                <a:gd name="T57" fmla="*/ 104 h 248"/>
                <a:gd name="T58" fmla="*/ 306 w 316"/>
                <a:gd name="T59" fmla="*/ 102 h 248"/>
                <a:gd name="T60" fmla="*/ 310 w 316"/>
                <a:gd name="T61" fmla="*/ 114 h 248"/>
                <a:gd name="T62" fmla="*/ 316 w 316"/>
                <a:gd name="T63" fmla="*/ 136 h 248"/>
                <a:gd name="T64" fmla="*/ 298 w 316"/>
                <a:gd name="T65" fmla="*/ 156 h 248"/>
                <a:gd name="T66" fmla="*/ 286 w 316"/>
                <a:gd name="T67" fmla="*/ 162 h 248"/>
                <a:gd name="T68" fmla="*/ 266 w 316"/>
                <a:gd name="T69" fmla="*/ 172 h 248"/>
                <a:gd name="T70" fmla="*/ 240 w 316"/>
                <a:gd name="T71" fmla="*/ 176 h 248"/>
                <a:gd name="T72" fmla="*/ 214 w 316"/>
                <a:gd name="T73" fmla="*/ 172 h 248"/>
                <a:gd name="T74" fmla="*/ 198 w 316"/>
                <a:gd name="T75" fmla="*/ 182 h 248"/>
                <a:gd name="T76" fmla="*/ 150 w 316"/>
                <a:gd name="T77" fmla="*/ 178 h 248"/>
                <a:gd name="T78" fmla="*/ 108 w 316"/>
                <a:gd name="T79" fmla="*/ 182 h 248"/>
                <a:gd name="T80" fmla="*/ 108 w 316"/>
                <a:gd name="T81" fmla="*/ 204 h 248"/>
                <a:gd name="T82" fmla="*/ 110 w 316"/>
                <a:gd name="T83" fmla="*/ 232 h 248"/>
                <a:gd name="T84" fmla="*/ 110 w 316"/>
                <a:gd name="T85" fmla="*/ 248 h 248"/>
                <a:gd name="T86" fmla="*/ 96 w 316"/>
                <a:gd name="T87" fmla="*/ 224 h 248"/>
                <a:gd name="T88" fmla="*/ 68 w 316"/>
                <a:gd name="T89" fmla="*/ 224 h 248"/>
                <a:gd name="T90" fmla="*/ 50 w 316"/>
                <a:gd name="T91" fmla="*/ 238 h 248"/>
                <a:gd name="T92" fmla="*/ 30 w 316"/>
                <a:gd name="T93" fmla="*/ 232 h 248"/>
                <a:gd name="T94" fmla="*/ 18 w 316"/>
                <a:gd name="T95" fmla="*/ 216 h 248"/>
                <a:gd name="T96" fmla="*/ 2 w 316"/>
                <a:gd name="T97" fmla="*/ 20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6" h="248">
                  <a:moveTo>
                    <a:pt x="0" y="204"/>
                  </a:moveTo>
                  <a:lnTo>
                    <a:pt x="0" y="204"/>
                  </a:lnTo>
                  <a:lnTo>
                    <a:pt x="2" y="192"/>
                  </a:lnTo>
                  <a:lnTo>
                    <a:pt x="2" y="178"/>
                  </a:lnTo>
                  <a:lnTo>
                    <a:pt x="2" y="178"/>
                  </a:lnTo>
                  <a:lnTo>
                    <a:pt x="2" y="176"/>
                  </a:lnTo>
                  <a:lnTo>
                    <a:pt x="2" y="176"/>
                  </a:lnTo>
                  <a:lnTo>
                    <a:pt x="6" y="172"/>
                  </a:lnTo>
                  <a:lnTo>
                    <a:pt x="10" y="168"/>
                  </a:lnTo>
                  <a:lnTo>
                    <a:pt x="10" y="168"/>
                  </a:lnTo>
                  <a:lnTo>
                    <a:pt x="12" y="162"/>
                  </a:lnTo>
                  <a:lnTo>
                    <a:pt x="12" y="154"/>
                  </a:lnTo>
                  <a:lnTo>
                    <a:pt x="12" y="152"/>
                  </a:lnTo>
                  <a:lnTo>
                    <a:pt x="12" y="152"/>
                  </a:lnTo>
                  <a:lnTo>
                    <a:pt x="10" y="148"/>
                  </a:lnTo>
                  <a:lnTo>
                    <a:pt x="10" y="144"/>
                  </a:lnTo>
                  <a:lnTo>
                    <a:pt x="10" y="142"/>
                  </a:lnTo>
                  <a:lnTo>
                    <a:pt x="6" y="142"/>
                  </a:lnTo>
                  <a:lnTo>
                    <a:pt x="6" y="142"/>
                  </a:lnTo>
                  <a:lnTo>
                    <a:pt x="10" y="138"/>
                  </a:lnTo>
                  <a:lnTo>
                    <a:pt x="16" y="136"/>
                  </a:lnTo>
                  <a:lnTo>
                    <a:pt x="16" y="136"/>
                  </a:lnTo>
                  <a:lnTo>
                    <a:pt x="26" y="134"/>
                  </a:lnTo>
                  <a:lnTo>
                    <a:pt x="36" y="134"/>
                  </a:lnTo>
                  <a:lnTo>
                    <a:pt x="36" y="134"/>
                  </a:lnTo>
                  <a:lnTo>
                    <a:pt x="40" y="126"/>
                  </a:lnTo>
                  <a:lnTo>
                    <a:pt x="44" y="122"/>
                  </a:lnTo>
                  <a:lnTo>
                    <a:pt x="46" y="112"/>
                  </a:lnTo>
                  <a:lnTo>
                    <a:pt x="44" y="104"/>
                  </a:lnTo>
                  <a:lnTo>
                    <a:pt x="44" y="104"/>
                  </a:lnTo>
                  <a:lnTo>
                    <a:pt x="44" y="102"/>
                  </a:lnTo>
                  <a:lnTo>
                    <a:pt x="44" y="102"/>
                  </a:lnTo>
                  <a:lnTo>
                    <a:pt x="50" y="98"/>
                  </a:lnTo>
                  <a:lnTo>
                    <a:pt x="50" y="98"/>
                  </a:lnTo>
                  <a:lnTo>
                    <a:pt x="52" y="98"/>
                  </a:lnTo>
                  <a:lnTo>
                    <a:pt x="52" y="98"/>
                  </a:lnTo>
                  <a:lnTo>
                    <a:pt x="52" y="88"/>
                  </a:lnTo>
                  <a:lnTo>
                    <a:pt x="52" y="88"/>
                  </a:lnTo>
                  <a:lnTo>
                    <a:pt x="50" y="86"/>
                  </a:lnTo>
                  <a:lnTo>
                    <a:pt x="50" y="84"/>
                  </a:lnTo>
                  <a:lnTo>
                    <a:pt x="52" y="84"/>
                  </a:lnTo>
                  <a:lnTo>
                    <a:pt x="52" y="84"/>
                  </a:lnTo>
                  <a:lnTo>
                    <a:pt x="58" y="74"/>
                  </a:lnTo>
                  <a:lnTo>
                    <a:pt x="62" y="66"/>
                  </a:lnTo>
                  <a:lnTo>
                    <a:pt x="62" y="66"/>
                  </a:lnTo>
                  <a:lnTo>
                    <a:pt x="66" y="72"/>
                  </a:lnTo>
                  <a:lnTo>
                    <a:pt x="70" y="76"/>
                  </a:lnTo>
                  <a:lnTo>
                    <a:pt x="82" y="82"/>
                  </a:lnTo>
                  <a:lnTo>
                    <a:pt x="82" y="82"/>
                  </a:lnTo>
                  <a:lnTo>
                    <a:pt x="82" y="76"/>
                  </a:lnTo>
                  <a:lnTo>
                    <a:pt x="86" y="76"/>
                  </a:lnTo>
                  <a:lnTo>
                    <a:pt x="94" y="76"/>
                  </a:lnTo>
                  <a:lnTo>
                    <a:pt x="94" y="76"/>
                  </a:lnTo>
                  <a:lnTo>
                    <a:pt x="94" y="70"/>
                  </a:lnTo>
                  <a:lnTo>
                    <a:pt x="90" y="60"/>
                  </a:lnTo>
                  <a:lnTo>
                    <a:pt x="90" y="60"/>
                  </a:lnTo>
                  <a:lnTo>
                    <a:pt x="106" y="62"/>
                  </a:lnTo>
                  <a:lnTo>
                    <a:pt x="106" y="62"/>
                  </a:lnTo>
                  <a:lnTo>
                    <a:pt x="110" y="44"/>
                  </a:lnTo>
                  <a:lnTo>
                    <a:pt x="114" y="36"/>
                  </a:lnTo>
                  <a:lnTo>
                    <a:pt x="122" y="32"/>
                  </a:lnTo>
                  <a:lnTo>
                    <a:pt x="122" y="32"/>
                  </a:lnTo>
                  <a:lnTo>
                    <a:pt x="130" y="34"/>
                  </a:lnTo>
                  <a:lnTo>
                    <a:pt x="136" y="36"/>
                  </a:lnTo>
                  <a:lnTo>
                    <a:pt x="138" y="36"/>
                  </a:lnTo>
                  <a:lnTo>
                    <a:pt x="140" y="32"/>
                  </a:lnTo>
                  <a:lnTo>
                    <a:pt x="140" y="32"/>
                  </a:lnTo>
                  <a:lnTo>
                    <a:pt x="140" y="26"/>
                  </a:lnTo>
                  <a:lnTo>
                    <a:pt x="148" y="26"/>
                  </a:lnTo>
                  <a:lnTo>
                    <a:pt x="152" y="22"/>
                  </a:lnTo>
                  <a:lnTo>
                    <a:pt x="152" y="22"/>
                  </a:lnTo>
                  <a:lnTo>
                    <a:pt x="164" y="16"/>
                  </a:lnTo>
                  <a:lnTo>
                    <a:pt x="172" y="14"/>
                  </a:lnTo>
                  <a:lnTo>
                    <a:pt x="172" y="14"/>
                  </a:lnTo>
                  <a:lnTo>
                    <a:pt x="178" y="6"/>
                  </a:lnTo>
                  <a:lnTo>
                    <a:pt x="188" y="2"/>
                  </a:lnTo>
                  <a:lnTo>
                    <a:pt x="198" y="0"/>
                  </a:lnTo>
                  <a:lnTo>
                    <a:pt x="200" y="0"/>
                  </a:lnTo>
                  <a:lnTo>
                    <a:pt x="202" y="0"/>
                  </a:lnTo>
                  <a:lnTo>
                    <a:pt x="202" y="0"/>
                  </a:lnTo>
                  <a:lnTo>
                    <a:pt x="208" y="0"/>
                  </a:lnTo>
                  <a:lnTo>
                    <a:pt x="216" y="0"/>
                  </a:lnTo>
                  <a:lnTo>
                    <a:pt x="216" y="0"/>
                  </a:lnTo>
                  <a:lnTo>
                    <a:pt x="228" y="4"/>
                  </a:lnTo>
                  <a:lnTo>
                    <a:pt x="228" y="4"/>
                  </a:lnTo>
                  <a:lnTo>
                    <a:pt x="230" y="6"/>
                  </a:lnTo>
                  <a:lnTo>
                    <a:pt x="230" y="14"/>
                  </a:lnTo>
                  <a:lnTo>
                    <a:pt x="230" y="22"/>
                  </a:lnTo>
                  <a:lnTo>
                    <a:pt x="232" y="30"/>
                  </a:lnTo>
                  <a:lnTo>
                    <a:pt x="232" y="30"/>
                  </a:lnTo>
                  <a:lnTo>
                    <a:pt x="232" y="32"/>
                  </a:lnTo>
                  <a:lnTo>
                    <a:pt x="238" y="36"/>
                  </a:lnTo>
                  <a:lnTo>
                    <a:pt x="238" y="42"/>
                  </a:lnTo>
                  <a:lnTo>
                    <a:pt x="240" y="46"/>
                  </a:lnTo>
                  <a:lnTo>
                    <a:pt x="240" y="46"/>
                  </a:lnTo>
                  <a:lnTo>
                    <a:pt x="246" y="56"/>
                  </a:lnTo>
                  <a:lnTo>
                    <a:pt x="246" y="56"/>
                  </a:lnTo>
                  <a:lnTo>
                    <a:pt x="252" y="62"/>
                  </a:lnTo>
                  <a:lnTo>
                    <a:pt x="258" y="62"/>
                  </a:lnTo>
                  <a:lnTo>
                    <a:pt x="258" y="62"/>
                  </a:lnTo>
                  <a:lnTo>
                    <a:pt x="260" y="66"/>
                  </a:lnTo>
                  <a:lnTo>
                    <a:pt x="266" y="70"/>
                  </a:lnTo>
                  <a:lnTo>
                    <a:pt x="266" y="70"/>
                  </a:lnTo>
                  <a:lnTo>
                    <a:pt x="268" y="72"/>
                  </a:lnTo>
                  <a:lnTo>
                    <a:pt x="272" y="74"/>
                  </a:lnTo>
                  <a:lnTo>
                    <a:pt x="272" y="74"/>
                  </a:lnTo>
                  <a:lnTo>
                    <a:pt x="268" y="74"/>
                  </a:lnTo>
                  <a:lnTo>
                    <a:pt x="260" y="72"/>
                  </a:lnTo>
                  <a:lnTo>
                    <a:pt x="260" y="72"/>
                  </a:lnTo>
                  <a:lnTo>
                    <a:pt x="260" y="76"/>
                  </a:lnTo>
                  <a:lnTo>
                    <a:pt x="260" y="84"/>
                  </a:lnTo>
                  <a:lnTo>
                    <a:pt x="268" y="94"/>
                  </a:lnTo>
                  <a:lnTo>
                    <a:pt x="278" y="98"/>
                  </a:lnTo>
                  <a:lnTo>
                    <a:pt x="286" y="104"/>
                  </a:lnTo>
                  <a:lnTo>
                    <a:pt x="286" y="104"/>
                  </a:lnTo>
                  <a:lnTo>
                    <a:pt x="294" y="104"/>
                  </a:lnTo>
                  <a:lnTo>
                    <a:pt x="296" y="104"/>
                  </a:lnTo>
                  <a:lnTo>
                    <a:pt x="298" y="102"/>
                  </a:lnTo>
                  <a:lnTo>
                    <a:pt x="306" y="102"/>
                  </a:lnTo>
                  <a:lnTo>
                    <a:pt x="306" y="102"/>
                  </a:lnTo>
                  <a:lnTo>
                    <a:pt x="308" y="102"/>
                  </a:lnTo>
                  <a:lnTo>
                    <a:pt x="310" y="104"/>
                  </a:lnTo>
                  <a:lnTo>
                    <a:pt x="310" y="114"/>
                  </a:lnTo>
                  <a:lnTo>
                    <a:pt x="310" y="114"/>
                  </a:lnTo>
                  <a:lnTo>
                    <a:pt x="308" y="116"/>
                  </a:lnTo>
                  <a:lnTo>
                    <a:pt x="308" y="124"/>
                  </a:lnTo>
                  <a:lnTo>
                    <a:pt x="316" y="136"/>
                  </a:lnTo>
                  <a:lnTo>
                    <a:pt x="316" y="136"/>
                  </a:lnTo>
                  <a:lnTo>
                    <a:pt x="316" y="142"/>
                  </a:lnTo>
                  <a:lnTo>
                    <a:pt x="314" y="148"/>
                  </a:lnTo>
                  <a:lnTo>
                    <a:pt x="306" y="154"/>
                  </a:lnTo>
                  <a:lnTo>
                    <a:pt x="298" y="156"/>
                  </a:lnTo>
                  <a:lnTo>
                    <a:pt x="298" y="156"/>
                  </a:lnTo>
                  <a:lnTo>
                    <a:pt x="294" y="162"/>
                  </a:lnTo>
                  <a:lnTo>
                    <a:pt x="286" y="162"/>
                  </a:lnTo>
                  <a:lnTo>
                    <a:pt x="286" y="162"/>
                  </a:lnTo>
                  <a:lnTo>
                    <a:pt x="280" y="156"/>
                  </a:lnTo>
                  <a:lnTo>
                    <a:pt x="272" y="162"/>
                  </a:lnTo>
                  <a:lnTo>
                    <a:pt x="272" y="162"/>
                  </a:lnTo>
                  <a:lnTo>
                    <a:pt x="266" y="172"/>
                  </a:lnTo>
                  <a:lnTo>
                    <a:pt x="258" y="176"/>
                  </a:lnTo>
                  <a:lnTo>
                    <a:pt x="252" y="178"/>
                  </a:lnTo>
                  <a:lnTo>
                    <a:pt x="252" y="178"/>
                  </a:lnTo>
                  <a:lnTo>
                    <a:pt x="240" y="176"/>
                  </a:lnTo>
                  <a:lnTo>
                    <a:pt x="228" y="172"/>
                  </a:lnTo>
                  <a:lnTo>
                    <a:pt x="228" y="172"/>
                  </a:lnTo>
                  <a:lnTo>
                    <a:pt x="218" y="172"/>
                  </a:lnTo>
                  <a:lnTo>
                    <a:pt x="214" y="172"/>
                  </a:lnTo>
                  <a:lnTo>
                    <a:pt x="214" y="172"/>
                  </a:lnTo>
                  <a:lnTo>
                    <a:pt x="202" y="176"/>
                  </a:lnTo>
                  <a:lnTo>
                    <a:pt x="198" y="182"/>
                  </a:lnTo>
                  <a:lnTo>
                    <a:pt x="198" y="182"/>
                  </a:lnTo>
                  <a:lnTo>
                    <a:pt x="188" y="176"/>
                  </a:lnTo>
                  <a:lnTo>
                    <a:pt x="176" y="176"/>
                  </a:lnTo>
                  <a:lnTo>
                    <a:pt x="150" y="178"/>
                  </a:lnTo>
                  <a:lnTo>
                    <a:pt x="150" y="178"/>
                  </a:lnTo>
                  <a:lnTo>
                    <a:pt x="130" y="178"/>
                  </a:lnTo>
                  <a:lnTo>
                    <a:pt x="108" y="176"/>
                  </a:lnTo>
                  <a:lnTo>
                    <a:pt x="108" y="176"/>
                  </a:lnTo>
                  <a:lnTo>
                    <a:pt x="108" y="182"/>
                  </a:lnTo>
                  <a:lnTo>
                    <a:pt x="108" y="184"/>
                  </a:lnTo>
                  <a:lnTo>
                    <a:pt x="106" y="192"/>
                  </a:lnTo>
                  <a:lnTo>
                    <a:pt x="106" y="192"/>
                  </a:lnTo>
                  <a:lnTo>
                    <a:pt x="108" y="204"/>
                  </a:lnTo>
                  <a:lnTo>
                    <a:pt x="110" y="212"/>
                  </a:lnTo>
                  <a:lnTo>
                    <a:pt x="110" y="212"/>
                  </a:lnTo>
                  <a:lnTo>
                    <a:pt x="110" y="222"/>
                  </a:lnTo>
                  <a:lnTo>
                    <a:pt x="110" y="232"/>
                  </a:lnTo>
                  <a:lnTo>
                    <a:pt x="110" y="232"/>
                  </a:lnTo>
                  <a:lnTo>
                    <a:pt x="114" y="238"/>
                  </a:lnTo>
                  <a:lnTo>
                    <a:pt x="114" y="246"/>
                  </a:lnTo>
                  <a:lnTo>
                    <a:pt x="110" y="248"/>
                  </a:lnTo>
                  <a:lnTo>
                    <a:pt x="110" y="248"/>
                  </a:lnTo>
                  <a:lnTo>
                    <a:pt x="102" y="236"/>
                  </a:lnTo>
                  <a:lnTo>
                    <a:pt x="96" y="224"/>
                  </a:lnTo>
                  <a:lnTo>
                    <a:pt x="96" y="224"/>
                  </a:lnTo>
                  <a:lnTo>
                    <a:pt x="90" y="228"/>
                  </a:lnTo>
                  <a:lnTo>
                    <a:pt x="82" y="228"/>
                  </a:lnTo>
                  <a:lnTo>
                    <a:pt x="72" y="224"/>
                  </a:lnTo>
                  <a:lnTo>
                    <a:pt x="68" y="224"/>
                  </a:lnTo>
                  <a:lnTo>
                    <a:pt x="68" y="224"/>
                  </a:lnTo>
                  <a:lnTo>
                    <a:pt x="56" y="232"/>
                  </a:lnTo>
                  <a:lnTo>
                    <a:pt x="52" y="234"/>
                  </a:lnTo>
                  <a:lnTo>
                    <a:pt x="50" y="238"/>
                  </a:lnTo>
                  <a:lnTo>
                    <a:pt x="50" y="238"/>
                  </a:lnTo>
                  <a:lnTo>
                    <a:pt x="40" y="236"/>
                  </a:lnTo>
                  <a:lnTo>
                    <a:pt x="30" y="232"/>
                  </a:lnTo>
                  <a:lnTo>
                    <a:pt x="30" y="232"/>
                  </a:lnTo>
                  <a:lnTo>
                    <a:pt x="26" y="228"/>
                  </a:lnTo>
                  <a:lnTo>
                    <a:pt x="22" y="222"/>
                  </a:lnTo>
                  <a:lnTo>
                    <a:pt x="22" y="222"/>
                  </a:lnTo>
                  <a:lnTo>
                    <a:pt x="18" y="216"/>
                  </a:lnTo>
                  <a:lnTo>
                    <a:pt x="16" y="208"/>
                  </a:lnTo>
                  <a:lnTo>
                    <a:pt x="16" y="208"/>
                  </a:lnTo>
                  <a:lnTo>
                    <a:pt x="6" y="206"/>
                  </a:lnTo>
                  <a:lnTo>
                    <a:pt x="2" y="206"/>
                  </a:lnTo>
                  <a:lnTo>
                    <a:pt x="0" y="204"/>
                  </a:lnTo>
                  <a:lnTo>
                    <a:pt x="0" y="20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80" name="COTE D'IVOIRE"/>
            <p:cNvSpPr>
              <a:spLocks/>
            </p:cNvSpPr>
            <p:nvPr/>
          </p:nvSpPr>
          <p:spPr bwMode="auto">
            <a:xfrm>
              <a:off x="5231826" y="2674847"/>
              <a:ext cx="322744" cy="335158"/>
            </a:xfrm>
            <a:custGeom>
              <a:avLst/>
              <a:gdLst>
                <a:gd name="T0" fmla="*/ 10 w 242"/>
                <a:gd name="T1" fmla="*/ 174 h 278"/>
                <a:gd name="T2" fmla="*/ 10 w 242"/>
                <a:gd name="T3" fmla="*/ 150 h 278"/>
                <a:gd name="T4" fmla="*/ 16 w 242"/>
                <a:gd name="T5" fmla="*/ 140 h 278"/>
                <a:gd name="T6" fmla="*/ 22 w 242"/>
                <a:gd name="T7" fmla="*/ 128 h 278"/>
                <a:gd name="T8" fmla="*/ 26 w 242"/>
                <a:gd name="T9" fmla="*/ 118 h 278"/>
                <a:gd name="T10" fmla="*/ 16 w 242"/>
                <a:gd name="T11" fmla="*/ 108 h 278"/>
                <a:gd name="T12" fmla="*/ 38 w 242"/>
                <a:gd name="T13" fmla="*/ 102 h 278"/>
                <a:gd name="T14" fmla="*/ 26 w 242"/>
                <a:gd name="T15" fmla="*/ 84 h 278"/>
                <a:gd name="T16" fmla="*/ 32 w 242"/>
                <a:gd name="T17" fmla="*/ 72 h 278"/>
                <a:gd name="T18" fmla="*/ 30 w 242"/>
                <a:gd name="T19" fmla="*/ 58 h 278"/>
                <a:gd name="T20" fmla="*/ 18 w 242"/>
                <a:gd name="T21" fmla="*/ 40 h 278"/>
                <a:gd name="T22" fmla="*/ 26 w 242"/>
                <a:gd name="T23" fmla="*/ 28 h 278"/>
                <a:gd name="T24" fmla="*/ 32 w 242"/>
                <a:gd name="T25" fmla="*/ 16 h 278"/>
                <a:gd name="T26" fmla="*/ 46 w 242"/>
                <a:gd name="T27" fmla="*/ 16 h 278"/>
                <a:gd name="T28" fmla="*/ 68 w 242"/>
                <a:gd name="T29" fmla="*/ 22 h 278"/>
                <a:gd name="T30" fmla="*/ 72 w 242"/>
                <a:gd name="T31" fmla="*/ 18 h 278"/>
                <a:gd name="T32" fmla="*/ 78 w 242"/>
                <a:gd name="T33" fmla="*/ 2 h 278"/>
                <a:gd name="T34" fmla="*/ 86 w 242"/>
                <a:gd name="T35" fmla="*/ 8 h 278"/>
                <a:gd name="T36" fmla="*/ 96 w 242"/>
                <a:gd name="T37" fmla="*/ 6 h 278"/>
                <a:gd name="T38" fmla="*/ 98 w 242"/>
                <a:gd name="T39" fmla="*/ 22 h 278"/>
                <a:gd name="T40" fmla="*/ 120 w 242"/>
                <a:gd name="T41" fmla="*/ 12 h 278"/>
                <a:gd name="T42" fmla="*/ 128 w 242"/>
                <a:gd name="T43" fmla="*/ 18 h 278"/>
                <a:gd name="T44" fmla="*/ 140 w 242"/>
                <a:gd name="T45" fmla="*/ 28 h 278"/>
                <a:gd name="T46" fmla="*/ 172 w 242"/>
                <a:gd name="T47" fmla="*/ 50 h 278"/>
                <a:gd name="T48" fmla="*/ 190 w 242"/>
                <a:gd name="T49" fmla="*/ 36 h 278"/>
                <a:gd name="T50" fmla="*/ 212 w 242"/>
                <a:gd name="T51" fmla="*/ 40 h 278"/>
                <a:gd name="T52" fmla="*/ 226 w 242"/>
                <a:gd name="T53" fmla="*/ 44 h 278"/>
                <a:gd name="T54" fmla="*/ 236 w 242"/>
                <a:gd name="T55" fmla="*/ 54 h 278"/>
                <a:gd name="T56" fmla="*/ 232 w 242"/>
                <a:gd name="T57" fmla="*/ 70 h 278"/>
                <a:gd name="T58" fmla="*/ 242 w 242"/>
                <a:gd name="T59" fmla="*/ 88 h 278"/>
                <a:gd name="T60" fmla="*/ 242 w 242"/>
                <a:gd name="T61" fmla="*/ 110 h 278"/>
                <a:gd name="T62" fmla="*/ 228 w 242"/>
                <a:gd name="T63" fmla="*/ 134 h 278"/>
                <a:gd name="T64" fmla="*/ 216 w 242"/>
                <a:gd name="T65" fmla="*/ 174 h 278"/>
                <a:gd name="T66" fmla="*/ 226 w 242"/>
                <a:gd name="T67" fmla="*/ 214 h 278"/>
                <a:gd name="T68" fmla="*/ 230 w 242"/>
                <a:gd name="T69" fmla="*/ 222 h 278"/>
                <a:gd name="T70" fmla="*/ 232 w 242"/>
                <a:gd name="T71" fmla="*/ 248 h 278"/>
                <a:gd name="T72" fmla="*/ 230 w 242"/>
                <a:gd name="T73" fmla="*/ 244 h 278"/>
                <a:gd name="T74" fmla="*/ 216 w 242"/>
                <a:gd name="T75" fmla="*/ 238 h 278"/>
                <a:gd name="T76" fmla="*/ 200 w 242"/>
                <a:gd name="T77" fmla="*/ 244 h 278"/>
                <a:gd name="T78" fmla="*/ 190 w 242"/>
                <a:gd name="T79" fmla="*/ 244 h 278"/>
                <a:gd name="T80" fmla="*/ 196 w 242"/>
                <a:gd name="T81" fmla="*/ 238 h 278"/>
                <a:gd name="T82" fmla="*/ 192 w 242"/>
                <a:gd name="T83" fmla="*/ 238 h 278"/>
                <a:gd name="T84" fmla="*/ 178 w 242"/>
                <a:gd name="T85" fmla="*/ 238 h 278"/>
                <a:gd name="T86" fmla="*/ 152 w 242"/>
                <a:gd name="T87" fmla="*/ 244 h 278"/>
                <a:gd name="T88" fmla="*/ 180 w 242"/>
                <a:gd name="T89" fmla="*/ 242 h 278"/>
                <a:gd name="T90" fmla="*/ 152 w 242"/>
                <a:gd name="T91" fmla="*/ 248 h 278"/>
                <a:gd name="T92" fmla="*/ 140 w 242"/>
                <a:gd name="T93" fmla="*/ 244 h 278"/>
                <a:gd name="T94" fmla="*/ 136 w 242"/>
                <a:gd name="T95" fmla="*/ 244 h 278"/>
                <a:gd name="T96" fmla="*/ 106 w 242"/>
                <a:gd name="T97" fmla="*/ 254 h 278"/>
                <a:gd name="T98" fmla="*/ 72 w 242"/>
                <a:gd name="T99" fmla="*/ 264 h 278"/>
                <a:gd name="T100" fmla="*/ 52 w 242"/>
                <a:gd name="T101" fmla="*/ 278 h 278"/>
                <a:gd name="T102" fmla="*/ 40 w 242"/>
                <a:gd name="T103" fmla="*/ 262 h 278"/>
                <a:gd name="T104" fmla="*/ 50 w 242"/>
                <a:gd name="T105" fmla="*/ 232 h 278"/>
                <a:gd name="T106" fmla="*/ 40 w 242"/>
                <a:gd name="T107" fmla="*/ 214 h 278"/>
                <a:gd name="T108" fmla="*/ 30 w 242"/>
                <a:gd name="T109" fmla="*/ 202 h 278"/>
                <a:gd name="T110" fmla="*/ 10 w 242"/>
                <a:gd name="T111" fmla="*/ 192 h 278"/>
                <a:gd name="T112" fmla="*/ 2 w 242"/>
                <a:gd name="T113" fmla="*/ 19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2" h="278">
                  <a:moveTo>
                    <a:pt x="0" y="188"/>
                  </a:moveTo>
                  <a:lnTo>
                    <a:pt x="0" y="188"/>
                  </a:lnTo>
                  <a:lnTo>
                    <a:pt x="6" y="180"/>
                  </a:lnTo>
                  <a:lnTo>
                    <a:pt x="10" y="174"/>
                  </a:lnTo>
                  <a:lnTo>
                    <a:pt x="10" y="174"/>
                  </a:lnTo>
                  <a:lnTo>
                    <a:pt x="12" y="162"/>
                  </a:lnTo>
                  <a:lnTo>
                    <a:pt x="12" y="162"/>
                  </a:lnTo>
                  <a:lnTo>
                    <a:pt x="10" y="150"/>
                  </a:lnTo>
                  <a:lnTo>
                    <a:pt x="6" y="140"/>
                  </a:lnTo>
                  <a:lnTo>
                    <a:pt x="6" y="140"/>
                  </a:lnTo>
                  <a:lnTo>
                    <a:pt x="10" y="138"/>
                  </a:lnTo>
                  <a:lnTo>
                    <a:pt x="16" y="140"/>
                  </a:lnTo>
                  <a:lnTo>
                    <a:pt x="16" y="140"/>
                  </a:lnTo>
                  <a:lnTo>
                    <a:pt x="18" y="134"/>
                  </a:lnTo>
                  <a:lnTo>
                    <a:pt x="22" y="130"/>
                  </a:lnTo>
                  <a:lnTo>
                    <a:pt x="22" y="128"/>
                  </a:lnTo>
                  <a:lnTo>
                    <a:pt x="22" y="128"/>
                  </a:lnTo>
                  <a:lnTo>
                    <a:pt x="22" y="122"/>
                  </a:lnTo>
                  <a:lnTo>
                    <a:pt x="22" y="118"/>
                  </a:lnTo>
                  <a:lnTo>
                    <a:pt x="26" y="118"/>
                  </a:lnTo>
                  <a:lnTo>
                    <a:pt x="26" y="118"/>
                  </a:lnTo>
                  <a:lnTo>
                    <a:pt x="18" y="112"/>
                  </a:lnTo>
                  <a:lnTo>
                    <a:pt x="16" y="108"/>
                  </a:lnTo>
                  <a:lnTo>
                    <a:pt x="16" y="108"/>
                  </a:lnTo>
                  <a:lnTo>
                    <a:pt x="16" y="100"/>
                  </a:lnTo>
                  <a:lnTo>
                    <a:pt x="16" y="100"/>
                  </a:lnTo>
                  <a:lnTo>
                    <a:pt x="26" y="100"/>
                  </a:lnTo>
                  <a:lnTo>
                    <a:pt x="38" y="102"/>
                  </a:lnTo>
                  <a:lnTo>
                    <a:pt x="38" y="102"/>
                  </a:lnTo>
                  <a:lnTo>
                    <a:pt x="32" y="90"/>
                  </a:lnTo>
                  <a:lnTo>
                    <a:pt x="30" y="88"/>
                  </a:lnTo>
                  <a:lnTo>
                    <a:pt x="26" y="84"/>
                  </a:lnTo>
                  <a:lnTo>
                    <a:pt x="26" y="84"/>
                  </a:lnTo>
                  <a:lnTo>
                    <a:pt x="28" y="80"/>
                  </a:lnTo>
                  <a:lnTo>
                    <a:pt x="30" y="74"/>
                  </a:lnTo>
                  <a:lnTo>
                    <a:pt x="32" y="72"/>
                  </a:lnTo>
                  <a:lnTo>
                    <a:pt x="32" y="72"/>
                  </a:lnTo>
                  <a:lnTo>
                    <a:pt x="28" y="68"/>
                  </a:lnTo>
                  <a:lnTo>
                    <a:pt x="30" y="58"/>
                  </a:lnTo>
                  <a:lnTo>
                    <a:pt x="30" y="58"/>
                  </a:lnTo>
                  <a:lnTo>
                    <a:pt x="26" y="60"/>
                  </a:lnTo>
                  <a:lnTo>
                    <a:pt x="22" y="58"/>
                  </a:lnTo>
                  <a:lnTo>
                    <a:pt x="18" y="50"/>
                  </a:lnTo>
                  <a:lnTo>
                    <a:pt x="18" y="40"/>
                  </a:lnTo>
                  <a:lnTo>
                    <a:pt x="18" y="32"/>
                  </a:lnTo>
                  <a:lnTo>
                    <a:pt x="18" y="32"/>
                  </a:lnTo>
                  <a:lnTo>
                    <a:pt x="22" y="30"/>
                  </a:lnTo>
                  <a:lnTo>
                    <a:pt x="26" y="28"/>
                  </a:lnTo>
                  <a:lnTo>
                    <a:pt x="30" y="22"/>
                  </a:lnTo>
                  <a:lnTo>
                    <a:pt x="30" y="22"/>
                  </a:lnTo>
                  <a:lnTo>
                    <a:pt x="32" y="20"/>
                  </a:lnTo>
                  <a:lnTo>
                    <a:pt x="32" y="16"/>
                  </a:lnTo>
                  <a:lnTo>
                    <a:pt x="32" y="16"/>
                  </a:lnTo>
                  <a:lnTo>
                    <a:pt x="40" y="16"/>
                  </a:lnTo>
                  <a:lnTo>
                    <a:pt x="46" y="16"/>
                  </a:lnTo>
                  <a:lnTo>
                    <a:pt x="46" y="16"/>
                  </a:lnTo>
                  <a:lnTo>
                    <a:pt x="50" y="18"/>
                  </a:lnTo>
                  <a:lnTo>
                    <a:pt x="52" y="22"/>
                  </a:lnTo>
                  <a:lnTo>
                    <a:pt x="60" y="22"/>
                  </a:lnTo>
                  <a:lnTo>
                    <a:pt x="68" y="22"/>
                  </a:lnTo>
                  <a:lnTo>
                    <a:pt x="68" y="22"/>
                  </a:lnTo>
                  <a:lnTo>
                    <a:pt x="66" y="20"/>
                  </a:lnTo>
                  <a:lnTo>
                    <a:pt x="68" y="18"/>
                  </a:lnTo>
                  <a:lnTo>
                    <a:pt x="72" y="18"/>
                  </a:lnTo>
                  <a:lnTo>
                    <a:pt x="72" y="18"/>
                  </a:lnTo>
                  <a:lnTo>
                    <a:pt x="78" y="18"/>
                  </a:lnTo>
                  <a:lnTo>
                    <a:pt x="78" y="12"/>
                  </a:lnTo>
                  <a:lnTo>
                    <a:pt x="78" y="2"/>
                  </a:lnTo>
                  <a:lnTo>
                    <a:pt x="78" y="2"/>
                  </a:lnTo>
                  <a:lnTo>
                    <a:pt x="82" y="8"/>
                  </a:lnTo>
                  <a:lnTo>
                    <a:pt x="86" y="8"/>
                  </a:lnTo>
                  <a:lnTo>
                    <a:pt x="86" y="8"/>
                  </a:lnTo>
                  <a:lnTo>
                    <a:pt x="90" y="6"/>
                  </a:lnTo>
                  <a:lnTo>
                    <a:pt x="96" y="0"/>
                  </a:lnTo>
                  <a:lnTo>
                    <a:pt x="96" y="0"/>
                  </a:lnTo>
                  <a:lnTo>
                    <a:pt x="96" y="6"/>
                  </a:lnTo>
                  <a:lnTo>
                    <a:pt x="96" y="16"/>
                  </a:lnTo>
                  <a:lnTo>
                    <a:pt x="96" y="20"/>
                  </a:lnTo>
                  <a:lnTo>
                    <a:pt x="98" y="22"/>
                  </a:lnTo>
                  <a:lnTo>
                    <a:pt x="98" y="22"/>
                  </a:lnTo>
                  <a:lnTo>
                    <a:pt x="106" y="20"/>
                  </a:lnTo>
                  <a:lnTo>
                    <a:pt x="110" y="18"/>
                  </a:lnTo>
                  <a:lnTo>
                    <a:pt x="118" y="12"/>
                  </a:lnTo>
                  <a:lnTo>
                    <a:pt x="120" y="12"/>
                  </a:lnTo>
                  <a:lnTo>
                    <a:pt x="122" y="16"/>
                  </a:lnTo>
                  <a:lnTo>
                    <a:pt x="122" y="16"/>
                  </a:lnTo>
                  <a:lnTo>
                    <a:pt x="126" y="18"/>
                  </a:lnTo>
                  <a:lnTo>
                    <a:pt x="128" y="18"/>
                  </a:lnTo>
                  <a:lnTo>
                    <a:pt x="136" y="20"/>
                  </a:lnTo>
                  <a:lnTo>
                    <a:pt x="136" y="20"/>
                  </a:lnTo>
                  <a:lnTo>
                    <a:pt x="138" y="22"/>
                  </a:lnTo>
                  <a:lnTo>
                    <a:pt x="140" y="28"/>
                  </a:lnTo>
                  <a:lnTo>
                    <a:pt x="146" y="36"/>
                  </a:lnTo>
                  <a:lnTo>
                    <a:pt x="146" y="36"/>
                  </a:lnTo>
                  <a:lnTo>
                    <a:pt x="158" y="44"/>
                  </a:lnTo>
                  <a:lnTo>
                    <a:pt x="172" y="50"/>
                  </a:lnTo>
                  <a:lnTo>
                    <a:pt x="172" y="50"/>
                  </a:lnTo>
                  <a:lnTo>
                    <a:pt x="176" y="44"/>
                  </a:lnTo>
                  <a:lnTo>
                    <a:pt x="178" y="42"/>
                  </a:lnTo>
                  <a:lnTo>
                    <a:pt x="190" y="36"/>
                  </a:lnTo>
                  <a:lnTo>
                    <a:pt x="190" y="36"/>
                  </a:lnTo>
                  <a:lnTo>
                    <a:pt x="196" y="36"/>
                  </a:lnTo>
                  <a:lnTo>
                    <a:pt x="206" y="40"/>
                  </a:lnTo>
                  <a:lnTo>
                    <a:pt x="212" y="40"/>
                  </a:lnTo>
                  <a:lnTo>
                    <a:pt x="218" y="36"/>
                  </a:lnTo>
                  <a:lnTo>
                    <a:pt x="218" y="36"/>
                  </a:lnTo>
                  <a:lnTo>
                    <a:pt x="226" y="44"/>
                  </a:lnTo>
                  <a:lnTo>
                    <a:pt x="226" y="44"/>
                  </a:lnTo>
                  <a:lnTo>
                    <a:pt x="228" y="54"/>
                  </a:lnTo>
                  <a:lnTo>
                    <a:pt x="232" y="60"/>
                  </a:lnTo>
                  <a:lnTo>
                    <a:pt x="232" y="60"/>
                  </a:lnTo>
                  <a:lnTo>
                    <a:pt x="236" y="54"/>
                  </a:lnTo>
                  <a:lnTo>
                    <a:pt x="236" y="54"/>
                  </a:lnTo>
                  <a:lnTo>
                    <a:pt x="236" y="60"/>
                  </a:lnTo>
                  <a:lnTo>
                    <a:pt x="236" y="62"/>
                  </a:lnTo>
                  <a:lnTo>
                    <a:pt x="232" y="70"/>
                  </a:lnTo>
                  <a:lnTo>
                    <a:pt x="232" y="72"/>
                  </a:lnTo>
                  <a:lnTo>
                    <a:pt x="232" y="72"/>
                  </a:lnTo>
                  <a:lnTo>
                    <a:pt x="240" y="82"/>
                  </a:lnTo>
                  <a:lnTo>
                    <a:pt x="242" y="88"/>
                  </a:lnTo>
                  <a:lnTo>
                    <a:pt x="242" y="88"/>
                  </a:lnTo>
                  <a:lnTo>
                    <a:pt x="242" y="100"/>
                  </a:lnTo>
                  <a:lnTo>
                    <a:pt x="242" y="110"/>
                  </a:lnTo>
                  <a:lnTo>
                    <a:pt x="242" y="110"/>
                  </a:lnTo>
                  <a:lnTo>
                    <a:pt x="240" y="118"/>
                  </a:lnTo>
                  <a:lnTo>
                    <a:pt x="232" y="124"/>
                  </a:lnTo>
                  <a:lnTo>
                    <a:pt x="232" y="124"/>
                  </a:lnTo>
                  <a:lnTo>
                    <a:pt x="228" y="134"/>
                  </a:lnTo>
                  <a:lnTo>
                    <a:pt x="220" y="148"/>
                  </a:lnTo>
                  <a:lnTo>
                    <a:pt x="220" y="148"/>
                  </a:lnTo>
                  <a:lnTo>
                    <a:pt x="216" y="174"/>
                  </a:lnTo>
                  <a:lnTo>
                    <a:pt x="216" y="174"/>
                  </a:lnTo>
                  <a:lnTo>
                    <a:pt x="216" y="188"/>
                  </a:lnTo>
                  <a:lnTo>
                    <a:pt x="220" y="202"/>
                  </a:lnTo>
                  <a:lnTo>
                    <a:pt x="220" y="202"/>
                  </a:lnTo>
                  <a:lnTo>
                    <a:pt x="226" y="214"/>
                  </a:lnTo>
                  <a:lnTo>
                    <a:pt x="228" y="220"/>
                  </a:lnTo>
                  <a:lnTo>
                    <a:pt x="226" y="224"/>
                  </a:lnTo>
                  <a:lnTo>
                    <a:pt x="226" y="224"/>
                  </a:lnTo>
                  <a:lnTo>
                    <a:pt x="230" y="222"/>
                  </a:lnTo>
                  <a:lnTo>
                    <a:pt x="232" y="224"/>
                  </a:lnTo>
                  <a:lnTo>
                    <a:pt x="232" y="232"/>
                  </a:lnTo>
                  <a:lnTo>
                    <a:pt x="232" y="248"/>
                  </a:lnTo>
                  <a:lnTo>
                    <a:pt x="232" y="248"/>
                  </a:lnTo>
                  <a:lnTo>
                    <a:pt x="228" y="248"/>
                  </a:lnTo>
                  <a:lnTo>
                    <a:pt x="228" y="248"/>
                  </a:lnTo>
                  <a:lnTo>
                    <a:pt x="230" y="244"/>
                  </a:lnTo>
                  <a:lnTo>
                    <a:pt x="230" y="244"/>
                  </a:lnTo>
                  <a:lnTo>
                    <a:pt x="226" y="248"/>
                  </a:lnTo>
                  <a:lnTo>
                    <a:pt x="220" y="244"/>
                  </a:lnTo>
                  <a:lnTo>
                    <a:pt x="216" y="238"/>
                  </a:lnTo>
                  <a:lnTo>
                    <a:pt x="216" y="238"/>
                  </a:lnTo>
                  <a:lnTo>
                    <a:pt x="212" y="242"/>
                  </a:lnTo>
                  <a:lnTo>
                    <a:pt x="206" y="248"/>
                  </a:lnTo>
                  <a:lnTo>
                    <a:pt x="206" y="248"/>
                  </a:lnTo>
                  <a:lnTo>
                    <a:pt x="200" y="244"/>
                  </a:lnTo>
                  <a:lnTo>
                    <a:pt x="192" y="242"/>
                  </a:lnTo>
                  <a:lnTo>
                    <a:pt x="192" y="242"/>
                  </a:lnTo>
                  <a:lnTo>
                    <a:pt x="192" y="244"/>
                  </a:lnTo>
                  <a:lnTo>
                    <a:pt x="190" y="244"/>
                  </a:lnTo>
                  <a:lnTo>
                    <a:pt x="188" y="242"/>
                  </a:lnTo>
                  <a:lnTo>
                    <a:pt x="188" y="242"/>
                  </a:lnTo>
                  <a:lnTo>
                    <a:pt x="190" y="242"/>
                  </a:lnTo>
                  <a:lnTo>
                    <a:pt x="196" y="238"/>
                  </a:lnTo>
                  <a:lnTo>
                    <a:pt x="196" y="238"/>
                  </a:lnTo>
                  <a:lnTo>
                    <a:pt x="190" y="234"/>
                  </a:lnTo>
                  <a:lnTo>
                    <a:pt x="190" y="234"/>
                  </a:lnTo>
                  <a:lnTo>
                    <a:pt x="192" y="238"/>
                  </a:lnTo>
                  <a:lnTo>
                    <a:pt x="190" y="238"/>
                  </a:lnTo>
                  <a:lnTo>
                    <a:pt x="186" y="238"/>
                  </a:lnTo>
                  <a:lnTo>
                    <a:pt x="186" y="238"/>
                  </a:lnTo>
                  <a:lnTo>
                    <a:pt x="178" y="238"/>
                  </a:lnTo>
                  <a:lnTo>
                    <a:pt x="168" y="238"/>
                  </a:lnTo>
                  <a:lnTo>
                    <a:pt x="168" y="238"/>
                  </a:lnTo>
                  <a:lnTo>
                    <a:pt x="152" y="244"/>
                  </a:lnTo>
                  <a:lnTo>
                    <a:pt x="152" y="244"/>
                  </a:lnTo>
                  <a:lnTo>
                    <a:pt x="160" y="244"/>
                  </a:lnTo>
                  <a:lnTo>
                    <a:pt x="168" y="242"/>
                  </a:lnTo>
                  <a:lnTo>
                    <a:pt x="178" y="238"/>
                  </a:lnTo>
                  <a:lnTo>
                    <a:pt x="180" y="242"/>
                  </a:lnTo>
                  <a:lnTo>
                    <a:pt x="186" y="242"/>
                  </a:lnTo>
                  <a:lnTo>
                    <a:pt x="186" y="242"/>
                  </a:lnTo>
                  <a:lnTo>
                    <a:pt x="152" y="248"/>
                  </a:lnTo>
                  <a:lnTo>
                    <a:pt x="152" y="248"/>
                  </a:lnTo>
                  <a:lnTo>
                    <a:pt x="148" y="248"/>
                  </a:lnTo>
                  <a:lnTo>
                    <a:pt x="146" y="244"/>
                  </a:lnTo>
                  <a:lnTo>
                    <a:pt x="146" y="244"/>
                  </a:lnTo>
                  <a:lnTo>
                    <a:pt x="140" y="244"/>
                  </a:lnTo>
                  <a:lnTo>
                    <a:pt x="138" y="242"/>
                  </a:lnTo>
                  <a:lnTo>
                    <a:pt x="128" y="248"/>
                  </a:lnTo>
                  <a:lnTo>
                    <a:pt x="128" y="248"/>
                  </a:lnTo>
                  <a:lnTo>
                    <a:pt x="136" y="244"/>
                  </a:lnTo>
                  <a:lnTo>
                    <a:pt x="146" y="248"/>
                  </a:lnTo>
                  <a:lnTo>
                    <a:pt x="146" y="248"/>
                  </a:lnTo>
                  <a:lnTo>
                    <a:pt x="122" y="248"/>
                  </a:lnTo>
                  <a:lnTo>
                    <a:pt x="106" y="254"/>
                  </a:lnTo>
                  <a:lnTo>
                    <a:pt x="106" y="254"/>
                  </a:lnTo>
                  <a:lnTo>
                    <a:pt x="90" y="260"/>
                  </a:lnTo>
                  <a:lnTo>
                    <a:pt x="82" y="262"/>
                  </a:lnTo>
                  <a:lnTo>
                    <a:pt x="72" y="264"/>
                  </a:lnTo>
                  <a:lnTo>
                    <a:pt x="72" y="264"/>
                  </a:lnTo>
                  <a:lnTo>
                    <a:pt x="60" y="270"/>
                  </a:lnTo>
                  <a:lnTo>
                    <a:pt x="52" y="278"/>
                  </a:lnTo>
                  <a:lnTo>
                    <a:pt x="52" y="278"/>
                  </a:lnTo>
                  <a:lnTo>
                    <a:pt x="46" y="278"/>
                  </a:lnTo>
                  <a:lnTo>
                    <a:pt x="40" y="274"/>
                  </a:lnTo>
                  <a:lnTo>
                    <a:pt x="40" y="270"/>
                  </a:lnTo>
                  <a:lnTo>
                    <a:pt x="40" y="262"/>
                  </a:lnTo>
                  <a:lnTo>
                    <a:pt x="40" y="262"/>
                  </a:lnTo>
                  <a:lnTo>
                    <a:pt x="46" y="238"/>
                  </a:lnTo>
                  <a:lnTo>
                    <a:pt x="46" y="238"/>
                  </a:lnTo>
                  <a:lnTo>
                    <a:pt x="50" y="232"/>
                  </a:lnTo>
                  <a:lnTo>
                    <a:pt x="50" y="224"/>
                  </a:lnTo>
                  <a:lnTo>
                    <a:pt x="46" y="218"/>
                  </a:lnTo>
                  <a:lnTo>
                    <a:pt x="40" y="214"/>
                  </a:lnTo>
                  <a:lnTo>
                    <a:pt x="40" y="214"/>
                  </a:lnTo>
                  <a:lnTo>
                    <a:pt x="32" y="208"/>
                  </a:lnTo>
                  <a:lnTo>
                    <a:pt x="30" y="204"/>
                  </a:lnTo>
                  <a:lnTo>
                    <a:pt x="30" y="202"/>
                  </a:lnTo>
                  <a:lnTo>
                    <a:pt x="30" y="202"/>
                  </a:lnTo>
                  <a:lnTo>
                    <a:pt x="28" y="198"/>
                  </a:lnTo>
                  <a:lnTo>
                    <a:pt x="28" y="194"/>
                  </a:lnTo>
                  <a:lnTo>
                    <a:pt x="18" y="194"/>
                  </a:lnTo>
                  <a:lnTo>
                    <a:pt x="10" y="192"/>
                  </a:lnTo>
                  <a:lnTo>
                    <a:pt x="10" y="192"/>
                  </a:lnTo>
                  <a:lnTo>
                    <a:pt x="10" y="190"/>
                  </a:lnTo>
                  <a:lnTo>
                    <a:pt x="10" y="190"/>
                  </a:lnTo>
                  <a:lnTo>
                    <a:pt x="2" y="190"/>
                  </a:lnTo>
                  <a:lnTo>
                    <a:pt x="0" y="188"/>
                  </a:lnTo>
                  <a:lnTo>
                    <a:pt x="0" y="18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81" name="LIBERIA"/>
            <p:cNvSpPr>
              <a:spLocks/>
            </p:cNvSpPr>
            <p:nvPr/>
          </p:nvSpPr>
          <p:spPr bwMode="auto">
            <a:xfrm>
              <a:off x="5077122" y="2792995"/>
              <a:ext cx="221387" cy="221831"/>
            </a:xfrm>
            <a:custGeom>
              <a:avLst/>
              <a:gdLst>
                <a:gd name="T0" fmla="*/ 0 w 166"/>
                <a:gd name="T1" fmla="*/ 70 h 184"/>
                <a:gd name="T2" fmla="*/ 6 w 166"/>
                <a:gd name="T3" fmla="*/ 64 h 184"/>
                <a:gd name="T4" fmla="*/ 10 w 166"/>
                <a:gd name="T5" fmla="*/ 54 h 184"/>
                <a:gd name="T6" fmla="*/ 34 w 166"/>
                <a:gd name="T7" fmla="*/ 38 h 184"/>
                <a:gd name="T8" fmla="*/ 36 w 166"/>
                <a:gd name="T9" fmla="*/ 28 h 184"/>
                <a:gd name="T10" fmla="*/ 36 w 166"/>
                <a:gd name="T11" fmla="*/ 20 h 184"/>
                <a:gd name="T12" fmla="*/ 46 w 166"/>
                <a:gd name="T13" fmla="*/ 14 h 184"/>
                <a:gd name="T14" fmla="*/ 50 w 166"/>
                <a:gd name="T15" fmla="*/ 10 h 184"/>
                <a:gd name="T16" fmla="*/ 50 w 166"/>
                <a:gd name="T17" fmla="*/ 2 h 184"/>
                <a:gd name="T18" fmla="*/ 62 w 166"/>
                <a:gd name="T19" fmla="*/ 2 h 184"/>
                <a:gd name="T20" fmla="*/ 64 w 166"/>
                <a:gd name="T21" fmla="*/ 0 h 184"/>
                <a:gd name="T22" fmla="*/ 72 w 166"/>
                <a:gd name="T23" fmla="*/ 0 h 184"/>
                <a:gd name="T24" fmla="*/ 80 w 166"/>
                <a:gd name="T25" fmla="*/ 10 h 184"/>
                <a:gd name="T26" fmla="*/ 80 w 166"/>
                <a:gd name="T27" fmla="*/ 12 h 184"/>
                <a:gd name="T28" fmla="*/ 82 w 166"/>
                <a:gd name="T29" fmla="*/ 14 h 184"/>
                <a:gd name="T30" fmla="*/ 82 w 166"/>
                <a:gd name="T31" fmla="*/ 20 h 184"/>
                <a:gd name="T32" fmla="*/ 82 w 166"/>
                <a:gd name="T33" fmla="*/ 20 h 184"/>
                <a:gd name="T34" fmla="*/ 82 w 166"/>
                <a:gd name="T35" fmla="*/ 52 h 184"/>
                <a:gd name="T36" fmla="*/ 92 w 166"/>
                <a:gd name="T37" fmla="*/ 52 h 184"/>
                <a:gd name="T38" fmla="*/ 94 w 166"/>
                <a:gd name="T39" fmla="*/ 58 h 184"/>
                <a:gd name="T40" fmla="*/ 104 w 166"/>
                <a:gd name="T41" fmla="*/ 52 h 184"/>
                <a:gd name="T42" fmla="*/ 110 w 166"/>
                <a:gd name="T43" fmla="*/ 42 h 184"/>
                <a:gd name="T44" fmla="*/ 116 w 166"/>
                <a:gd name="T45" fmla="*/ 38 h 184"/>
                <a:gd name="T46" fmla="*/ 120 w 166"/>
                <a:gd name="T47" fmla="*/ 38 h 184"/>
                <a:gd name="T48" fmla="*/ 122 w 166"/>
                <a:gd name="T49" fmla="*/ 44 h 184"/>
                <a:gd name="T50" fmla="*/ 126 w 166"/>
                <a:gd name="T51" fmla="*/ 60 h 184"/>
                <a:gd name="T52" fmla="*/ 130 w 166"/>
                <a:gd name="T53" fmla="*/ 72 h 184"/>
                <a:gd name="T54" fmla="*/ 120 w 166"/>
                <a:gd name="T55" fmla="*/ 92 h 184"/>
                <a:gd name="T56" fmla="*/ 126 w 166"/>
                <a:gd name="T57" fmla="*/ 92 h 184"/>
                <a:gd name="T58" fmla="*/ 126 w 166"/>
                <a:gd name="T59" fmla="*/ 94 h 184"/>
                <a:gd name="T60" fmla="*/ 134 w 166"/>
                <a:gd name="T61" fmla="*/ 96 h 184"/>
                <a:gd name="T62" fmla="*/ 146 w 166"/>
                <a:gd name="T63" fmla="*/ 104 h 184"/>
                <a:gd name="T64" fmla="*/ 146 w 166"/>
                <a:gd name="T65" fmla="*/ 110 h 184"/>
                <a:gd name="T66" fmla="*/ 154 w 166"/>
                <a:gd name="T67" fmla="*/ 112 h 184"/>
                <a:gd name="T68" fmla="*/ 158 w 166"/>
                <a:gd name="T69" fmla="*/ 116 h 184"/>
                <a:gd name="T70" fmla="*/ 162 w 166"/>
                <a:gd name="T71" fmla="*/ 122 h 184"/>
                <a:gd name="T72" fmla="*/ 162 w 166"/>
                <a:gd name="T73" fmla="*/ 134 h 184"/>
                <a:gd name="T74" fmla="*/ 162 w 166"/>
                <a:gd name="T75" fmla="*/ 146 h 184"/>
                <a:gd name="T76" fmla="*/ 156 w 166"/>
                <a:gd name="T77" fmla="*/ 174 h 184"/>
                <a:gd name="T78" fmla="*/ 158 w 166"/>
                <a:gd name="T79" fmla="*/ 184 h 184"/>
                <a:gd name="T80" fmla="*/ 144 w 166"/>
                <a:gd name="T81" fmla="*/ 176 h 184"/>
                <a:gd name="T82" fmla="*/ 132 w 166"/>
                <a:gd name="T83" fmla="*/ 174 h 184"/>
                <a:gd name="T84" fmla="*/ 122 w 166"/>
                <a:gd name="T85" fmla="*/ 166 h 184"/>
                <a:gd name="T86" fmla="*/ 94 w 166"/>
                <a:gd name="T87" fmla="*/ 152 h 184"/>
                <a:gd name="T88" fmla="*/ 86 w 166"/>
                <a:gd name="T89" fmla="*/ 146 h 184"/>
                <a:gd name="T90" fmla="*/ 54 w 166"/>
                <a:gd name="T91" fmla="*/ 110 h 184"/>
                <a:gd name="T92" fmla="*/ 40 w 166"/>
                <a:gd name="T93" fmla="*/ 104 h 184"/>
                <a:gd name="T94" fmla="*/ 32 w 166"/>
                <a:gd name="T95" fmla="*/ 94 h 184"/>
                <a:gd name="T96" fmla="*/ 32 w 166"/>
                <a:gd name="T97" fmla="*/ 92 h 184"/>
                <a:gd name="T98" fmla="*/ 14 w 166"/>
                <a:gd name="T99" fmla="*/ 84 h 184"/>
                <a:gd name="T100" fmla="*/ 6 w 166"/>
                <a:gd name="T101" fmla="*/ 80 h 184"/>
                <a:gd name="T102" fmla="*/ 0 w 166"/>
                <a:gd name="T103" fmla="*/ 7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6" h="184">
                  <a:moveTo>
                    <a:pt x="0" y="70"/>
                  </a:moveTo>
                  <a:lnTo>
                    <a:pt x="0" y="70"/>
                  </a:lnTo>
                  <a:lnTo>
                    <a:pt x="2" y="68"/>
                  </a:lnTo>
                  <a:lnTo>
                    <a:pt x="6" y="64"/>
                  </a:lnTo>
                  <a:lnTo>
                    <a:pt x="10" y="54"/>
                  </a:lnTo>
                  <a:lnTo>
                    <a:pt x="10" y="54"/>
                  </a:lnTo>
                  <a:lnTo>
                    <a:pt x="34" y="38"/>
                  </a:lnTo>
                  <a:lnTo>
                    <a:pt x="34" y="38"/>
                  </a:lnTo>
                  <a:lnTo>
                    <a:pt x="34" y="32"/>
                  </a:lnTo>
                  <a:lnTo>
                    <a:pt x="36" y="28"/>
                  </a:lnTo>
                  <a:lnTo>
                    <a:pt x="36" y="20"/>
                  </a:lnTo>
                  <a:lnTo>
                    <a:pt x="36" y="20"/>
                  </a:lnTo>
                  <a:lnTo>
                    <a:pt x="40" y="18"/>
                  </a:lnTo>
                  <a:lnTo>
                    <a:pt x="46" y="14"/>
                  </a:lnTo>
                  <a:lnTo>
                    <a:pt x="46" y="12"/>
                  </a:lnTo>
                  <a:lnTo>
                    <a:pt x="50" y="10"/>
                  </a:lnTo>
                  <a:lnTo>
                    <a:pt x="50" y="10"/>
                  </a:lnTo>
                  <a:lnTo>
                    <a:pt x="50" y="2"/>
                  </a:lnTo>
                  <a:lnTo>
                    <a:pt x="52" y="2"/>
                  </a:lnTo>
                  <a:lnTo>
                    <a:pt x="62" y="2"/>
                  </a:lnTo>
                  <a:lnTo>
                    <a:pt x="62" y="2"/>
                  </a:lnTo>
                  <a:lnTo>
                    <a:pt x="64" y="0"/>
                  </a:lnTo>
                  <a:lnTo>
                    <a:pt x="72" y="0"/>
                  </a:lnTo>
                  <a:lnTo>
                    <a:pt x="72" y="0"/>
                  </a:lnTo>
                  <a:lnTo>
                    <a:pt x="76" y="2"/>
                  </a:lnTo>
                  <a:lnTo>
                    <a:pt x="80" y="10"/>
                  </a:lnTo>
                  <a:lnTo>
                    <a:pt x="80" y="10"/>
                  </a:lnTo>
                  <a:lnTo>
                    <a:pt x="80" y="12"/>
                  </a:lnTo>
                  <a:lnTo>
                    <a:pt x="82" y="14"/>
                  </a:lnTo>
                  <a:lnTo>
                    <a:pt x="82" y="14"/>
                  </a:lnTo>
                  <a:lnTo>
                    <a:pt x="82" y="20"/>
                  </a:lnTo>
                  <a:lnTo>
                    <a:pt x="82" y="20"/>
                  </a:lnTo>
                  <a:lnTo>
                    <a:pt x="82" y="20"/>
                  </a:lnTo>
                  <a:lnTo>
                    <a:pt x="82" y="20"/>
                  </a:lnTo>
                  <a:lnTo>
                    <a:pt x="86" y="38"/>
                  </a:lnTo>
                  <a:lnTo>
                    <a:pt x="82" y="52"/>
                  </a:lnTo>
                  <a:lnTo>
                    <a:pt x="82" y="52"/>
                  </a:lnTo>
                  <a:lnTo>
                    <a:pt x="92" y="52"/>
                  </a:lnTo>
                  <a:lnTo>
                    <a:pt x="94" y="54"/>
                  </a:lnTo>
                  <a:lnTo>
                    <a:pt x="94" y="58"/>
                  </a:lnTo>
                  <a:lnTo>
                    <a:pt x="94" y="58"/>
                  </a:lnTo>
                  <a:lnTo>
                    <a:pt x="104" y="52"/>
                  </a:lnTo>
                  <a:lnTo>
                    <a:pt x="110" y="42"/>
                  </a:lnTo>
                  <a:lnTo>
                    <a:pt x="110" y="42"/>
                  </a:lnTo>
                  <a:lnTo>
                    <a:pt x="114" y="40"/>
                  </a:lnTo>
                  <a:lnTo>
                    <a:pt x="116" y="38"/>
                  </a:lnTo>
                  <a:lnTo>
                    <a:pt x="116" y="38"/>
                  </a:lnTo>
                  <a:lnTo>
                    <a:pt x="120" y="38"/>
                  </a:lnTo>
                  <a:lnTo>
                    <a:pt x="120" y="40"/>
                  </a:lnTo>
                  <a:lnTo>
                    <a:pt x="122" y="44"/>
                  </a:lnTo>
                  <a:lnTo>
                    <a:pt x="122" y="44"/>
                  </a:lnTo>
                  <a:lnTo>
                    <a:pt x="126" y="60"/>
                  </a:lnTo>
                  <a:lnTo>
                    <a:pt x="130" y="72"/>
                  </a:lnTo>
                  <a:lnTo>
                    <a:pt x="130" y="72"/>
                  </a:lnTo>
                  <a:lnTo>
                    <a:pt x="120" y="84"/>
                  </a:lnTo>
                  <a:lnTo>
                    <a:pt x="120" y="92"/>
                  </a:lnTo>
                  <a:lnTo>
                    <a:pt x="120" y="92"/>
                  </a:lnTo>
                  <a:lnTo>
                    <a:pt x="126" y="92"/>
                  </a:lnTo>
                  <a:lnTo>
                    <a:pt x="126" y="92"/>
                  </a:lnTo>
                  <a:lnTo>
                    <a:pt x="126" y="94"/>
                  </a:lnTo>
                  <a:lnTo>
                    <a:pt x="126" y="94"/>
                  </a:lnTo>
                  <a:lnTo>
                    <a:pt x="134" y="96"/>
                  </a:lnTo>
                  <a:lnTo>
                    <a:pt x="142" y="100"/>
                  </a:lnTo>
                  <a:lnTo>
                    <a:pt x="146" y="104"/>
                  </a:lnTo>
                  <a:lnTo>
                    <a:pt x="146" y="104"/>
                  </a:lnTo>
                  <a:lnTo>
                    <a:pt x="146" y="110"/>
                  </a:lnTo>
                  <a:lnTo>
                    <a:pt x="150" y="112"/>
                  </a:lnTo>
                  <a:lnTo>
                    <a:pt x="154" y="112"/>
                  </a:lnTo>
                  <a:lnTo>
                    <a:pt x="154" y="112"/>
                  </a:lnTo>
                  <a:lnTo>
                    <a:pt x="158" y="116"/>
                  </a:lnTo>
                  <a:lnTo>
                    <a:pt x="162" y="122"/>
                  </a:lnTo>
                  <a:lnTo>
                    <a:pt x="162" y="122"/>
                  </a:lnTo>
                  <a:lnTo>
                    <a:pt x="166" y="132"/>
                  </a:lnTo>
                  <a:lnTo>
                    <a:pt x="162" y="134"/>
                  </a:lnTo>
                  <a:lnTo>
                    <a:pt x="162" y="146"/>
                  </a:lnTo>
                  <a:lnTo>
                    <a:pt x="162" y="146"/>
                  </a:lnTo>
                  <a:lnTo>
                    <a:pt x="156" y="164"/>
                  </a:lnTo>
                  <a:lnTo>
                    <a:pt x="156" y="174"/>
                  </a:lnTo>
                  <a:lnTo>
                    <a:pt x="158" y="184"/>
                  </a:lnTo>
                  <a:lnTo>
                    <a:pt x="158" y="184"/>
                  </a:lnTo>
                  <a:lnTo>
                    <a:pt x="150" y="178"/>
                  </a:lnTo>
                  <a:lnTo>
                    <a:pt x="144" y="176"/>
                  </a:lnTo>
                  <a:lnTo>
                    <a:pt x="144" y="176"/>
                  </a:lnTo>
                  <a:lnTo>
                    <a:pt x="132" y="174"/>
                  </a:lnTo>
                  <a:lnTo>
                    <a:pt x="122" y="166"/>
                  </a:lnTo>
                  <a:lnTo>
                    <a:pt x="122" y="166"/>
                  </a:lnTo>
                  <a:lnTo>
                    <a:pt x="104" y="160"/>
                  </a:lnTo>
                  <a:lnTo>
                    <a:pt x="94" y="152"/>
                  </a:lnTo>
                  <a:lnTo>
                    <a:pt x="86" y="146"/>
                  </a:lnTo>
                  <a:lnTo>
                    <a:pt x="86" y="146"/>
                  </a:lnTo>
                  <a:lnTo>
                    <a:pt x="72" y="126"/>
                  </a:lnTo>
                  <a:lnTo>
                    <a:pt x="54" y="110"/>
                  </a:lnTo>
                  <a:lnTo>
                    <a:pt x="54" y="110"/>
                  </a:lnTo>
                  <a:lnTo>
                    <a:pt x="40" y="104"/>
                  </a:lnTo>
                  <a:lnTo>
                    <a:pt x="32" y="96"/>
                  </a:lnTo>
                  <a:lnTo>
                    <a:pt x="32" y="94"/>
                  </a:lnTo>
                  <a:lnTo>
                    <a:pt x="32" y="92"/>
                  </a:lnTo>
                  <a:lnTo>
                    <a:pt x="32" y="92"/>
                  </a:lnTo>
                  <a:lnTo>
                    <a:pt x="22" y="90"/>
                  </a:lnTo>
                  <a:lnTo>
                    <a:pt x="14" y="84"/>
                  </a:lnTo>
                  <a:lnTo>
                    <a:pt x="14" y="84"/>
                  </a:lnTo>
                  <a:lnTo>
                    <a:pt x="6" y="80"/>
                  </a:lnTo>
                  <a:lnTo>
                    <a:pt x="0" y="70"/>
                  </a:lnTo>
                  <a:lnTo>
                    <a:pt x="0" y="7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82" name="GUINEA"/>
            <p:cNvSpPr>
              <a:spLocks/>
            </p:cNvSpPr>
            <p:nvPr/>
          </p:nvSpPr>
          <p:spPr bwMode="auto">
            <a:xfrm>
              <a:off x="4893078" y="2568754"/>
              <a:ext cx="389428" cy="291755"/>
            </a:xfrm>
            <a:custGeom>
              <a:avLst/>
              <a:gdLst>
                <a:gd name="T0" fmla="*/ 10 w 292"/>
                <a:gd name="T1" fmla="*/ 56 h 242"/>
                <a:gd name="T2" fmla="*/ 38 w 292"/>
                <a:gd name="T3" fmla="*/ 48 h 242"/>
                <a:gd name="T4" fmla="*/ 50 w 292"/>
                <a:gd name="T5" fmla="*/ 38 h 242"/>
                <a:gd name="T6" fmla="*/ 44 w 292"/>
                <a:gd name="T7" fmla="*/ 20 h 242"/>
                <a:gd name="T8" fmla="*/ 54 w 292"/>
                <a:gd name="T9" fmla="*/ 0 h 242"/>
                <a:gd name="T10" fmla="*/ 78 w 292"/>
                <a:gd name="T11" fmla="*/ 8 h 242"/>
                <a:gd name="T12" fmla="*/ 84 w 292"/>
                <a:gd name="T13" fmla="*/ 10 h 242"/>
                <a:gd name="T14" fmla="*/ 104 w 292"/>
                <a:gd name="T15" fmla="*/ 20 h 242"/>
                <a:gd name="T16" fmla="*/ 138 w 292"/>
                <a:gd name="T17" fmla="*/ 14 h 242"/>
                <a:gd name="T18" fmla="*/ 140 w 292"/>
                <a:gd name="T19" fmla="*/ 28 h 242"/>
                <a:gd name="T20" fmla="*/ 158 w 292"/>
                <a:gd name="T21" fmla="*/ 24 h 242"/>
                <a:gd name="T22" fmla="*/ 172 w 292"/>
                <a:gd name="T23" fmla="*/ 36 h 242"/>
                <a:gd name="T24" fmla="*/ 200 w 292"/>
                <a:gd name="T25" fmla="*/ 28 h 242"/>
                <a:gd name="T26" fmla="*/ 214 w 292"/>
                <a:gd name="T27" fmla="*/ 26 h 242"/>
                <a:gd name="T28" fmla="*/ 228 w 292"/>
                <a:gd name="T29" fmla="*/ 10 h 242"/>
                <a:gd name="T30" fmla="*/ 240 w 292"/>
                <a:gd name="T31" fmla="*/ 20 h 242"/>
                <a:gd name="T32" fmla="*/ 244 w 292"/>
                <a:gd name="T33" fmla="*/ 36 h 242"/>
                <a:gd name="T34" fmla="*/ 252 w 292"/>
                <a:gd name="T35" fmla="*/ 48 h 242"/>
                <a:gd name="T36" fmla="*/ 264 w 292"/>
                <a:gd name="T37" fmla="*/ 64 h 242"/>
                <a:gd name="T38" fmla="*/ 252 w 292"/>
                <a:gd name="T39" fmla="*/ 78 h 242"/>
                <a:gd name="T40" fmla="*/ 268 w 292"/>
                <a:gd name="T41" fmla="*/ 76 h 242"/>
                <a:gd name="T42" fmla="*/ 268 w 292"/>
                <a:gd name="T43" fmla="*/ 100 h 242"/>
                <a:gd name="T44" fmla="*/ 280 w 292"/>
                <a:gd name="T45" fmla="*/ 116 h 242"/>
                <a:gd name="T46" fmla="*/ 272 w 292"/>
                <a:gd name="T47" fmla="*/ 130 h 242"/>
                <a:gd name="T48" fmla="*/ 282 w 292"/>
                <a:gd name="T49" fmla="*/ 156 h 242"/>
                <a:gd name="T50" fmla="*/ 280 w 292"/>
                <a:gd name="T51" fmla="*/ 172 h 242"/>
                <a:gd name="T52" fmla="*/ 292 w 292"/>
                <a:gd name="T53" fmla="*/ 190 h 242"/>
                <a:gd name="T54" fmla="*/ 270 w 292"/>
                <a:gd name="T55" fmla="*/ 196 h 242"/>
                <a:gd name="T56" fmla="*/ 276 w 292"/>
                <a:gd name="T57" fmla="*/ 212 h 242"/>
                <a:gd name="T58" fmla="*/ 264 w 292"/>
                <a:gd name="T59" fmla="*/ 228 h 242"/>
                <a:gd name="T60" fmla="*/ 252 w 292"/>
                <a:gd name="T61" fmla="*/ 224 h 242"/>
                <a:gd name="T62" fmla="*/ 232 w 292"/>
                <a:gd name="T63" fmla="*/ 242 h 242"/>
                <a:gd name="T64" fmla="*/ 224 w 292"/>
                <a:gd name="T65" fmla="*/ 218 h 242"/>
                <a:gd name="T66" fmla="*/ 220 w 292"/>
                <a:gd name="T67" fmla="*/ 206 h 242"/>
                <a:gd name="T68" fmla="*/ 210 w 292"/>
                <a:gd name="T69" fmla="*/ 186 h 242"/>
                <a:gd name="T70" fmla="*/ 192 w 292"/>
                <a:gd name="T71" fmla="*/ 186 h 242"/>
                <a:gd name="T72" fmla="*/ 172 w 292"/>
                <a:gd name="T73" fmla="*/ 198 h 242"/>
                <a:gd name="T74" fmla="*/ 178 w 292"/>
                <a:gd name="T75" fmla="*/ 176 h 242"/>
                <a:gd name="T76" fmla="*/ 172 w 292"/>
                <a:gd name="T77" fmla="*/ 156 h 242"/>
                <a:gd name="T78" fmla="*/ 160 w 292"/>
                <a:gd name="T79" fmla="*/ 130 h 242"/>
                <a:gd name="T80" fmla="*/ 130 w 292"/>
                <a:gd name="T81" fmla="*/ 120 h 242"/>
                <a:gd name="T82" fmla="*/ 104 w 292"/>
                <a:gd name="T83" fmla="*/ 128 h 242"/>
                <a:gd name="T84" fmla="*/ 92 w 292"/>
                <a:gd name="T85" fmla="*/ 148 h 242"/>
                <a:gd name="T86" fmla="*/ 80 w 292"/>
                <a:gd name="T87" fmla="*/ 160 h 242"/>
                <a:gd name="T88" fmla="*/ 68 w 292"/>
                <a:gd name="T89" fmla="*/ 162 h 242"/>
                <a:gd name="T90" fmla="*/ 70 w 292"/>
                <a:gd name="T91" fmla="*/ 156 h 242"/>
                <a:gd name="T92" fmla="*/ 62 w 292"/>
                <a:gd name="T93" fmla="*/ 150 h 242"/>
                <a:gd name="T94" fmla="*/ 58 w 292"/>
                <a:gd name="T95" fmla="*/ 138 h 242"/>
                <a:gd name="T96" fmla="*/ 52 w 292"/>
                <a:gd name="T97" fmla="*/ 128 h 242"/>
                <a:gd name="T98" fmla="*/ 52 w 292"/>
                <a:gd name="T99" fmla="*/ 122 h 242"/>
                <a:gd name="T100" fmla="*/ 40 w 292"/>
                <a:gd name="T101" fmla="*/ 118 h 242"/>
                <a:gd name="T102" fmla="*/ 30 w 292"/>
                <a:gd name="T103" fmla="*/ 110 h 242"/>
                <a:gd name="T104" fmla="*/ 18 w 292"/>
                <a:gd name="T105" fmla="*/ 100 h 242"/>
                <a:gd name="T106" fmla="*/ 12 w 292"/>
                <a:gd name="T107" fmla="*/ 90 h 242"/>
                <a:gd name="T108" fmla="*/ 10 w 292"/>
                <a:gd name="T109" fmla="*/ 90 h 242"/>
                <a:gd name="T110" fmla="*/ 4 w 292"/>
                <a:gd name="T111" fmla="*/ 7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2" h="242">
                  <a:moveTo>
                    <a:pt x="0" y="78"/>
                  </a:moveTo>
                  <a:lnTo>
                    <a:pt x="0" y="78"/>
                  </a:lnTo>
                  <a:lnTo>
                    <a:pt x="2" y="66"/>
                  </a:lnTo>
                  <a:lnTo>
                    <a:pt x="4" y="60"/>
                  </a:lnTo>
                  <a:lnTo>
                    <a:pt x="10" y="56"/>
                  </a:lnTo>
                  <a:lnTo>
                    <a:pt x="10" y="56"/>
                  </a:lnTo>
                  <a:lnTo>
                    <a:pt x="18" y="50"/>
                  </a:lnTo>
                  <a:lnTo>
                    <a:pt x="28" y="48"/>
                  </a:lnTo>
                  <a:lnTo>
                    <a:pt x="28" y="48"/>
                  </a:lnTo>
                  <a:lnTo>
                    <a:pt x="38" y="48"/>
                  </a:lnTo>
                  <a:lnTo>
                    <a:pt x="42" y="48"/>
                  </a:lnTo>
                  <a:lnTo>
                    <a:pt x="42" y="48"/>
                  </a:lnTo>
                  <a:lnTo>
                    <a:pt x="50" y="40"/>
                  </a:lnTo>
                  <a:lnTo>
                    <a:pt x="50" y="38"/>
                  </a:lnTo>
                  <a:lnTo>
                    <a:pt x="50" y="38"/>
                  </a:lnTo>
                  <a:lnTo>
                    <a:pt x="50" y="34"/>
                  </a:lnTo>
                  <a:lnTo>
                    <a:pt x="44" y="34"/>
                  </a:lnTo>
                  <a:lnTo>
                    <a:pt x="40" y="26"/>
                  </a:lnTo>
                  <a:lnTo>
                    <a:pt x="40" y="26"/>
                  </a:lnTo>
                  <a:lnTo>
                    <a:pt x="44" y="20"/>
                  </a:lnTo>
                  <a:lnTo>
                    <a:pt x="50" y="16"/>
                  </a:lnTo>
                  <a:lnTo>
                    <a:pt x="52" y="14"/>
                  </a:lnTo>
                  <a:lnTo>
                    <a:pt x="52" y="14"/>
                  </a:lnTo>
                  <a:lnTo>
                    <a:pt x="52" y="4"/>
                  </a:lnTo>
                  <a:lnTo>
                    <a:pt x="54" y="0"/>
                  </a:lnTo>
                  <a:lnTo>
                    <a:pt x="64" y="4"/>
                  </a:lnTo>
                  <a:lnTo>
                    <a:pt x="64" y="4"/>
                  </a:lnTo>
                  <a:lnTo>
                    <a:pt x="70" y="4"/>
                  </a:lnTo>
                  <a:lnTo>
                    <a:pt x="78" y="4"/>
                  </a:lnTo>
                  <a:lnTo>
                    <a:pt x="78" y="8"/>
                  </a:lnTo>
                  <a:lnTo>
                    <a:pt x="78" y="8"/>
                  </a:lnTo>
                  <a:lnTo>
                    <a:pt x="78" y="10"/>
                  </a:lnTo>
                  <a:lnTo>
                    <a:pt x="82" y="10"/>
                  </a:lnTo>
                  <a:lnTo>
                    <a:pt x="82" y="10"/>
                  </a:lnTo>
                  <a:lnTo>
                    <a:pt x="84" y="10"/>
                  </a:lnTo>
                  <a:lnTo>
                    <a:pt x="90" y="10"/>
                  </a:lnTo>
                  <a:lnTo>
                    <a:pt x="94" y="16"/>
                  </a:lnTo>
                  <a:lnTo>
                    <a:pt x="94" y="16"/>
                  </a:lnTo>
                  <a:lnTo>
                    <a:pt x="104" y="20"/>
                  </a:lnTo>
                  <a:lnTo>
                    <a:pt x="104" y="20"/>
                  </a:lnTo>
                  <a:lnTo>
                    <a:pt x="112" y="16"/>
                  </a:lnTo>
                  <a:lnTo>
                    <a:pt x="120" y="16"/>
                  </a:lnTo>
                  <a:lnTo>
                    <a:pt x="120" y="16"/>
                  </a:lnTo>
                  <a:lnTo>
                    <a:pt x="132" y="14"/>
                  </a:lnTo>
                  <a:lnTo>
                    <a:pt x="138" y="14"/>
                  </a:lnTo>
                  <a:lnTo>
                    <a:pt x="144" y="14"/>
                  </a:lnTo>
                  <a:lnTo>
                    <a:pt x="144" y="14"/>
                  </a:lnTo>
                  <a:lnTo>
                    <a:pt x="140" y="20"/>
                  </a:lnTo>
                  <a:lnTo>
                    <a:pt x="140" y="26"/>
                  </a:lnTo>
                  <a:lnTo>
                    <a:pt x="140" y="28"/>
                  </a:lnTo>
                  <a:lnTo>
                    <a:pt x="148" y="34"/>
                  </a:lnTo>
                  <a:lnTo>
                    <a:pt x="148" y="34"/>
                  </a:lnTo>
                  <a:lnTo>
                    <a:pt x="150" y="34"/>
                  </a:lnTo>
                  <a:lnTo>
                    <a:pt x="152" y="28"/>
                  </a:lnTo>
                  <a:lnTo>
                    <a:pt x="158" y="24"/>
                  </a:lnTo>
                  <a:lnTo>
                    <a:pt x="162" y="24"/>
                  </a:lnTo>
                  <a:lnTo>
                    <a:pt x="162" y="24"/>
                  </a:lnTo>
                  <a:lnTo>
                    <a:pt x="164" y="26"/>
                  </a:lnTo>
                  <a:lnTo>
                    <a:pt x="170" y="34"/>
                  </a:lnTo>
                  <a:lnTo>
                    <a:pt x="172" y="36"/>
                  </a:lnTo>
                  <a:lnTo>
                    <a:pt x="178" y="28"/>
                  </a:lnTo>
                  <a:lnTo>
                    <a:pt x="178" y="28"/>
                  </a:lnTo>
                  <a:lnTo>
                    <a:pt x="188" y="26"/>
                  </a:lnTo>
                  <a:lnTo>
                    <a:pt x="192" y="26"/>
                  </a:lnTo>
                  <a:lnTo>
                    <a:pt x="200" y="28"/>
                  </a:lnTo>
                  <a:lnTo>
                    <a:pt x="210" y="28"/>
                  </a:lnTo>
                  <a:lnTo>
                    <a:pt x="210" y="28"/>
                  </a:lnTo>
                  <a:lnTo>
                    <a:pt x="212" y="28"/>
                  </a:lnTo>
                  <a:lnTo>
                    <a:pt x="214" y="26"/>
                  </a:lnTo>
                  <a:lnTo>
                    <a:pt x="214" y="26"/>
                  </a:lnTo>
                  <a:lnTo>
                    <a:pt x="220" y="24"/>
                  </a:lnTo>
                  <a:lnTo>
                    <a:pt x="228" y="20"/>
                  </a:lnTo>
                  <a:lnTo>
                    <a:pt x="228" y="20"/>
                  </a:lnTo>
                  <a:lnTo>
                    <a:pt x="228" y="14"/>
                  </a:lnTo>
                  <a:lnTo>
                    <a:pt x="228" y="10"/>
                  </a:lnTo>
                  <a:lnTo>
                    <a:pt x="230" y="10"/>
                  </a:lnTo>
                  <a:lnTo>
                    <a:pt x="230" y="10"/>
                  </a:lnTo>
                  <a:lnTo>
                    <a:pt x="238" y="14"/>
                  </a:lnTo>
                  <a:lnTo>
                    <a:pt x="240" y="16"/>
                  </a:lnTo>
                  <a:lnTo>
                    <a:pt x="240" y="20"/>
                  </a:lnTo>
                  <a:lnTo>
                    <a:pt x="240" y="20"/>
                  </a:lnTo>
                  <a:lnTo>
                    <a:pt x="242" y="26"/>
                  </a:lnTo>
                  <a:lnTo>
                    <a:pt x="242" y="34"/>
                  </a:lnTo>
                  <a:lnTo>
                    <a:pt x="242" y="34"/>
                  </a:lnTo>
                  <a:lnTo>
                    <a:pt x="244" y="36"/>
                  </a:lnTo>
                  <a:lnTo>
                    <a:pt x="244" y="40"/>
                  </a:lnTo>
                  <a:lnTo>
                    <a:pt x="248" y="48"/>
                  </a:lnTo>
                  <a:lnTo>
                    <a:pt x="248" y="48"/>
                  </a:lnTo>
                  <a:lnTo>
                    <a:pt x="252" y="48"/>
                  </a:lnTo>
                  <a:lnTo>
                    <a:pt x="252" y="48"/>
                  </a:lnTo>
                  <a:lnTo>
                    <a:pt x="252" y="50"/>
                  </a:lnTo>
                  <a:lnTo>
                    <a:pt x="256" y="54"/>
                  </a:lnTo>
                  <a:lnTo>
                    <a:pt x="260" y="56"/>
                  </a:lnTo>
                  <a:lnTo>
                    <a:pt x="264" y="64"/>
                  </a:lnTo>
                  <a:lnTo>
                    <a:pt x="264" y="64"/>
                  </a:lnTo>
                  <a:lnTo>
                    <a:pt x="260" y="66"/>
                  </a:lnTo>
                  <a:lnTo>
                    <a:pt x="256" y="66"/>
                  </a:lnTo>
                  <a:lnTo>
                    <a:pt x="256" y="66"/>
                  </a:lnTo>
                  <a:lnTo>
                    <a:pt x="254" y="70"/>
                  </a:lnTo>
                  <a:lnTo>
                    <a:pt x="252" y="78"/>
                  </a:lnTo>
                  <a:lnTo>
                    <a:pt x="252" y="78"/>
                  </a:lnTo>
                  <a:lnTo>
                    <a:pt x="256" y="76"/>
                  </a:lnTo>
                  <a:lnTo>
                    <a:pt x="260" y="76"/>
                  </a:lnTo>
                  <a:lnTo>
                    <a:pt x="260" y="76"/>
                  </a:lnTo>
                  <a:lnTo>
                    <a:pt x="268" y="76"/>
                  </a:lnTo>
                  <a:lnTo>
                    <a:pt x="268" y="80"/>
                  </a:lnTo>
                  <a:lnTo>
                    <a:pt x="268" y="88"/>
                  </a:lnTo>
                  <a:lnTo>
                    <a:pt x="268" y="88"/>
                  </a:lnTo>
                  <a:lnTo>
                    <a:pt x="268" y="96"/>
                  </a:lnTo>
                  <a:lnTo>
                    <a:pt x="268" y="100"/>
                  </a:lnTo>
                  <a:lnTo>
                    <a:pt x="272" y="102"/>
                  </a:lnTo>
                  <a:lnTo>
                    <a:pt x="272" y="102"/>
                  </a:lnTo>
                  <a:lnTo>
                    <a:pt x="282" y="108"/>
                  </a:lnTo>
                  <a:lnTo>
                    <a:pt x="282" y="108"/>
                  </a:lnTo>
                  <a:lnTo>
                    <a:pt x="280" y="116"/>
                  </a:lnTo>
                  <a:lnTo>
                    <a:pt x="272" y="120"/>
                  </a:lnTo>
                  <a:lnTo>
                    <a:pt x="272" y="120"/>
                  </a:lnTo>
                  <a:lnTo>
                    <a:pt x="272" y="122"/>
                  </a:lnTo>
                  <a:lnTo>
                    <a:pt x="272" y="130"/>
                  </a:lnTo>
                  <a:lnTo>
                    <a:pt x="272" y="130"/>
                  </a:lnTo>
                  <a:lnTo>
                    <a:pt x="276" y="142"/>
                  </a:lnTo>
                  <a:lnTo>
                    <a:pt x="280" y="148"/>
                  </a:lnTo>
                  <a:lnTo>
                    <a:pt x="284" y="146"/>
                  </a:lnTo>
                  <a:lnTo>
                    <a:pt x="284" y="146"/>
                  </a:lnTo>
                  <a:lnTo>
                    <a:pt x="282" y="156"/>
                  </a:lnTo>
                  <a:lnTo>
                    <a:pt x="286" y="160"/>
                  </a:lnTo>
                  <a:lnTo>
                    <a:pt x="286" y="160"/>
                  </a:lnTo>
                  <a:lnTo>
                    <a:pt x="284" y="162"/>
                  </a:lnTo>
                  <a:lnTo>
                    <a:pt x="282" y="168"/>
                  </a:lnTo>
                  <a:lnTo>
                    <a:pt x="280" y="172"/>
                  </a:lnTo>
                  <a:lnTo>
                    <a:pt x="280" y="172"/>
                  </a:lnTo>
                  <a:lnTo>
                    <a:pt x="284" y="176"/>
                  </a:lnTo>
                  <a:lnTo>
                    <a:pt x="286" y="178"/>
                  </a:lnTo>
                  <a:lnTo>
                    <a:pt x="292" y="190"/>
                  </a:lnTo>
                  <a:lnTo>
                    <a:pt x="292" y="190"/>
                  </a:lnTo>
                  <a:lnTo>
                    <a:pt x="282" y="188"/>
                  </a:lnTo>
                  <a:lnTo>
                    <a:pt x="272" y="186"/>
                  </a:lnTo>
                  <a:lnTo>
                    <a:pt x="270" y="190"/>
                  </a:lnTo>
                  <a:lnTo>
                    <a:pt x="270" y="190"/>
                  </a:lnTo>
                  <a:lnTo>
                    <a:pt x="270" y="196"/>
                  </a:lnTo>
                  <a:lnTo>
                    <a:pt x="272" y="200"/>
                  </a:lnTo>
                  <a:lnTo>
                    <a:pt x="280" y="206"/>
                  </a:lnTo>
                  <a:lnTo>
                    <a:pt x="280" y="206"/>
                  </a:lnTo>
                  <a:lnTo>
                    <a:pt x="276" y="206"/>
                  </a:lnTo>
                  <a:lnTo>
                    <a:pt x="276" y="212"/>
                  </a:lnTo>
                  <a:lnTo>
                    <a:pt x="272" y="222"/>
                  </a:lnTo>
                  <a:lnTo>
                    <a:pt x="272" y="222"/>
                  </a:lnTo>
                  <a:lnTo>
                    <a:pt x="270" y="228"/>
                  </a:lnTo>
                  <a:lnTo>
                    <a:pt x="264" y="228"/>
                  </a:lnTo>
                  <a:lnTo>
                    <a:pt x="264" y="228"/>
                  </a:lnTo>
                  <a:lnTo>
                    <a:pt x="260" y="228"/>
                  </a:lnTo>
                  <a:lnTo>
                    <a:pt x="256" y="224"/>
                  </a:lnTo>
                  <a:lnTo>
                    <a:pt x="256" y="224"/>
                  </a:lnTo>
                  <a:lnTo>
                    <a:pt x="254" y="222"/>
                  </a:lnTo>
                  <a:lnTo>
                    <a:pt x="252" y="224"/>
                  </a:lnTo>
                  <a:lnTo>
                    <a:pt x="248" y="230"/>
                  </a:lnTo>
                  <a:lnTo>
                    <a:pt x="248" y="230"/>
                  </a:lnTo>
                  <a:lnTo>
                    <a:pt x="242" y="240"/>
                  </a:lnTo>
                  <a:lnTo>
                    <a:pt x="232" y="242"/>
                  </a:lnTo>
                  <a:lnTo>
                    <a:pt x="232" y="242"/>
                  </a:lnTo>
                  <a:lnTo>
                    <a:pt x="232" y="240"/>
                  </a:lnTo>
                  <a:lnTo>
                    <a:pt x="230" y="238"/>
                  </a:lnTo>
                  <a:lnTo>
                    <a:pt x="220" y="238"/>
                  </a:lnTo>
                  <a:lnTo>
                    <a:pt x="220" y="238"/>
                  </a:lnTo>
                  <a:lnTo>
                    <a:pt x="224" y="218"/>
                  </a:lnTo>
                  <a:lnTo>
                    <a:pt x="224" y="218"/>
                  </a:lnTo>
                  <a:lnTo>
                    <a:pt x="224" y="212"/>
                  </a:lnTo>
                  <a:lnTo>
                    <a:pt x="220" y="206"/>
                  </a:lnTo>
                  <a:lnTo>
                    <a:pt x="220" y="206"/>
                  </a:lnTo>
                  <a:lnTo>
                    <a:pt x="220" y="206"/>
                  </a:lnTo>
                  <a:lnTo>
                    <a:pt x="220" y="200"/>
                  </a:lnTo>
                  <a:lnTo>
                    <a:pt x="218" y="196"/>
                  </a:lnTo>
                  <a:lnTo>
                    <a:pt x="212" y="186"/>
                  </a:lnTo>
                  <a:lnTo>
                    <a:pt x="212" y="186"/>
                  </a:lnTo>
                  <a:lnTo>
                    <a:pt x="210" y="186"/>
                  </a:lnTo>
                  <a:lnTo>
                    <a:pt x="202" y="186"/>
                  </a:lnTo>
                  <a:lnTo>
                    <a:pt x="202" y="186"/>
                  </a:lnTo>
                  <a:lnTo>
                    <a:pt x="200" y="188"/>
                  </a:lnTo>
                  <a:lnTo>
                    <a:pt x="192" y="186"/>
                  </a:lnTo>
                  <a:lnTo>
                    <a:pt x="192" y="186"/>
                  </a:lnTo>
                  <a:lnTo>
                    <a:pt x="188" y="186"/>
                  </a:lnTo>
                  <a:lnTo>
                    <a:pt x="180" y="188"/>
                  </a:lnTo>
                  <a:lnTo>
                    <a:pt x="180" y="188"/>
                  </a:lnTo>
                  <a:lnTo>
                    <a:pt x="172" y="198"/>
                  </a:lnTo>
                  <a:lnTo>
                    <a:pt x="172" y="198"/>
                  </a:lnTo>
                  <a:lnTo>
                    <a:pt x="172" y="190"/>
                  </a:lnTo>
                  <a:lnTo>
                    <a:pt x="174" y="188"/>
                  </a:lnTo>
                  <a:lnTo>
                    <a:pt x="178" y="182"/>
                  </a:lnTo>
                  <a:lnTo>
                    <a:pt x="178" y="176"/>
                  </a:lnTo>
                  <a:lnTo>
                    <a:pt x="178" y="176"/>
                  </a:lnTo>
                  <a:lnTo>
                    <a:pt x="174" y="168"/>
                  </a:lnTo>
                  <a:lnTo>
                    <a:pt x="172" y="160"/>
                  </a:lnTo>
                  <a:lnTo>
                    <a:pt x="172" y="160"/>
                  </a:lnTo>
                  <a:lnTo>
                    <a:pt x="170" y="158"/>
                  </a:lnTo>
                  <a:lnTo>
                    <a:pt x="172" y="156"/>
                  </a:lnTo>
                  <a:lnTo>
                    <a:pt x="172" y="150"/>
                  </a:lnTo>
                  <a:lnTo>
                    <a:pt x="172" y="150"/>
                  </a:lnTo>
                  <a:lnTo>
                    <a:pt x="164" y="142"/>
                  </a:lnTo>
                  <a:lnTo>
                    <a:pt x="164" y="142"/>
                  </a:lnTo>
                  <a:lnTo>
                    <a:pt x="160" y="130"/>
                  </a:lnTo>
                  <a:lnTo>
                    <a:pt x="152" y="122"/>
                  </a:lnTo>
                  <a:lnTo>
                    <a:pt x="148" y="120"/>
                  </a:lnTo>
                  <a:lnTo>
                    <a:pt x="148" y="120"/>
                  </a:lnTo>
                  <a:lnTo>
                    <a:pt x="138" y="120"/>
                  </a:lnTo>
                  <a:lnTo>
                    <a:pt x="130" y="120"/>
                  </a:lnTo>
                  <a:lnTo>
                    <a:pt x="130" y="120"/>
                  </a:lnTo>
                  <a:lnTo>
                    <a:pt x="122" y="122"/>
                  </a:lnTo>
                  <a:lnTo>
                    <a:pt x="118" y="128"/>
                  </a:lnTo>
                  <a:lnTo>
                    <a:pt x="118" y="128"/>
                  </a:lnTo>
                  <a:lnTo>
                    <a:pt x="104" y="128"/>
                  </a:lnTo>
                  <a:lnTo>
                    <a:pt x="102" y="128"/>
                  </a:lnTo>
                  <a:lnTo>
                    <a:pt x="98" y="132"/>
                  </a:lnTo>
                  <a:lnTo>
                    <a:pt x="98" y="132"/>
                  </a:lnTo>
                  <a:lnTo>
                    <a:pt x="92" y="142"/>
                  </a:lnTo>
                  <a:lnTo>
                    <a:pt x="92" y="148"/>
                  </a:lnTo>
                  <a:lnTo>
                    <a:pt x="84" y="150"/>
                  </a:lnTo>
                  <a:lnTo>
                    <a:pt x="84" y="150"/>
                  </a:lnTo>
                  <a:lnTo>
                    <a:pt x="82" y="156"/>
                  </a:lnTo>
                  <a:lnTo>
                    <a:pt x="80" y="160"/>
                  </a:lnTo>
                  <a:lnTo>
                    <a:pt x="80" y="160"/>
                  </a:lnTo>
                  <a:lnTo>
                    <a:pt x="78" y="160"/>
                  </a:lnTo>
                  <a:lnTo>
                    <a:pt x="72" y="160"/>
                  </a:lnTo>
                  <a:lnTo>
                    <a:pt x="70" y="160"/>
                  </a:lnTo>
                  <a:lnTo>
                    <a:pt x="68" y="162"/>
                  </a:lnTo>
                  <a:lnTo>
                    <a:pt x="68" y="162"/>
                  </a:lnTo>
                  <a:lnTo>
                    <a:pt x="68" y="158"/>
                  </a:lnTo>
                  <a:lnTo>
                    <a:pt x="72" y="158"/>
                  </a:lnTo>
                  <a:lnTo>
                    <a:pt x="72" y="158"/>
                  </a:lnTo>
                  <a:lnTo>
                    <a:pt x="70" y="156"/>
                  </a:lnTo>
                  <a:lnTo>
                    <a:pt x="70" y="156"/>
                  </a:lnTo>
                  <a:lnTo>
                    <a:pt x="68" y="158"/>
                  </a:lnTo>
                  <a:lnTo>
                    <a:pt x="68" y="158"/>
                  </a:lnTo>
                  <a:lnTo>
                    <a:pt x="68" y="148"/>
                  </a:lnTo>
                  <a:lnTo>
                    <a:pt x="68" y="148"/>
                  </a:lnTo>
                  <a:lnTo>
                    <a:pt x="62" y="150"/>
                  </a:lnTo>
                  <a:lnTo>
                    <a:pt x="62" y="150"/>
                  </a:lnTo>
                  <a:lnTo>
                    <a:pt x="62" y="148"/>
                  </a:lnTo>
                  <a:lnTo>
                    <a:pt x="62" y="146"/>
                  </a:lnTo>
                  <a:lnTo>
                    <a:pt x="58" y="142"/>
                  </a:lnTo>
                  <a:lnTo>
                    <a:pt x="58" y="138"/>
                  </a:lnTo>
                  <a:lnTo>
                    <a:pt x="58" y="138"/>
                  </a:lnTo>
                  <a:lnTo>
                    <a:pt x="54" y="142"/>
                  </a:lnTo>
                  <a:lnTo>
                    <a:pt x="54" y="136"/>
                  </a:lnTo>
                  <a:lnTo>
                    <a:pt x="52" y="128"/>
                  </a:lnTo>
                  <a:lnTo>
                    <a:pt x="52" y="128"/>
                  </a:lnTo>
                  <a:lnTo>
                    <a:pt x="52" y="130"/>
                  </a:lnTo>
                  <a:lnTo>
                    <a:pt x="50" y="130"/>
                  </a:lnTo>
                  <a:lnTo>
                    <a:pt x="50" y="130"/>
                  </a:lnTo>
                  <a:lnTo>
                    <a:pt x="52" y="122"/>
                  </a:lnTo>
                  <a:lnTo>
                    <a:pt x="52" y="122"/>
                  </a:lnTo>
                  <a:lnTo>
                    <a:pt x="50" y="128"/>
                  </a:lnTo>
                  <a:lnTo>
                    <a:pt x="50" y="128"/>
                  </a:lnTo>
                  <a:lnTo>
                    <a:pt x="42" y="122"/>
                  </a:lnTo>
                  <a:lnTo>
                    <a:pt x="42" y="122"/>
                  </a:lnTo>
                  <a:lnTo>
                    <a:pt x="40" y="118"/>
                  </a:lnTo>
                  <a:lnTo>
                    <a:pt x="38" y="116"/>
                  </a:lnTo>
                  <a:lnTo>
                    <a:pt x="38" y="116"/>
                  </a:lnTo>
                  <a:lnTo>
                    <a:pt x="34" y="118"/>
                  </a:lnTo>
                  <a:lnTo>
                    <a:pt x="34" y="118"/>
                  </a:lnTo>
                  <a:lnTo>
                    <a:pt x="30" y="110"/>
                  </a:lnTo>
                  <a:lnTo>
                    <a:pt x="22" y="108"/>
                  </a:lnTo>
                  <a:lnTo>
                    <a:pt x="18" y="106"/>
                  </a:lnTo>
                  <a:lnTo>
                    <a:pt x="14" y="102"/>
                  </a:lnTo>
                  <a:lnTo>
                    <a:pt x="18" y="100"/>
                  </a:lnTo>
                  <a:lnTo>
                    <a:pt x="18" y="100"/>
                  </a:lnTo>
                  <a:lnTo>
                    <a:pt x="12" y="100"/>
                  </a:lnTo>
                  <a:lnTo>
                    <a:pt x="12" y="100"/>
                  </a:lnTo>
                  <a:lnTo>
                    <a:pt x="18" y="80"/>
                  </a:lnTo>
                  <a:lnTo>
                    <a:pt x="18" y="80"/>
                  </a:lnTo>
                  <a:lnTo>
                    <a:pt x="12" y="90"/>
                  </a:lnTo>
                  <a:lnTo>
                    <a:pt x="12" y="90"/>
                  </a:lnTo>
                  <a:lnTo>
                    <a:pt x="12" y="88"/>
                  </a:lnTo>
                  <a:lnTo>
                    <a:pt x="12" y="88"/>
                  </a:lnTo>
                  <a:lnTo>
                    <a:pt x="10" y="90"/>
                  </a:lnTo>
                  <a:lnTo>
                    <a:pt x="10" y="90"/>
                  </a:lnTo>
                  <a:lnTo>
                    <a:pt x="10" y="80"/>
                  </a:lnTo>
                  <a:lnTo>
                    <a:pt x="10" y="78"/>
                  </a:lnTo>
                  <a:lnTo>
                    <a:pt x="12" y="76"/>
                  </a:lnTo>
                  <a:lnTo>
                    <a:pt x="12" y="76"/>
                  </a:lnTo>
                  <a:lnTo>
                    <a:pt x="4" y="78"/>
                  </a:lnTo>
                  <a:lnTo>
                    <a:pt x="0" y="78"/>
                  </a:lnTo>
                  <a:lnTo>
                    <a:pt x="0" y="7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683" name="SIERRA LEONE"/>
            <p:cNvGrpSpPr/>
            <p:nvPr/>
          </p:nvGrpSpPr>
          <p:grpSpPr>
            <a:xfrm>
              <a:off x="4983767" y="2713426"/>
              <a:ext cx="160039" cy="159139"/>
              <a:chOff x="4470227" y="3221398"/>
              <a:chExt cx="190500" cy="209550"/>
            </a:xfrm>
            <a:solidFill>
              <a:schemeClr val="bg1">
                <a:lumMod val="85000"/>
              </a:schemeClr>
            </a:solidFill>
          </p:grpSpPr>
          <p:sp>
            <p:nvSpPr>
              <p:cNvPr id="696" name="Freeform 427"/>
              <p:cNvSpPr>
                <a:spLocks/>
              </p:cNvSpPr>
              <p:nvPr/>
            </p:nvSpPr>
            <p:spPr bwMode="auto">
              <a:xfrm>
                <a:off x="4492452" y="3389673"/>
                <a:ext cx="22225" cy="6350"/>
              </a:xfrm>
              <a:custGeom>
                <a:avLst/>
                <a:gdLst>
                  <a:gd name="T0" fmla="*/ 0 w 14"/>
                  <a:gd name="T1" fmla="*/ 0 h 4"/>
                  <a:gd name="T2" fmla="*/ 0 w 14"/>
                  <a:gd name="T3" fmla="*/ 0 h 4"/>
                  <a:gd name="T4" fmla="*/ 0 w 14"/>
                  <a:gd name="T5" fmla="*/ 2 h 4"/>
                  <a:gd name="T6" fmla="*/ 0 w 14"/>
                  <a:gd name="T7" fmla="*/ 2 h 4"/>
                  <a:gd name="T8" fmla="*/ 14 w 14"/>
                  <a:gd name="T9" fmla="*/ 4 h 4"/>
                  <a:gd name="T10" fmla="*/ 14 w 14"/>
                  <a:gd name="T11" fmla="*/ 4 h 4"/>
                  <a:gd name="T12" fmla="*/ 14 w 14"/>
                  <a:gd name="T13" fmla="*/ 2 h 4"/>
                  <a:gd name="T14" fmla="*/ 14 w 14"/>
                  <a:gd name="T15" fmla="*/ 0 h 4"/>
                  <a:gd name="T16" fmla="*/ 14 w 14"/>
                  <a:gd name="T17" fmla="*/ 0 h 4"/>
                  <a:gd name="T18" fmla="*/ 8 w 14"/>
                  <a:gd name="T19" fmla="*/ 0 h 4"/>
                  <a:gd name="T20" fmla="*/ 0 w 14"/>
                  <a:gd name="T21" fmla="*/ 0 h 4"/>
                  <a:gd name="T22" fmla="*/ 0 w 1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4">
                    <a:moveTo>
                      <a:pt x="0" y="0"/>
                    </a:moveTo>
                    <a:lnTo>
                      <a:pt x="0" y="0"/>
                    </a:lnTo>
                    <a:lnTo>
                      <a:pt x="0" y="2"/>
                    </a:lnTo>
                    <a:lnTo>
                      <a:pt x="0" y="2"/>
                    </a:lnTo>
                    <a:lnTo>
                      <a:pt x="14" y="4"/>
                    </a:lnTo>
                    <a:lnTo>
                      <a:pt x="14" y="4"/>
                    </a:lnTo>
                    <a:lnTo>
                      <a:pt x="14" y="2"/>
                    </a:lnTo>
                    <a:lnTo>
                      <a:pt x="14" y="0"/>
                    </a:lnTo>
                    <a:lnTo>
                      <a:pt x="14" y="0"/>
                    </a:lnTo>
                    <a:lnTo>
                      <a:pt x="8" y="0"/>
                    </a:lnTo>
                    <a:lnTo>
                      <a:pt x="0" y="0"/>
                    </a:lnTo>
                    <a:lnTo>
                      <a:pt x="0" y="0"/>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97" name="Freeform 428"/>
              <p:cNvSpPr>
                <a:spLocks/>
              </p:cNvSpPr>
              <p:nvPr/>
            </p:nvSpPr>
            <p:spPr bwMode="auto">
              <a:xfrm>
                <a:off x="4470227" y="3221398"/>
                <a:ext cx="190500" cy="209550"/>
              </a:xfrm>
              <a:custGeom>
                <a:avLst/>
                <a:gdLst>
                  <a:gd name="T0" fmla="*/ 0 w 120"/>
                  <a:gd name="T1" fmla="*/ 42 h 132"/>
                  <a:gd name="T2" fmla="*/ 10 w 120"/>
                  <a:gd name="T3" fmla="*/ 40 h 132"/>
                  <a:gd name="T4" fmla="*/ 12 w 120"/>
                  <a:gd name="T5" fmla="*/ 36 h 132"/>
                  <a:gd name="T6" fmla="*/ 16 w 120"/>
                  <a:gd name="T7" fmla="*/ 30 h 132"/>
                  <a:gd name="T8" fmla="*/ 24 w 120"/>
                  <a:gd name="T9" fmla="*/ 22 h 132"/>
                  <a:gd name="T10" fmla="*/ 30 w 120"/>
                  <a:gd name="T11" fmla="*/ 10 h 132"/>
                  <a:gd name="T12" fmla="*/ 40 w 120"/>
                  <a:gd name="T13" fmla="*/ 4 h 132"/>
                  <a:gd name="T14" fmla="*/ 52 w 120"/>
                  <a:gd name="T15" fmla="*/ 4 h 132"/>
                  <a:gd name="T16" fmla="*/ 56 w 120"/>
                  <a:gd name="T17" fmla="*/ 0 h 132"/>
                  <a:gd name="T18" fmla="*/ 76 w 120"/>
                  <a:gd name="T19" fmla="*/ 0 h 132"/>
                  <a:gd name="T20" fmla="*/ 82 w 120"/>
                  <a:gd name="T21" fmla="*/ 4 h 132"/>
                  <a:gd name="T22" fmla="*/ 96 w 120"/>
                  <a:gd name="T23" fmla="*/ 22 h 132"/>
                  <a:gd name="T24" fmla="*/ 104 w 120"/>
                  <a:gd name="T25" fmla="*/ 30 h 132"/>
                  <a:gd name="T26" fmla="*/ 104 w 120"/>
                  <a:gd name="T27" fmla="*/ 36 h 132"/>
                  <a:gd name="T28" fmla="*/ 104 w 120"/>
                  <a:gd name="T29" fmla="*/ 40 h 132"/>
                  <a:gd name="T30" fmla="*/ 106 w 120"/>
                  <a:gd name="T31" fmla="*/ 42 h 132"/>
                  <a:gd name="T32" fmla="*/ 106 w 120"/>
                  <a:gd name="T33" fmla="*/ 50 h 132"/>
                  <a:gd name="T34" fmla="*/ 110 w 120"/>
                  <a:gd name="T35" fmla="*/ 56 h 132"/>
                  <a:gd name="T36" fmla="*/ 106 w 120"/>
                  <a:gd name="T37" fmla="*/ 66 h 132"/>
                  <a:gd name="T38" fmla="*/ 104 w 120"/>
                  <a:gd name="T39" fmla="*/ 78 h 132"/>
                  <a:gd name="T40" fmla="*/ 112 w 120"/>
                  <a:gd name="T41" fmla="*/ 68 h 132"/>
                  <a:gd name="T42" fmla="*/ 120 w 120"/>
                  <a:gd name="T43" fmla="*/ 68 h 132"/>
                  <a:gd name="T44" fmla="*/ 120 w 120"/>
                  <a:gd name="T45" fmla="*/ 78 h 132"/>
                  <a:gd name="T46" fmla="*/ 116 w 120"/>
                  <a:gd name="T47" fmla="*/ 80 h 132"/>
                  <a:gd name="T48" fmla="*/ 110 w 120"/>
                  <a:gd name="T49" fmla="*/ 82 h 132"/>
                  <a:gd name="T50" fmla="*/ 106 w 120"/>
                  <a:gd name="T51" fmla="*/ 90 h 132"/>
                  <a:gd name="T52" fmla="*/ 102 w 120"/>
                  <a:gd name="T53" fmla="*/ 104 h 132"/>
                  <a:gd name="T54" fmla="*/ 94 w 120"/>
                  <a:gd name="T55" fmla="*/ 110 h 132"/>
                  <a:gd name="T56" fmla="*/ 84 w 120"/>
                  <a:gd name="T57" fmla="*/ 118 h 132"/>
                  <a:gd name="T58" fmla="*/ 72 w 120"/>
                  <a:gd name="T59" fmla="*/ 132 h 132"/>
                  <a:gd name="T60" fmla="*/ 54 w 120"/>
                  <a:gd name="T61" fmla="*/ 124 h 132"/>
                  <a:gd name="T62" fmla="*/ 34 w 120"/>
                  <a:gd name="T63" fmla="*/ 114 h 132"/>
                  <a:gd name="T64" fmla="*/ 36 w 120"/>
                  <a:gd name="T65" fmla="*/ 114 h 132"/>
                  <a:gd name="T66" fmla="*/ 30 w 120"/>
                  <a:gd name="T67" fmla="*/ 110 h 132"/>
                  <a:gd name="T68" fmla="*/ 42 w 120"/>
                  <a:gd name="T69" fmla="*/ 104 h 132"/>
                  <a:gd name="T70" fmla="*/ 34 w 120"/>
                  <a:gd name="T71" fmla="*/ 104 h 132"/>
                  <a:gd name="T72" fmla="*/ 34 w 120"/>
                  <a:gd name="T73" fmla="*/ 98 h 132"/>
                  <a:gd name="T74" fmla="*/ 26 w 120"/>
                  <a:gd name="T75" fmla="*/ 102 h 132"/>
                  <a:gd name="T76" fmla="*/ 16 w 120"/>
                  <a:gd name="T77" fmla="*/ 94 h 132"/>
                  <a:gd name="T78" fmla="*/ 14 w 120"/>
                  <a:gd name="T79" fmla="*/ 94 h 132"/>
                  <a:gd name="T80" fmla="*/ 12 w 120"/>
                  <a:gd name="T81" fmla="*/ 78 h 132"/>
                  <a:gd name="T82" fmla="*/ 10 w 120"/>
                  <a:gd name="T83" fmla="*/ 78 h 132"/>
                  <a:gd name="T84" fmla="*/ 0 w 120"/>
                  <a:gd name="T85" fmla="*/ 70 h 132"/>
                  <a:gd name="T86" fmla="*/ 2 w 120"/>
                  <a:gd name="T87" fmla="*/ 68 h 132"/>
                  <a:gd name="T88" fmla="*/ 10 w 120"/>
                  <a:gd name="T89" fmla="*/ 70 h 132"/>
                  <a:gd name="T90" fmla="*/ 10 w 120"/>
                  <a:gd name="T91" fmla="*/ 66 h 132"/>
                  <a:gd name="T92" fmla="*/ 14 w 120"/>
                  <a:gd name="T93" fmla="*/ 66 h 132"/>
                  <a:gd name="T94" fmla="*/ 14 w 120"/>
                  <a:gd name="T95" fmla="*/ 58 h 132"/>
                  <a:gd name="T96" fmla="*/ 12 w 120"/>
                  <a:gd name="T97" fmla="*/ 62 h 132"/>
                  <a:gd name="T98" fmla="*/ 4 w 120"/>
                  <a:gd name="T99" fmla="*/ 58 h 132"/>
                  <a:gd name="T100" fmla="*/ 2 w 120"/>
                  <a:gd name="T101" fmla="*/ 66 h 132"/>
                  <a:gd name="T102" fmla="*/ 0 w 120"/>
                  <a:gd name="T103" fmla="*/ 58 h 132"/>
                  <a:gd name="T104" fmla="*/ 10 w 120"/>
                  <a:gd name="T105" fmla="*/ 50 h 132"/>
                  <a:gd name="T106" fmla="*/ 2 w 120"/>
                  <a:gd name="T107" fmla="*/ 48 h 132"/>
                  <a:gd name="T108" fmla="*/ 0 w 120"/>
                  <a:gd name="T109" fmla="*/ 4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132">
                    <a:moveTo>
                      <a:pt x="0" y="42"/>
                    </a:moveTo>
                    <a:lnTo>
                      <a:pt x="0" y="42"/>
                    </a:lnTo>
                    <a:lnTo>
                      <a:pt x="4" y="40"/>
                    </a:lnTo>
                    <a:lnTo>
                      <a:pt x="10" y="40"/>
                    </a:lnTo>
                    <a:lnTo>
                      <a:pt x="10" y="40"/>
                    </a:lnTo>
                    <a:lnTo>
                      <a:pt x="12" y="36"/>
                    </a:lnTo>
                    <a:lnTo>
                      <a:pt x="16" y="30"/>
                    </a:lnTo>
                    <a:lnTo>
                      <a:pt x="16" y="30"/>
                    </a:lnTo>
                    <a:lnTo>
                      <a:pt x="22" y="28"/>
                    </a:lnTo>
                    <a:lnTo>
                      <a:pt x="24" y="22"/>
                    </a:lnTo>
                    <a:lnTo>
                      <a:pt x="30" y="10"/>
                    </a:lnTo>
                    <a:lnTo>
                      <a:pt x="30" y="10"/>
                    </a:lnTo>
                    <a:lnTo>
                      <a:pt x="34" y="8"/>
                    </a:lnTo>
                    <a:lnTo>
                      <a:pt x="40" y="4"/>
                    </a:lnTo>
                    <a:lnTo>
                      <a:pt x="44" y="4"/>
                    </a:lnTo>
                    <a:lnTo>
                      <a:pt x="52" y="4"/>
                    </a:lnTo>
                    <a:lnTo>
                      <a:pt x="52" y="4"/>
                    </a:lnTo>
                    <a:lnTo>
                      <a:pt x="56" y="0"/>
                    </a:lnTo>
                    <a:lnTo>
                      <a:pt x="66" y="0"/>
                    </a:lnTo>
                    <a:lnTo>
                      <a:pt x="76" y="0"/>
                    </a:lnTo>
                    <a:lnTo>
                      <a:pt x="82" y="4"/>
                    </a:lnTo>
                    <a:lnTo>
                      <a:pt x="82" y="4"/>
                    </a:lnTo>
                    <a:lnTo>
                      <a:pt x="92" y="14"/>
                    </a:lnTo>
                    <a:lnTo>
                      <a:pt x="96" y="22"/>
                    </a:lnTo>
                    <a:lnTo>
                      <a:pt x="96" y="22"/>
                    </a:lnTo>
                    <a:lnTo>
                      <a:pt x="104" y="30"/>
                    </a:lnTo>
                    <a:lnTo>
                      <a:pt x="104" y="30"/>
                    </a:lnTo>
                    <a:lnTo>
                      <a:pt x="104" y="36"/>
                    </a:lnTo>
                    <a:lnTo>
                      <a:pt x="104" y="40"/>
                    </a:lnTo>
                    <a:lnTo>
                      <a:pt x="104" y="40"/>
                    </a:lnTo>
                    <a:lnTo>
                      <a:pt x="106" y="40"/>
                    </a:lnTo>
                    <a:lnTo>
                      <a:pt x="106" y="42"/>
                    </a:lnTo>
                    <a:lnTo>
                      <a:pt x="106" y="42"/>
                    </a:lnTo>
                    <a:lnTo>
                      <a:pt x="106" y="50"/>
                    </a:lnTo>
                    <a:lnTo>
                      <a:pt x="110" y="56"/>
                    </a:lnTo>
                    <a:lnTo>
                      <a:pt x="110" y="56"/>
                    </a:lnTo>
                    <a:lnTo>
                      <a:pt x="110" y="58"/>
                    </a:lnTo>
                    <a:lnTo>
                      <a:pt x="106" y="66"/>
                    </a:lnTo>
                    <a:lnTo>
                      <a:pt x="104" y="70"/>
                    </a:lnTo>
                    <a:lnTo>
                      <a:pt x="104" y="78"/>
                    </a:lnTo>
                    <a:lnTo>
                      <a:pt x="104" y="78"/>
                    </a:lnTo>
                    <a:lnTo>
                      <a:pt x="112" y="68"/>
                    </a:lnTo>
                    <a:lnTo>
                      <a:pt x="112" y="68"/>
                    </a:lnTo>
                    <a:lnTo>
                      <a:pt x="120" y="68"/>
                    </a:lnTo>
                    <a:lnTo>
                      <a:pt x="120" y="68"/>
                    </a:lnTo>
                    <a:lnTo>
                      <a:pt x="120" y="78"/>
                    </a:lnTo>
                    <a:lnTo>
                      <a:pt x="120" y="78"/>
                    </a:lnTo>
                    <a:lnTo>
                      <a:pt x="116" y="80"/>
                    </a:lnTo>
                    <a:lnTo>
                      <a:pt x="112" y="82"/>
                    </a:lnTo>
                    <a:lnTo>
                      <a:pt x="110" y="82"/>
                    </a:lnTo>
                    <a:lnTo>
                      <a:pt x="106" y="90"/>
                    </a:lnTo>
                    <a:lnTo>
                      <a:pt x="106" y="90"/>
                    </a:lnTo>
                    <a:lnTo>
                      <a:pt x="104" y="94"/>
                    </a:lnTo>
                    <a:lnTo>
                      <a:pt x="102" y="104"/>
                    </a:lnTo>
                    <a:lnTo>
                      <a:pt x="102" y="104"/>
                    </a:lnTo>
                    <a:lnTo>
                      <a:pt x="94" y="110"/>
                    </a:lnTo>
                    <a:lnTo>
                      <a:pt x="84" y="118"/>
                    </a:lnTo>
                    <a:lnTo>
                      <a:pt x="84" y="118"/>
                    </a:lnTo>
                    <a:lnTo>
                      <a:pt x="72" y="132"/>
                    </a:lnTo>
                    <a:lnTo>
                      <a:pt x="72" y="132"/>
                    </a:lnTo>
                    <a:lnTo>
                      <a:pt x="66" y="132"/>
                    </a:lnTo>
                    <a:lnTo>
                      <a:pt x="54" y="124"/>
                    </a:lnTo>
                    <a:lnTo>
                      <a:pt x="34" y="114"/>
                    </a:lnTo>
                    <a:lnTo>
                      <a:pt x="34" y="114"/>
                    </a:lnTo>
                    <a:lnTo>
                      <a:pt x="36" y="114"/>
                    </a:lnTo>
                    <a:lnTo>
                      <a:pt x="36" y="114"/>
                    </a:lnTo>
                    <a:lnTo>
                      <a:pt x="30" y="110"/>
                    </a:lnTo>
                    <a:lnTo>
                      <a:pt x="30" y="110"/>
                    </a:lnTo>
                    <a:lnTo>
                      <a:pt x="36" y="108"/>
                    </a:lnTo>
                    <a:lnTo>
                      <a:pt x="42" y="104"/>
                    </a:lnTo>
                    <a:lnTo>
                      <a:pt x="42" y="104"/>
                    </a:lnTo>
                    <a:lnTo>
                      <a:pt x="34" y="104"/>
                    </a:lnTo>
                    <a:lnTo>
                      <a:pt x="30" y="104"/>
                    </a:lnTo>
                    <a:lnTo>
                      <a:pt x="34" y="98"/>
                    </a:lnTo>
                    <a:lnTo>
                      <a:pt x="34" y="98"/>
                    </a:lnTo>
                    <a:lnTo>
                      <a:pt x="26" y="102"/>
                    </a:lnTo>
                    <a:lnTo>
                      <a:pt x="24" y="102"/>
                    </a:lnTo>
                    <a:lnTo>
                      <a:pt x="16" y="94"/>
                    </a:lnTo>
                    <a:lnTo>
                      <a:pt x="16" y="94"/>
                    </a:lnTo>
                    <a:lnTo>
                      <a:pt x="14" y="94"/>
                    </a:lnTo>
                    <a:lnTo>
                      <a:pt x="14" y="90"/>
                    </a:lnTo>
                    <a:lnTo>
                      <a:pt x="12" y="78"/>
                    </a:lnTo>
                    <a:lnTo>
                      <a:pt x="12" y="78"/>
                    </a:lnTo>
                    <a:lnTo>
                      <a:pt x="10" y="78"/>
                    </a:lnTo>
                    <a:lnTo>
                      <a:pt x="2" y="76"/>
                    </a:lnTo>
                    <a:lnTo>
                      <a:pt x="0" y="70"/>
                    </a:lnTo>
                    <a:lnTo>
                      <a:pt x="2" y="68"/>
                    </a:lnTo>
                    <a:lnTo>
                      <a:pt x="2" y="68"/>
                    </a:lnTo>
                    <a:lnTo>
                      <a:pt x="10" y="70"/>
                    </a:lnTo>
                    <a:lnTo>
                      <a:pt x="10" y="70"/>
                    </a:lnTo>
                    <a:lnTo>
                      <a:pt x="4" y="68"/>
                    </a:lnTo>
                    <a:lnTo>
                      <a:pt x="10" y="66"/>
                    </a:lnTo>
                    <a:lnTo>
                      <a:pt x="14" y="66"/>
                    </a:lnTo>
                    <a:lnTo>
                      <a:pt x="14" y="66"/>
                    </a:lnTo>
                    <a:lnTo>
                      <a:pt x="14" y="62"/>
                    </a:lnTo>
                    <a:lnTo>
                      <a:pt x="14" y="58"/>
                    </a:lnTo>
                    <a:lnTo>
                      <a:pt x="14" y="58"/>
                    </a:lnTo>
                    <a:lnTo>
                      <a:pt x="12" y="62"/>
                    </a:lnTo>
                    <a:lnTo>
                      <a:pt x="12" y="62"/>
                    </a:lnTo>
                    <a:lnTo>
                      <a:pt x="4" y="58"/>
                    </a:lnTo>
                    <a:lnTo>
                      <a:pt x="4" y="58"/>
                    </a:lnTo>
                    <a:lnTo>
                      <a:pt x="2" y="66"/>
                    </a:lnTo>
                    <a:lnTo>
                      <a:pt x="2" y="66"/>
                    </a:lnTo>
                    <a:lnTo>
                      <a:pt x="0" y="58"/>
                    </a:lnTo>
                    <a:lnTo>
                      <a:pt x="2" y="56"/>
                    </a:lnTo>
                    <a:lnTo>
                      <a:pt x="10" y="50"/>
                    </a:lnTo>
                    <a:lnTo>
                      <a:pt x="10" y="50"/>
                    </a:lnTo>
                    <a:lnTo>
                      <a:pt x="2" y="48"/>
                    </a:lnTo>
                    <a:lnTo>
                      <a:pt x="0" y="42"/>
                    </a:lnTo>
                    <a:lnTo>
                      <a:pt x="0" y="42"/>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684" name="SENEGAL"/>
            <p:cNvSpPr>
              <a:spLocks/>
            </p:cNvSpPr>
            <p:nvPr/>
          </p:nvSpPr>
          <p:spPr bwMode="auto">
            <a:xfrm>
              <a:off x="4759712" y="2356568"/>
              <a:ext cx="325413" cy="236297"/>
            </a:xfrm>
            <a:custGeom>
              <a:avLst/>
              <a:gdLst>
                <a:gd name="T0" fmla="*/ 0 w 244"/>
                <a:gd name="T1" fmla="*/ 90 h 196"/>
                <a:gd name="T2" fmla="*/ 16 w 244"/>
                <a:gd name="T3" fmla="*/ 80 h 196"/>
                <a:gd name="T4" fmla="*/ 42 w 244"/>
                <a:gd name="T5" fmla="*/ 26 h 196"/>
                <a:gd name="T6" fmla="*/ 58 w 244"/>
                <a:gd name="T7" fmla="*/ 10 h 196"/>
                <a:gd name="T8" fmla="*/ 96 w 244"/>
                <a:gd name="T9" fmla="*/ 2 h 196"/>
                <a:gd name="T10" fmla="*/ 116 w 244"/>
                <a:gd name="T11" fmla="*/ 2 h 196"/>
                <a:gd name="T12" fmla="*/ 142 w 244"/>
                <a:gd name="T13" fmla="*/ 22 h 196"/>
                <a:gd name="T14" fmla="*/ 162 w 244"/>
                <a:gd name="T15" fmla="*/ 28 h 196"/>
                <a:gd name="T16" fmla="*/ 168 w 244"/>
                <a:gd name="T17" fmla="*/ 46 h 196"/>
                <a:gd name="T18" fmla="*/ 186 w 244"/>
                <a:gd name="T19" fmla="*/ 68 h 196"/>
                <a:gd name="T20" fmla="*/ 198 w 244"/>
                <a:gd name="T21" fmla="*/ 78 h 196"/>
                <a:gd name="T22" fmla="*/ 212 w 244"/>
                <a:gd name="T23" fmla="*/ 92 h 196"/>
                <a:gd name="T24" fmla="*/ 210 w 244"/>
                <a:gd name="T25" fmla="*/ 102 h 196"/>
                <a:gd name="T26" fmla="*/ 220 w 244"/>
                <a:gd name="T27" fmla="*/ 122 h 196"/>
                <a:gd name="T28" fmla="*/ 218 w 244"/>
                <a:gd name="T29" fmla="*/ 134 h 196"/>
                <a:gd name="T30" fmla="*/ 222 w 244"/>
                <a:gd name="T31" fmla="*/ 144 h 196"/>
                <a:gd name="T32" fmla="*/ 224 w 244"/>
                <a:gd name="T33" fmla="*/ 150 h 196"/>
                <a:gd name="T34" fmla="*/ 240 w 244"/>
                <a:gd name="T35" fmla="*/ 160 h 196"/>
                <a:gd name="T36" fmla="*/ 240 w 244"/>
                <a:gd name="T37" fmla="*/ 174 h 196"/>
                <a:gd name="T38" fmla="*/ 238 w 244"/>
                <a:gd name="T39" fmla="*/ 190 h 196"/>
                <a:gd name="T40" fmla="*/ 212 w 244"/>
                <a:gd name="T41" fmla="*/ 192 h 196"/>
                <a:gd name="T42" fmla="*/ 192 w 244"/>
                <a:gd name="T43" fmla="*/ 190 h 196"/>
                <a:gd name="T44" fmla="*/ 178 w 244"/>
                <a:gd name="T45" fmla="*/ 188 h 196"/>
                <a:gd name="T46" fmla="*/ 168 w 244"/>
                <a:gd name="T47" fmla="*/ 178 h 196"/>
                <a:gd name="T48" fmla="*/ 100 w 244"/>
                <a:gd name="T49" fmla="*/ 178 h 196"/>
                <a:gd name="T50" fmla="*/ 72 w 244"/>
                <a:gd name="T51" fmla="*/ 188 h 196"/>
                <a:gd name="T52" fmla="*/ 42 w 244"/>
                <a:gd name="T53" fmla="*/ 192 h 196"/>
                <a:gd name="T54" fmla="*/ 30 w 244"/>
                <a:gd name="T55" fmla="*/ 196 h 196"/>
                <a:gd name="T56" fmla="*/ 32 w 244"/>
                <a:gd name="T57" fmla="*/ 180 h 196"/>
                <a:gd name="T58" fmla="*/ 46 w 244"/>
                <a:gd name="T59" fmla="*/ 184 h 196"/>
                <a:gd name="T60" fmla="*/ 60 w 244"/>
                <a:gd name="T61" fmla="*/ 184 h 196"/>
                <a:gd name="T62" fmla="*/ 72 w 244"/>
                <a:gd name="T63" fmla="*/ 184 h 196"/>
                <a:gd name="T64" fmla="*/ 82 w 244"/>
                <a:gd name="T65" fmla="*/ 172 h 196"/>
                <a:gd name="T66" fmla="*/ 78 w 244"/>
                <a:gd name="T67" fmla="*/ 180 h 196"/>
                <a:gd name="T68" fmla="*/ 68 w 244"/>
                <a:gd name="T69" fmla="*/ 184 h 196"/>
                <a:gd name="T70" fmla="*/ 58 w 244"/>
                <a:gd name="T71" fmla="*/ 180 h 196"/>
                <a:gd name="T72" fmla="*/ 36 w 244"/>
                <a:gd name="T73" fmla="*/ 178 h 196"/>
                <a:gd name="T74" fmla="*/ 30 w 244"/>
                <a:gd name="T75" fmla="*/ 180 h 196"/>
                <a:gd name="T76" fmla="*/ 30 w 244"/>
                <a:gd name="T77" fmla="*/ 178 h 196"/>
                <a:gd name="T78" fmla="*/ 30 w 244"/>
                <a:gd name="T79" fmla="*/ 162 h 196"/>
                <a:gd name="T80" fmla="*/ 42 w 244"/>
                <a:gd name="T81" fmla="*/ 158 h 196"/>
                <a:gd name="T82" fmla="*/ 62 w 244"/>
                <a:gd name="T83" fmla="*/ 158 h 196"/>
                <a:gd name="T84" fmla="*/ 78 w 244"/>
                <a:gd name="T85" fmla="*/ 148 h 196"/>
                <a:gd name="T86" fmla="*/ 90 w 244"/>
                <a:gd name="T87" fmla="*/ 142 h 196"/>
                <a:gd name="T88" fmla="*/ 110 w 244"/>
                <a:gd name="T89" fmla="*/ 148 h 196"/>
                <a:gd name="T90" fmla="*/ 140 w 244"/>
                <a:gd name="T91" fmla="*/ 150 h 196"/>
                <a:gd name="T92" fmla="*/ 142 w 244"/>
                <a:gd name="T93" fmla="*/ 142 h 196"/>
                <a:gd name="T94" fmla="*/ 126 w 244"/>
                <a:gd name="T95" fmla="*/ 144 h 196"/>
                <a:gd name="T96" fmla="*/ 112 w 244"/>
                <a:gd name="T97" fmla="*/ 134 h 196"/>
                <a:gd name="T98" fmla="*/ 106 w 244"/>
                <a:gd name="T99" fmla="*/ 132 h 196"/>
                <a:gd name="T100" fmla="*/ 86 w 244"/>
                <a:gd name="T101" fmla="*/ 132 h 196"/>
                <a:gd name="T102" fmla="*/ 76 w 244"/>
                <a:gd name="T103" fmla="*/ 138 h 196"/>
                <a:gd name="T104" fmla="*/ 36 w 244"/>
                <a:gd name="T105" fmla="*/ 138 h 196"/>
                <a:gd name="T106" fmla="*/ 36 w 244"/>
                <a:gd name="T107" fmla="*/ 130 h 196"/>
                <a:gd name="T108" fmla="*/ 38 w 244"/>
                <a:gd name="T109" fmla="*/ 120 h 196"/>
                <a:gd name="T110" fmla="*/ 30 w 244"/>
                <a:gd name="T111" fmla="*/ 124 h 196"/>
                <a:gd name="T112" fmla="*/ 38 w 244"/>
                <a:gd name="T113" fmla="*/ 112 h 196"/>
                <a:gd name="T114" fmla="*/ 28 w 244"/>
                <a:gd name="T115" fmla="*/ 124 h 196"/>
                <a:gd name="T116" fmla="*/ 6 w 244"/>
                <a:gd name="T117" fmla="*/ 9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4" h="196">
                  <a:moveTo>
                    <a:pt x="6" y="90"/>
                  </a:moveTo>
                  <a:lnTo>
                    <a:pt x="6" y="90"/>
                  </a:lnTo>
                  <a:lnTo>
                    <a:pt x="0" y="90"/>
                  </a:lnTo>
                  <a:lnTo>
                    <a:pt x="0" y="90"/>
                  </a:lnTo>
                  <a:lnTo>
                    <a:pt x="2" y="86"/>
                  </a:lnTo>
                  <a:lnTo>
                    <a:pt x="6" y="82"/>
                  </a:lnTo>
                  <a:lnTo>
                    <a:pt x="16" y="80"/>
                  </a:lnTo>
                  <a:lnTo>
                    <a:pt x="16" y="80"/>
                  </a:lnTo>
                  <a:lnTo>
                    <a:pt x="28" y="66"/>
                  </a:lnTo>
                  <a:lnTo>
                    <a:pt x="32" y="50"/>
                  </a:lnTo>
                  <a:lnTo>
                    <a:pt x="32" y="50"/>
                  </a:lnTo>
                  <a:lnTo>
                    <a:pt x="42" y="26"/>
                  </a:lnTo>
                  <a:lnTo>
                    <a:pt x="48" y="10"/>
                  </a:lnTo>
                  <a:lnTo>
                    <a:pt x="50" y="8"/>
                  </a:lnTo>
                  <a:lnTo>
                    <a:pt x="58" y="10"/>
                  </a:lnTo>
                  <a:lnTo>
                    <a:pt x="58" y="10"/>
                  </a:lnTo>
                  <a:lnTo>
                    <a:pt x="62" y="12"/>
                  </a:lnTo>
                  <a:lnTo>
                    <a:pt x="76" y="10"/>
                  </a:lnTo>
                  <a:lnTo>
                    <a:pt x="88" y="8"/>
                  </a:lnTo>
                  <a:lnTo>
                    <a:pt x="96" y="2"/>
                  </a:lnTo>
                  <a:lnTo>
                    <a:pt x="96" y="2"/>
                  </a:lnTo>
                  <a:lnTo>
                    <a:pt x="98" y="2"/>
                  </a:lnTo>
                  <a:lnTo>
                    <a:pt x="102" y="0"/>
                  </a:lnTo>
                  <a:lnTo>
                    <a:pt x="116" y="2"/>
                  </a:lnTo>
                  <a:lnTo>
                    <a:pt x="126" y="8"/>
                  </a:lnTo>
                  <a:lnTo>
                    <a:pt x="136" y="12"/>
                  </a:lnTo>
                  <a:lnTo>
                    <a:pt x="136" y="12"/>
                  </a:lnTo>
                  <a:lnTo>
                    <a:pt x="142" y="22"/>
                  </a:lnTo>
                  <a:lnTo>
                    <a:pt x="150" y="26"/>
                  </a:lnTo>
                  <a:lnTo>
                    <a:pt x="156" y="26"/>
                  </a:lnTo>
                  <a:lnTo>
                    <a:pt x="156" y="26"/>
                  </a:lnTo>
                  <a:lnTo>
                    <a:pt x="162" y="28"/>
                  </a:lnTo>
                  <a:lnTo>
                    <a:pt x="166" y="36"/>
                  </a:lnTo>
                  <a:lnTo>
                    <a:pt x="168" y="40"/>
                  </a:lnTo>
                  <a:lnTo>
                    <a:pt x="168" y="46"/>
                  </a:lnTo>
                  <a:lnTo>
                    <a:pt x="168" y="46"/>
                  </a:lnTo>
                  <a:lnTo>
                    <a:pt x="172" y="52"/>
                  </a:lnTo>
                  <a:lnTo>
                    <a:pt x="180" y="58"/>
                  </a:lnTo>
                  <a:lnTo>
                    <a:pt x="180" y="58"/>
                  </a:lnTo>
                  <a:lnTo>
                    <a:pt x="186" y="68"/>
                  </a:lnTo>
                  <a:lnTo>
                    <a:pt x="186" y="68"/>
                  </a:lnTo>
                  <a:lnTo>
                    <a:pt x="192" y="76"/>
                  </a:lnTo>
                  <a:lnTo>
                    <a:pt x="198" y="78"/>
                  </a:lnTo>
                  <a:lnTo>
                    <a:pt x="198" y="78"/>
                  </a:lnTo>
                  <a:lnTo>
                    <a:pt x="208" y="82"/>
                  </a:lnTo>
                  <a:lnTo>
                    <a:pt x="210" y="90"/>
                  </a:lnTo>
                  <a:lnTo>
                    <a:pt x="212" y="92"/>
                  </a:lnTo>
                  <a:lnTo>
                    <a:pt x="212" y="92"/>
                  </a:lnTo>
                  <a:lnTo>
                    <a:pt x="210" y="98"/>
                  </a:lnTo>
                  <a:lnTo>
                    <a:pt x="210" y="102"/>
                  </a:lnTo>
                  <a:lnTo>
                    <a:pt x="210" y="102"/>
                  </a:lnTo>
                  <a:lnTo>
                    <a:pt x="210" y="102"/>
                  </a:lnTo>
                  <a:lnTo>
                    <a:pt x="218" y="108"/>
                  </a:lnTo>
                  <a:lnTo>
                    <a:pt x="218" y="110"/>
                  </a:lnTo>
                  <a:lnTo>
                    <a:pt x="218" y="110"/>
                  </a:lnTo>
                  <a:lnTo>
                    <a:pt x="220" y="122"/>
                  </a:lnTo>
                  <a:lnTo>
                    <a:pt x="220" y="130"/>
                  </a:lnTo>
                  <a:lnTo>
                    <a:pt x="220" y="132"/>
                  </a:lnTo>
                  <a:lnTo>
                    <a:pt x="220" y="132"/>
                  </a:lnTo>
                  <a:lnTo>
                    <a:pt x="218" y="134"/>
                  </a:lnTo>
                  <a:lnTo>
                    <a:pt x="218" y="138"/>
                  </a:lnTo>
                  <a:lnTo>
                    <a:pt x="218" y="138"/>
                  </a:lnTo>
                  <a:lnTo>
                    <a:pt x="222" y="144"/>
                  </a:lnTo>
                  <a:lnTo>
                    <a:pt x="222" y="144"/>
                  </a:lnTo>
                  <a:lnTo>
                    <a:pt x="222" y="148"/>
                  </a:lnTo>
                  <a:lnTo>
                    <a:pt x="224" y="150"/>
                  </a:lnTo>
                  <a:lnTo>
                    <a:pt x="224" y="150"/>
                  </a:lnTo>
                  <a:lnTo>
                    <a:pt x="224" y="150"/>
                  </a:lnTo>
                  <a:lnTo>
                    <a:pt x="230" y="148"/>
                  </a:lnTo>
                  <a:lnTo>
                    <a:pt x="230" y="148"/>
                  </a:lnTo>
                  <a:lnTo>
                    <a:pt x="236" y="150"/>
                  </a:lnTo>
                  <a:lnTo>
                    <a:pt x="240" y="160"/>
                  </a:lnTo>
                  <a:lnTo>
                    <a:pt x="240" y="160"/>
                  </a:lnTo>
                  <a:lnTo>
                    <a:pt x="244" y="164"/>
                  </a:lnTo>
                  <a:lnTo>
                    <a:pt x="240" y="174"/>
                  </a:lnTo>
                  <a:lnTo>
                    <a:pt x="240" y="174"/>
                  </a:lnTo>
                  <a:lnTo>
                    <a:pt x="244" y="184"/>
                  </a:lnTo>
                  <a:lnTo>
                    <a:pt x="244" y="190"/>
                  </a:lnTo>
                  <a:lnTo>
                    <a:pt x="244" y="190"/>
                  </a:lnTo>
                  <a:lnTo>
                    <a:pt x="238" y="190"/>
                  </a:lnTo>
                  <a:lnTo>
                    <a:pt x="232" y="190"/>
                  </a:lnTo>
                  <a:lnTo>
                    <a:pt x="222" y="190"/>
                  </a:lnTo>
                  <a:lnTo>
                    <a:pt x="222" y="190"/>
                  </a:lnTo>
                  <a:lnTo>
                    <a:pt x="212" y="192"/>
                  </a:lnTo>
                  <a:lnTo>
                    <a:pt x="206" y="196"/>
                  </a:lnTo>
                  <a:lnTo>
                    <a:pt x="206" y="196"/>
                  </a:lnTo>
                  <a:lnTo>
                    <a:pt x="198" y="192"/>
                  </a:lnTo>
                  <a:lnTo>
                    <a:pt x="192" y="190"/>
                  </a:lnTo>
                  <a:lnTo>
                    <a:pt x="186" y="188"/>
                  </a:lnTo>
                  <a:lnTo>
                    <a:pt x="180" y="188"/>
                  </a:lnTo>
                  <a:lnTo>
                    <a:pt x="180" y="188"/>
                  </a:lnTo>
                  <a:lnTo>
                    <a:pt x="178" y="188"/>
                  </a:lnTo>
                  <a:lnTo>
                    <a:pt x="178" y="188"/>
                  </a:lnTo>
                  <a:lnTo>
                    <a:pt x="178" y="180"/>
                  </a:lnTo>
                  <a:lnTo>
                    <a:pt x="178" y="180"/>
                  </a:lnTo>
                  <a:lnTo>
                    <a:pt x="168" y="178"/>
                  </a:lnTo>
                  <a:lnTo>
                    <a:pt x="158" y="178"/>
                  </a:lnTo>
                  <a:lnTo>
                    <a:pt x="158" y="178"/>
                  </a:lnTo>
                  <a:lnTo>
                    <a:pt x="100" y="178"/>
                  </a:lnTo>
                  <a:lnTo>
                    <a:pt x="100" y="178"/>
                  </a:lnTo>
                  <a:lnTo>
                    <a:pt x="90" y="180"/>
                  </a:lnTo>
                  <a:lnTo>
                    <a:pt x="82" y="184"/>
                  </a:lnTo>
                  <a:lnTo>
                    <a:pt x="82" y="184"/>
                  </a:lnTo>
                  <a:lnTo>
                    <a:pt x="72" y="188"/>
                  </a:lnTo>
                  <a:lnTo>
                    <a:pt x="60" y="188"/>
                  </a:lnTo>
                  <a:lnTo>
                    <a:pt x="60" y="188"/>
                  </a:lnTo>
                  <a:lnTo>
                    <a:pt x="50" y="190"/>
                  </a:lnTo>
                  <a:lnTo>
                    <a:pt x="42" y="192"/>
                  </a:lnTo>
                  <a:lnTo>
                    <a:pt x="42" y="192"/>
                  </a:lnTo>
                  <a:lnTo>
                    <a:pt x="36" y="192"/>
                  </a:lnTo>
                  <a:lnTo>
                    <a:pt x="30" y="196"/>
                  </a:lnTo>
                  <a:lnTo>
                    <a:pt x="30" y="196"/>
                  </a:lnTo>
                  <a:lnTo>
                    <a:pt x="28" y="190"/>
                  </a:lnTo>
                  <a:lnTo>
                    <a:pt x="28" y="188"/>
                  </a:lnTo>
                  <a:lnTo>
                    <a:pt x="28" y="188"/>
                  </a:lnTo>
                  <a:lnTo>
                    <a:pt x="32" y="180"/>
                  </a:lnTo>
                  <a:lnTo>
                    <a:pt x="36" y="180"/>
                  </a:lnTo>
                  <a:lnTo>
                    <a:pt x="42" y="184"/>
                  </a:lnTo>
                  <a:lnTo>
                    <a:pt x="42" y="184"/>
                  </a:lnTo>
                  <a:lnTo>
                    <a:pt x="46" y="184"/>
                  </a:lnTo>
                  <a:lnTo>
                    <a:pt x="48" y="184"/>
                  </a:lnTo>
                  <a:lnTo>
                    <a:pt x="58" y="180"/>
                  </a:lnTo>
                  <a:lnTo>
                    <a:pt x="58" y="180"/>
                  </a:lnTo>
                  <a:lnTo>
                    <a:pt x="60" y="184"/>
                  </a:lnTo>
                  <a:lnTo>
                    <a:pt x="68" y="184"/>
                  </a:lnTo>
                  <a:lnTo>
                    <a:pt x="68" y="184"/>
                  </a:lnTo>
                  <a:lnTo>
                    <a:pt x="72" y="184"/>
                  </a:lnTo>
                  <a:lnTo>
                    <a:pt x="72" y="184"/>
                  </a:lnTo>
                  <a:lnTo>
                    <a:pt x="76" y="184"/>
                  </a:lnTo>
                  <a:lnTo>
                    <a:pt x="78" y="180"/>
                  </a:lnTo>
                  <a:lnTo>
                    <a:pt x="78" y="174"/>
                  </a:lnTo>
                  <a:lnTo>
                    <a:pt x="82" y="172"/>
                  </a:lnTo>
                  <a:lnTo>
                    <a:pt x="82" y="172"/>
                  </a:lnTo>
                  <a:lnTo>
                    <a:pt x="78" y="174"/>
                  </a:lnTo>
                  <a:lnTo>
                    <a:pt x="78" y="178"/>
                  </a:lnTo>
                  <a:lnTo>
                    <a:pt x="78" y="180"/>
                  </a:lnTo>
                  <a:lnTo>
                    <a:pt x="76" y="184"/>
                  </a:lnTo>
                  <a:lnTo>
                    <a:pt x="76" y="184"/>
                  </a:lnTo>
                  <a:lnTo>
                    <a:pt x="70" y="184"/>
                  </a:lnTo>
                  <a:lnTo>
                    <a:pt x="68" y="184"/>
                  </a:lnTo>
                  <a:lnTo>
                    <a:pt x="60" y="180"/>
                  </a:lnTo>
                  <a:lnTo>
                    <a:pt x="58" y="178"/>
                  </a:lnTo>
                  <a:lnTo>
                    <a:pt x="58" y="178"/>
                  </a:lnTo>
                  <a:lnTo>
                    <a:pt x="58" y="180"/>
                  </a:lnTo>
                  <a:lnTo>
                    <a:pt x="50" y="184"/>
                  </a:lnTo>
                  <a:lnTo>
                    <a:pt x="42" y="180"/>
                  </a:lnTo>
                  <a:lnTo>
                    <a:pt x="36" y="178"/>
                  </a:lnTo>
                  <a:lnTo>
                    <a:pt x="36" y="178"/>
                  </a:lnTo>
                  <a:lnTo>
                    <a:pt x="36" y="174"/>
                  </a:lnTo>
                  <a:lnTo>
                    <a:pt x="36" y="174"/>
                  </a:lnTo>
                  <a:lnTo>
                    <a:pt x="32" y="180"/>
                  </a:lnTo>
                  <a:lnTo>
                    <a:pt x="30" y="180"/>
                  </a:lnTo>
                  <a:lnTo>
                    <a:pt x="28" y="184"/>
                  </a:lnTo>
                  <a:lnTo>
                    <a:pt x="28" y="184"/>
                  </a:lnTo>
                  <a:lnTo>
                    <a:pt x="28" y="180"/>
                  </a:lnTo>
                  <a:lnTo>
                    <a:pt x="30" y="178"/>
                  </a:lnTo>
                  <a:lnTo>
                    <a:pt x="30" y="178"/>
                  </a:lnTo>
                  <a:lnTo>
                    <a:pt x="28" y="174"/>
                  </a:lnTo>
                  <a:lnTo>
                    <a:pt x="28" y="172"/>
                  </a:lnTo>
                  <a:lnTo>
                    <a:pt x="30" y="162"/>
                  </a:lnTo>
                  <a:lnTo>
                    <a:pt x="30" y="162"/>
                  </a:lnTo>
                  <a:lnTo>
                    <a:pt x="30" y="160"/>
                  </a:lnTo>
                  <a:lnTo>
                    <a:pt x="32" y="160"/>
                  </a:lnTo>
                  <a:lnTo>
                    <a:pt x="42" y="158"/>
                  </a:lnTo>
                  <a:lnTo>
                    <a:pt x="42" y="158"/>
                  </a:lnTo>
                  <a:lnTo>
                    <a:pt x="58" y="160"/>
                  </a:lnTo>
                  <a:lnTo>
                    <a:pt x="58" y="160"/>
                  </a:lnTo>
                  <a:lnTo>
                    <a:pt x="62" y="158"/>
                  </a:lnTo>
                  <a:lnTo>
                    <a:pt x="70" y="150"/>
                  </a:lnTo>
                  <a:lnTo>
                    <a:pt x="70" y="150"/>
                  </a:lnTo>
                  <a:lnTo>
                    <a:pt x="72" y="148"/>
                  </a:lnTo>
                  <a:lnTo>
                    <a:pt x="78" y="148"/>
                  </a:lnTo>
                  <a:lnTo>
                    <a:pt x="88" y="148"/>
                  </a:lnTo>
                  <a:lnTo>
                    <a:pt x="88" y="148"/>
                  </a:lnTo>
                  <a:lnTo>
                    <a:pt x="90" y="144"/>
                  </a:lnTo>
                  <a:lnTo>
                    <a:pt x="90" y="142"/>
                  </a:lnTo>
                  <a:lnTo>
                    <a:pt x="96" y="142"/>
                  </a:lnTo>
                  <a:lnTo>
                    <a:pt x="100" y="142"/>
                  </a:lnTo>
                  <a:lnTo>
                    <a:pt x="100" y="142"/>
                  </a:lnTo>
                  <a:lnTo>
                    <a:pt x="110" y="148"/>
                  </a:lnTo>
                  <a:lnTo>
                    <a:pt x="118" y="150"/>
                  </a:lnTo>
                  <a:lnTo>
                    <a:pt x="128" y="152"/>
                  </a:lnTo>
                  <a:lnTo>
                    <a:pt x="140" y="150"/>
                  </a:lnTo>
                  <a:lnTo>
                    <a:pt x="140" y="150"/>
                  </a:lnTo>
                  <a:lnTo>
                    <a:pt x="146" y="148"/>
                  </a:lnTo>
                  <a:lnTo>
                    <a:pt x="146" y="148"/>
                  </a:lnTo>
                  <a:lnTo>
                    <a:pt x="142" y="142"/>
                  </a:lnTo>
                  <a:lnTo>
                    <a:pt x="142" y="142"/>
                  </a:lnTo>
                  <a:lnTo>
                    <a:pt x="140" y="142"/>
                  </a:lnTo>
                  <a:lnTo>
                    <a:pt x="136" y="142"/>
                  </a:lnTo>
                  <a:lnTo>
                    <a:pt x="126" y="144"/>
                  </a:lnTo>
                  <a:lnTo>
                    <a:pt x="126" y="144"/>
                  </a:lnTo>
                  <a:lnTo>
                    <a:pt x="122" y="142"/>
                  </a:lnTo>
                  <a:lnTo>
                    <a:pt x="118" y="138"/>
                  </a:lnTo>
                  <a:lnTo>
                    <a:pt x="116" y="134"/>
                  </a:lnTo>
                  <a:lnTo>
                    <a:pt x="112" y="134"/>
                  </a:lnTo>
                  <a:lnTo>
                    <a:pt x="112" y="134"/>
                  </a:lnTo>
                  <a:lnTo>
                    <a:pt x="110" y="134"/>
                  </a:lnTo>
                  <a:lnTo>
                    <a:pt x="106" y="132"/>
                  </a:lnTo>
                  <a:lnTo>
                    <a:pt x="106" y="132"/>
                  </a:lnTo>
                  <a:lnTo>
                    <a:pt x="100" y="130"/>
                  </a:lnTo>
                  <a:lnTo>
                    <a:pt x="96" y="130"/>
                  </a:lnTo>
                  <a:lnTo>
                    <a:pt x="96" y="130"/>
                  </a:lnTo>
                  <a:lnTo>
                    <a:pt x="86" y="132"/>
                  </a:lnTo>
                  <a:lnTo>
                    <a:pt x="82" y="132"/>
                  </a:lnTo>
                  <a:lnTo>
                    <a:pt x="82" y="134"/>
                  </a:lnTo>
                  <a:lnTo>
                    <a:pt x="82" y="134"/>
                  </a:lnTo>
                  <a:lnTo>
                    <a:pt x="76" y="138"/>
                  </a:lnTo>
                  <a:lnTo>
                    <a:pt x="70" y="138"/>
                  </a:lnTo>
                  <a:lnTo>
                    <a:pt x="70" y="138"/>
                  </a:lnTo>
                  <a:lnTo>
                    <a:pt x="36" y="138"/>
                  </a:lnTo>
                  <a:lnTo>
                    <a:pt x="36" y="138"/>
                  </a:lnTo>
                  <a:lnTo>
                    <a:pt x="36" y="134"/>
                  </a:lnTo>
                  <a:lnTo>
                    <a:pt x="32" y="132"/>
                  </a:lnTo>
                  <a:lnTo>
                    <a:pt x="32" y="132"/>
                  </a:lnTo>
                  <a:lnTo>
                    <a:pt x="36" y="130"/>
                  </a:lnTo>
                  <a:lnTo>
                    <a:pt x="38" y="130"/>
                  </a:lnTo>
                  <a:lnTo>
                    <a:pt x="38" y="130"/>
                  </a:lnTo>
                  <a:lnTo>
                    <a:pt x="38" y="120"/>
                  </a:lnTo>
                  <a:lnTo>
                    <a:pt x="38" y="120"/>
                  </a:lnTo>
                  <a:lnTo>
                    <a:pt x="36" y="124"/>
                  </a:lnTo>
                  <a:lnTo>
                    <a:pt x="30" y="130"/>
                  </a:lnTo>
                  <a:lnTo>
                    <a:pt x="30" y="130"/>
                  </a:lnTo>
                  <a:lnTo>
                    <a:pt x="30" y="124"/>
                  </a:lnTo>
                  <a:lnTo>
                    <a:pt x="36" y="120"/>
                  </a:lnTo>
                  <a:lnTo>
                    <a:pt x="46" y="112"/>
                  </a:lnTo>
                  <a:lnTo>
                    <a:pt x="46" y="112"/>
                  </a:lnTo>
                  <a:lnTo>
                    <a:pt x="38" y="112"/>
                  </a:lnTo>
                  <a:lnTo>
                    <a:pt x="32" y="118"/>
                  </a:lnTo>
                  <a:lnTo>
                    <a:pt x="30" y="122"/>
                  </a:lnTo>
                  <a:lnTo>
                    <a:pt x="28" y="124"/>
                  </a:lnTo>
                  <a:lnTo>
                    <a:pt x="28" y="124"/>
                  </a:lnTo>
                  <a:lnTo>
                    <a:pt x="28" y="118"/>
                  </a:lnTo>
                  <a:lnTo>
                    <a:pt x="20" y="104"/>
                  </a:lnTo>
                  <a:lnTo>
                    <a:pt x="16" y="94"/>
                  </a:lnTo>
                  <a:lnTo>
                    <a:pt x="6" y="90"/>
                  </a:lnTo>
                  <a:lnTo>
                    <a:pt x="6" y="9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85" name="THE GAMBIA"/>
            <p:cNvSpPr>
              <a:spLocks/>
            </p:cNvSpPr>
            <p:nvPr/>
          </p:nvSpPr>
          <p:spPr bwMode="auto">
            <a:xfrm>
              <a:off x="4797054" y="2513296"/>
              <a:ext cx="157371" cy="38579"/>
            </a:xfrm>
            <a:custGeom>
              <a:avLst/>
              <a:gdLst>
                <a:gd name="T0" fmla="*/ 0 w 118"/>
                <a:gd name="T1" fmla="*/ 18 h 32"/>
                <a:gd name="T2" fmla="*/ 8 w 118"/>
                <a:gd name="T3" fmla="*/ 20 h 32"/>
                <a:gd name="T4" fmla="*/ 10 w 118"/>
                <a:gd name="T5" fmla="*/ 22 h 32"/>
                <a:gd name="T6" fmla="*/ 20 w 118"/>
                <a:gd name="T7" fmla="*/ 20 h 32"/>
                <a:gd name="T8" fmla="*/ 22 w 118"/>
                <a:gd name="T9" fmla="*/ 22 h 32"/>
                <a:gd name="T10" fmla="*/ 22 w 118"/>
                <a:gd name="T11" fmla="*/ 20 h 32"/>
                <a:gd name="T12" fmla="*/ 44 w 118"/>
                <a:gd name="T13" fmla="*/ 14 h 32"/>
                <a:gd name="T14" fmla="*/ 32 w 118"/>
                <a:gd name="T15" fmla="*/ 14 h 32"/>
                <a:gd name="T16" fmla="*/ 22 w 118"/>
                <a:gd name="T17" fmla="*/ 18 h 32"/>
                <a:gd name="T18" fmla="*/ 10 w 118"/>
                <a:gd name="T19" fmla="*/ 18 h 32"/>
                <a:gd name="T20" fmla="*/ 8 w 118"/>
                <a:gd name="T21" fmla="*/ 14 h 32"/>
                <a:gd name="T22" fmla="*/ 10 w 118"/>
                <a:gd name="T23" fmla="*/ 8 h 32"/>
                <a:gd name="T24" fmla="*/ 18 w 118"/>
                <a:gd name="T25" fmla="*/ 8 h 32"/>
                <a:gd name="T26" fmla="*/ 50 w 118"/>
                <a:gd name="T27" fmla="*/ 8 h 32"/>
                <a:gd name="T28" fmla="*/ 54 w 118"/>
                <a:gd name="T29" fmla="*/ 4 h 32"/>
                <a:gd name="T30" fmla="*/ 60 w 118"/>
                <a:gd name="T31" fmla="*/ 2 h 32"/>
                <a:gd name="T32" fmla="*/ 62 w 118"/>
                <a:gd name="T33" fmla="*/ 2 h 32"/>
                <a:gd name="T34" fmla="*/ 72 w 118"/>
                <a:gd name="T35" fmla="*/ 0 h 32"/>
                <a:gd name="T36" fmla="*/ 74 w 118"/>
                <a:gd name="T37" fmla="*/ 0 h 32"/>
                <a:gd name="T38" fmla="*/ 82 w 118"/>
                <a:gd name="T39" fmla="*/ 4 h 32"/>
                <a:gd name="T40" fmla="*/ 90 w 118"/>
                <a:gd name="T41" fmla="*/ 4 h 32"/>
                <a:gd name="T42" fmla="*/ 90 w 118"/>
                <a:gd name="T43" fmla="*/ 8 h 32"/>
                <a:gd name="T44" fmla="*/ 94 w 118"/>
                <a:gd name="T45" fmla="*/ 14 h 32"/>
                <a:gd name="T46" fmla="*/ 108 w 118"/>
                <a:gd name="T47" fmla="*/ 12 h 32"/>
                <a:gd name="T48" fmla="*/ 114 w 118"/>
                <a:gd name="T49" fmla="*/ 12 h 32"/>
                <a:gd name="T50" fmla="*/ 118 w 118"/>
                <a:gd name="T51" fmla="*/ 18 h 32"/>
                <a:gd name="T52" fmla="*/ 118 w 118"/>
                <a:gd name="T53" fmla="*/ 20 h 32"/>
                <a:gd name="T54" fmla="*/ 108 w 118"/>
                <a:gd name="T55" fmla="*/ 22 h 32"/>
                <a:gd name="T56" fmla="*/ 94 w 118"/>
                <a:gd name="T57" fmla="*/ 22 h 32"/>
                <a:gd name="T58" fmla="*/ 70 w 118"/>
                <a:gd name="T59" fmla="*/ 12 h 32"/>
                <a:gd name="T60" fmla="*/ 62 w 118"/>
                <a:gd name="T61" fmla="*/ 12 h 32"/>
                <a:gd name="T62" fmla="*/ 60 w 118"/>
                <a:gd name="T63" fmla="*/ 18 h 32"/>
                <a:gd name="T64" fmla="*/ 50 w 118"/>
                <a:gd name="T65" fmla="*/ 18 h 32"/>
                <a:gd name="T66" fmla="*/ 40 w 118"/>
                <a:gd name="T67" fmla="*/ 22 h 32"/>
                <a:gd name="T68" fmla="*/ 40 w 118"/>
                <a:gd name="T69" fmla="*/ 28 h 32"/>
                <a:gd name="T70" fmla="*/ 8 w 118"/>
                <a:gd name="T71" fmla="*/ 30 h 32"/>
                <a:gd name="T72" fmla="*/ 2 w 118"/>
                <a:gd name="T73" fmla="*/ 32 h 32"/>
                <a:gd name="T74" fmla="*/ 0 w 118"/>
                <a:gd name="T75" fmla="*/ 28 h 32"/>
                <a:gd name="T76" fmla="*/ 0 w 118"/>
                <a:gd name="T77"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8" h="32">
                  <a:moveTo>
                    <a:pt x="0" y="18"/>
                  </a:moveTo>
                  <a:lnTo>
                    <a:pt x="0" y="18"/>
                  </a:lnTo>
                  <a:lnTo>
                    <a:pt x="4" y="14"/>
                  </a:lnTo>
                  <a:lnTo>
                    <a:pt x="8" y="20"/>
                  </a:lnTo>
                  <a:lnTo>
                    <a:pt x="8" y="20"/>
                  </a:lnTo>
                  <a:lnTo>
                    <a:pt x="10" y="22"/>
                  </a:lnTo>
                  <a:lnTo>
                    <a:pt x="18" y="22"/>
                  </a:lnTo>
                  <a:lnTo>
                    <a:pt x="20" y="20"/>
                  </a:lnTo>
                  <a:lnTo>
                    <a:pt x="22" y="22"/>
                  </a:lnTo>
                  <a:lnTo>
                    <a:pt x="22" y="22"/>
                  </a:lnTo>
                  <a:lnTo>
                    <a:pt x="22" y="20"/>
                  </a:lnTo>
                  <a:lnTo>
                    <a:pt x="22" y="20"/>
                  </a:lnTo>
                  <a:lnTo>
                    <a:pt x="32" y="18"/>
                  </a:lnTo>
                  <a:lnTo>
                    <a:pt x="44" y="14"/>
                  </a:lnTo>
                  <a:lnTo>
                    <a:pt x="44" y="14"/>
                  </a:lnTo>
                  <a:lnTo>
                    <a:pt x="32" y="14"/>
                  </a:lnTo>
                  <a:lnTo>
                    <a:pt x="22" y="18"/>
                  </a:lnTo>
                  <a:lnTo>
                    <a:pt x="22" y="18"/>
                  </a:lnTo>
                  <a:lnTo>
                    <a:pt x="14" y="18"/>
                  </a:lnTo>
                  <a:lnTo>
                    <a:pt x="10" y="18"/>
                  </a:lnTo>
                  <a:lnTo>
                    <a:pt x="8" y="14"/>
                  </a:lnTo>
                  <a:lnTo>
                    <a:pt x="8" y="14"/>
                  </a:lnTo>
                  <a:lnTo>
                    <a:pt x="8" y="12"/>
                  </a:lnTo>
                  <a:lnTo>
                    <a:pt x="10" y="8"/>
                  </a:lnTo>
                  <a:lnTo>
                    <a:pt x="18" y="8"/>
                  </a:lnTo>
                  <a:lnTo>
                    <a:pt x="18" y="8"/>
                  </a:lnTo>
                  <a:lnTo>
                    <a:pt x="50" y="8"/>
                  </a:lnTo>
                  <a:lnTo>
                    <a:pt x="50" y="8"/>
                  </a:lnTo>
                  <a:lnTo>
                    <a:pt x="50" y="8"/>
                  </a:lnTo>
                  <a:lnTo>
                    <a:pt x="54" y="4"/>
                  </a:lnTo>
                  <a:lnTo>
                    <a:pt x="54" y="2"/>
                  </a:lnTo>
                  <a:lnTo>
                    <a:pt x="60" y="2"/>
                  </a:lnTo>
                  <a:lnTo>
                    <a:pt x="60" y="2"/>
                  </a:lnTo>
                  <a:lnTo>
                    <a:pt x="62" y="2"/>
                  </a:lnTo>
                  <a:lnTo>
                    <a:pt x="68" y="0"/>
                  </a:lnTo>
                  <a:lnTo>
                    <a:pt x="72" y="0"/>
                  </a:lnTo>
                  <a:lnTo>
                    <a:pt x="74" y="0"/>
                  </a:lnTo>
                  <a:lnTo>
                    <a:pt x="74" y="0"/>
                  </a:lnTo>
                  <a:lnTo>
                    <a:pt x="82" y="4"/>
                  </a:lnTo>
                  <a:lnTo>
                    <a:pt x="82" y="4"/>
                  </a:lnTo>
                  <a:lnTo>
                    <a:pt x="84" y="4"/>
                  </a:lnTo>
                  <a:lnTo>
                    <a:pt x="90" y="4"/>
                  </a:lnTo>
                  <a:lnTo>
                    <a:pt x="90" y="4"/>
                  </a:lnTo>
                  <a:lnTo>
                    <a:pt x="90" y="8"/>
                  </a:lnTo>
                  <a:lnTo>
                    <a:pt x="94" y="14"/>
                  </a:lnTo>
                  <a:lnTo>
                    <a:pt x="94" y="14"/>
                  </a:lnTo>
                  <a:lnTo>
                    <a:pt x="100" y="14"/>
                  </a:lnTo>
                  <a:lnTo>
                    <a:pt x="108" y="12"/>
                  </a:lnTo>
                  <a:lnTo>
                    <a:pt x="108" y="12"/>
                  </a:lnTo>
                  <a:lnTo>
                    <a:pt x="114" y="12"/>
                  </a:lnTo>
                  <a:lnTo>
                    <a:pt x="118" y="14"/>
                  </a:lnTo>
                  <a:lnTo>
                    <a:pt x="118" y="18"/>
                  </a:lnTo>
                  <a:lnTo>
                    <a:pt x="118" y="18"/>
                  </a:lnTo>
                  <a:lnTo>
                    <a:pt x="118" y="20"/>
                  </a:lnTo>
                  <a:lnTo>
                    <a:pt x="112" y="20"/>
                  </a:lnTo>
                  <a:lnTo>
                    <a:pt x="108" y="22"/>
                  </a:lnTo>
                  <a:lnTo>
                    <a:pt x="108" y="22"/>
                  </a:lnTo>
                  <a:lnTo>
                    <a:pt x="94" y="22"/>
                  </a:lnTo>
                  <a:lnTo>
                    <a:pt x="82" y="18"/>
                  </a:lnTo>
                  <a:lnTo>
                    <a:pt x="70" y="12"/>
                  </a:lnTo>
                  <a:lnTo>
                    <a:pt x="68" y="12"/>
                  </a:lnTo>
                  <a:lnTo>
                    <a:pt x="62" y="12"/>
                  </a:lnTo>
                  <a:lnTo>
                    <a:pt x="62" y="12"/>
                  </a:lnTo>
                  <a:lnTo>
                    <a:pt x="60" y="18"/>
                  </a:lnTo>
                  <a:lnTo>
                    <a:pt x="50" y="18"/>
                  </a:lnTo>
                  <a:lnTo>
                    <a:pt x="50" y="18"/>
                  </a:lnTo>
                  <a:lnTo>
                    <a:pt x="42" y="20"/>
                  </a:lnTo>
                  <a:lnTo>
                    <a:pt x="40" y="22"/>
                  </a:lnTo>
                  <a:lnTo>
                    <a:pt x="40" y="28"/>
                  </a:lnTo>
                  <a:lnTo>
                    <a:pt x="40" y="28"/>
                  </a:lnTo>
                  <a:lnTo>
                    <a:pt x="20" y="28"/>
                  </a:lnTo>
                  <a:lnTo>
                    <a:pt x="8" y="30"/>
                  </a:lnTo>
                  <a:lnTo>
                    <a:pt x="2" y="30"/>
                  </a:lnTo>
                  <a:lnTo>
                    <a:pt x="2" y="32"/>
                  </a:lnTo>
                  <a:lnTo>
                    <a:pt x="2" y="32"/>
                  </a:lnTo>
                  <a:lnTo>
                    <a:pt x="0" y="28"/>
                  </a:lnTo>
                  <a:lnTo>
                    <a:pt x="0" y="18"/>
                  </a:lnTo>
                  <a:lnTo>
                    <a:pt x="0" y="1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86" name="GUINEA BISSAU"/>
            <p:cNvSpPr>
              <a:spLocks/>
            </p:cNvSpPr>
            <p:nvPr/>
          </p:nvSpPr>
          <p:spPr bwMode="auto">
            <a:xfrm>
              <a:off x="4799721" y="2568754"/>
              <a:ext cx="162706" cy="94037"/>
            </a:xfrm>
            <a:custGeom>
              <a:avLst/>
              <a:gdLst>
                <a:gd name="T0" fmla="*/ 0 w 122"/>
                <a:gd name="T1" fmla="*/ 20 h 78"/>
                <a:gd name="T2" fmla="*/ 12 w 122"/>
                <a:gd name="T3" fmla="*/ 16 h 78"/>
                <a:gd name="T4" fmla="*/ 18 w 122"/>
                <a:gd name="T5" fmla="*/ 14 h 78"/>
                <a:gd name="T6" fmla="*/ 24 w 122"/>
                <a:gd name="T7" fmla="*/ 10 h 78"/>
                <a:gd name="T8" fmla="*/ 44 w 122"/>
                <a:gd name="T9" fmla="*/ 10 h 78"/>
                <a:gd name="T10" fmla="*/ 52 w 122"/>
                <a:gd name="T11" fmla="*/ 8 h 78"/>
                <a:gd name="T12" fmla="*/ 64 w 122"/>
                <a:gd name="T13" fmla="*/ 0 h 78"/>
                <a:gd name="T14" fmla="*/ 80 w 122"/>
                <a:gd name="T15" fmla="*/ 0 h 78"/>
                <a:gd name="T16" fmla="*/ 120 w 122"/>
                <a:gd name="T17" fmla="*/ 0 h 78"/>
                <a:gd name="T18" fmla="*/ 122 w 122"/>
                <a:gd name="T19" fmla="*/ 14 h 78"/>
                <a:gd name="T20" fmla="*/ 120 w 122"/>
                <a:gd name="T21" fmla="*/ 20 h 78"/>
                <a:gd name="T22" fmla="*/ 110 w 122"/>
                <a:gd name="T23" fmla="*/ 24 h 78"/>
                <a:gd name="T24" fmla="*/ 110 w 122"/>
                <a:gd name="T25" fmla="*/ 24 h 78"/>
                <a:gd name="T26" fmla="*/ 114 w 122"/>
                <a:gd name="T27" fmla="*/ 34 h 78"/>
                <a:gd name="T28" fmla="*/ 122 w 122"/>
                <a:gd name="T29" fmla="*/ 40 h 78"/>
                <a:gd name="T30" fmla="*/ 120 w 122"/>
                <a:gd name="T31" fmla="*/ 44 h 78"/>
                <a:gd name="T32" fmla="*/ 110 w 122"/>
                <a:gd name="T33" fmla="*/ 48 h 78"/>
                <a:gd name="T34" fmla="*/ 100 w 122"/>
                <a:gd name="T35" fmla="*/ 48 h 78"/>
                <a:gd name="T36" fmla="*/ 82 w 122"/>
                <a:gd name="T37" fmla="*/ 54 h 78"/>
                <a:gd name="T38" fmla="*/ 74 w 122"/>
                <a:gd name="T39" fmla="*/ 60 h 78"/>
                <a:gd name="T40" fmla="*/ 70 w 122"/>
                <a:gd name="T41" fmla="*/ 76 h 78"/>
                <a:gd name="T42" fmla="*/ 68 w 122"/>
                <a:gd name="T43" fmla="*/ 78 h 78"/>
                <a:gd name="T44" fmla="*/ 52 w 122"/>
                <a:gd name="T45" fmla="*/ 66 h 78"/>
                <a:gd name="T46" fmla="*/ 54 w 122"/>
                <a:gd name="T47" fmla="*/ 60 h 78"/>
                <a:gd name="T48" fmla="*/ 52 w 122"/>
                <a:gd name="T49" fmla="*/ 64 h 78"/>
                <a:gd name="T50" fmla="*/ 54 w 122"/>
                <a:gd name="T51" fmla="*/ 54 h 78"/>
                <a:gd name="T52" fmla="*/ 60 w 122"/>
                <a:gd name="T53" fmla="*/ 50 h 78"/>
                <a:gd name="T54" fmla="*/ 64 w 122"/>
                <a:gd name="T55" fmla="*/ 50 h 78"/>
                <a:gd name="T56" fmla="*/ 58 w 122"/>
                <a:gd name="T57" fmla="*/ 48 h 78"/>
                <a:gd name="T58" fmla="*/ 52 w 122"/>
                <a:gd name="T59" fmla="*/ 54 h 78"/>
                <a:gd name="T60" fmla="*/ 52 w 122"/>
                <a:gd name="T61" fmla="*/ 40 h 78"/>
                <a:gd name="T62" fmla="*/ 54 w 122"/>
                <a:gd name="T63" fmla="*/ 38 h 78"/>
                <a:gd name="T64" fmla="*/ 64 w 122"/>
                <a:gd name="T65" fmla="*/ 40 h 78"/>
                <a:gd name="T66" fmla="*/ 72 w 122"/>
                <a:gd name="T67" fmla="*/ 44 h 78"/>
                <a:gd name="T68" fmla="*/ 68 w 122"/>
                <a:gd name="T69" fmla="*/ 38 h 78"/>
                <a:gd name="T70" fmla="*/ 70 w 122"/>
                <a:gd name="T71" fmla="*/ 36 h 78"/>
                <a:gd name="T72" fmla="*/ 60 w 122"/>
                <a:gd name="T73" fmla="*/ 36 h 78"/>
                <a:gd name="T74" fmla="*/ 52 w 122"/>
                <a:gd name="T75" fmla="*/ 36 h 78"/>
                <a:gd name="T76" fmla="*/ 44 w 122"/>
                <a:gd name="T77" fmla="*/ 38 h 78"/>
                <a:gd name="T78" fmla="*/ 42 w 122"/>
                <a:gd name="T79" fmla="*/ 40 h 78"/>
                <a:gd name="T80" fmla="*/ 30 w 122"/>
                <a:gd name="T81" fmla="*/ 44 h 78"/>
                <a:gd name="T82" fmla="*/ 30 w 122"/>
                <a:gd name="T83" fmla="*/ 40 h 78"/>
                <a:gd name="T84" fmla="*/ 40 w 122"/>
                <a:gd name="T85" fmla="*/ 34 h 78"/>
                <a:gd name="T86" fmla="*/ 30 w 122"/>
                <a:gd name="T87" fmla="*/ 36 h 78"/>
                <a:gd name="T88" fmla="*/ 20 w 122"/>
                <a:gd name="T89" fmla="*/ 38 h 78"/>
                <a:gd name="T90" fmla="*/ 14 w 122"/>
                <a:gd name="T91" fmla="*/ 34 h 78"/>
                <a:gd name="T92" fmla="*/ 18 w 122"/>
                <a:gd name="T93" fmla="*/ 24 h 78"/>
                <a:gd name="T94" fmla="*/ 24 w 122"/>
                <a:gd name="T95" fmla="*/ 20 h 78"/>
                <a:gd name="T96" fmla="*/ 14 w 122"/>
                <a:gd name="T97" fmla="*/ 20 h 78"/>
                <a:gd name="T98" fmla="*/ 12 w 122"/>
                <a:gd name="T99" fmla="*/ 24 h 78"/>
                <a:gd name="T100" fmla="*/ 0 w 122"/>
                <a:gd name="T101"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2" h="78">
                  <a:moveTo>
                    <a:pt x="0" y="20"/>
                  </a:moveTo>
                  <a:lnTo>
                    <a:pt x="0" y="20"/>
                  </a:lnTo>
                  <a:lnTo>
                    <a:pt x="4" y="16"/>
                  </a:lnTo>
                  <a:lnTo>
                    <a:pt x="12" y="16"/>
                  </a:lnTo>
                  <a:lnTo>
                    <a:pt x="12" y="16"/>
                  </a:lnTo>
                  <a:lnTo>
                    <a:pt x="18" y="14"/>
                  </a:lnTo>
                  <a:lnTo>
                    <a:pt x="24" y="10"/>
                  </a:lnTo>
                  <a:lnTo>
                    <a:pt x="24" y="10"/>
                  </a:lnTo>
                  <a:lnTo>
                    <a:pt x="40" y="10"/>
                  </a:lnTo>
                  <a:lnTo>
                    <a:pt x="44" y="10"/>
                  </a:lnTo>
                  <a:lnTo>
                    <a:pt x="52" y="8"/>
                  </a:lnTo>
                  <a:lnTo>
                    <a:pt x="52" y="8"/>
                  </a:lnTo>
                  <a:lnTo>
                    <a:pt x="58" y="4"/>
                  </a:lnTo>
                  <a:lnTo>
                    <a:pt x="64" y="0"/>
                  </a:lnTo>
                  <a:lnTo>
                    <a:pt x="80" y="0"/>
                  </a:lnTo>
                  <a:lnTo>
                    <a:pt x="80" y="0"/>
                  </a:lnTo>
                  <a:lnTo>
                    <a:pt x="120" y="0"/>
                  </a:lnTo>
                  <a:lnTo>
                    <a:pt x="120" y="0"/>
                  </a:lnTo>
                  <a:lnTo>
                    <a:pt x="122" y="10"/>
                  </a:lnTo>
                  <a:lnTo>
                    <a:pt x="122" y="14"/>
                  </a:lnTo>
                  <a:lnTo>
                    <a:pt x="120" y="20"/>
                  </a:lnTo>
                  <a:lnTo>
                    <a:pt x="120" y="20"/>
                  </a:lnTo>
                  <a:lnTo>
                    <a:pt x="112" y="20"/>
                  </a:lnTo>
                  <a:lnTo>
                    <a:pt x="110" y="24"/>
                  </a:lnTo>
                  <a:lnTo>
                    <a:pt x="110" y="24"/>
                  </a:lnTo>
                  <a:lnTo>
                    <a:pt x="110" y="24"/>
                  </a:lnTo>
                  <a:lnTo>
                    <a:pt x="112" y="28"/>
                  </a:lnTo>
                  <a:lnTo>
                    <a:pt x="114" y="34"/>
                  </a:lnTo>
                  <a:lnTo>
                    <a:pt x="122" y="38"/>
                  </a:lnTo>
                  <a:lnTo>
                    <a:pt x="122" y="40"/>
                  </a:lnTo>
                  <a:lnTo>
                    <a:pt x="120" y="44"/>
                  </a:lnTo>
                  <a:lnTo>
                    <a:pt x="120" y="44"/>
                  </a:lnTo>
                  <a:lnTo>
                    <a:pt x="114" y="48"/>
                  </a:lnTo>
                  <a:lnTo>
                    <a:pt x="110" y="48"/>
                  </a:lnTo>
                  <a:lnTo>
                    <a:pt x="100" y="48"/>
                  </a:lnTo>
                  <a:lnTo>
                    <a:pt x="100" y="48"/>
                  </a:lnTo>
                  <a:lnTo>
                    <a:pt x="92" y="50"/>
                  </a:lnTo>
                  <a:lnTo>
                    <a:pt x="82" y="54"/>
                  </a:lnTo>
                  <a:lnTo>
                    <a:pt x="82" y="54"/>
                  </a:lnTo>
                  <a:lnTo>
                    <a:pt x="74" y="60"/>
                  </a:lnTo>
                  <a:lnTo>
                    <a:pt x="72" y="66"/>
                  </a:lnTo>
                  <a:lnTo>
                    <a:pt x="70" y="76"/>
                  </a:lnTo>
                  <a:lnTo>
                    <a:pt x="68" y="78"/>
                  </a:lnTo>
                  <a:lnTo>
                    <a:pt x="68" y="78"/>
                  </a:lnTo>
                  <a:lnTo>
                    <a:pt x="60" y="68"/>
                  </a:lnTo>
                  <a:lnTo>
                    <a:pt x="52" y="66"/>
                  </a:lnTo>
                  <a:lnTo>
                    <a:pt x="52" y="66"/>
                  </a:lnTo>
                  <a:lnTo>
                    <a:pt x="54" y="60"/>
                  </a:lnTo>
                  <a:lnTo>
                    <a:pt x="54" y="60"/>
                  </a:lnTo>
                  <a:lnTo>
                    <a:pt x="52" y="64"/>
                  </a:lnTo>
                  <a:lnTo>
                    <a:pt x="52" y="60"/>
                  </a:lnTo>
                  <a:lnTo>
                    <a:pt x="54" y="54"/>
                  </a:lnTo>
                  <a:lnTo>
                    <a:pt x="58" y="50"/>
                  </a:lnTo>
                  <a:lnTo>
                    <a:pt x="60" y="50"/>
                  </a:lnTo>
                  <a:lnTo>
                    <a:pt x="64" y="50"/>
                  </a:lnTo>
                  <a:lnTo>
                    <a:pt x="64" y="50"/>
                  </a:lnTo>
                  <a:lnTo>
                    <a:pt x="64" y="48"/>
                  </a:lnTo>
                  <a:lnTo>
                    <a:pt x="58" y="48"/>
                  </a:lnTo>
                  <a:lnTo>
                    <a:pt x="52" y="54"/>
                  </a:lnTo>
                  <a:lnTo>
                    <a:pt x="52" y="54"/>
                  </a:lnTo>
                  <a:lnTo>
                    <a:pt x="48" y="44"/>
                  </a:lnTo>
                  <a:lnTo>
                    <a:pt x="52" y="40"/>
                  </a:lnTo>
                  <a:lnTo>
                    <a:pt x="54" y="38"/>
                  </a:lnTo>
                  <a:lnTo>
                    <a:pt x="54" y="38"/>
                  </a:lnTo>
                  <a:lnTo>
                    <a:pt x="60" y="38"/>
                  </a:lnTo>
                  <a:lnTo>
                    <a:pt x="64" y="40"/>
                  </a:lnTo>
                  <a:lnTo>
                    <a:pt x="68" y="40"/>
                  </a:lnTo>
                  <a:lnTo>
                    <a:pt x="72" y="44"/>
                  </a:lnTo>
                  <a:lnTo>
                    <a:pt x="72" y="44"/>
                  </a:lnTo>
                  <a:lnTo>
                    <a:pt x="68" y="38"/>
                  </a:lnTo>
                  <a:lnTo>
                    <a:pt x="70" y="36"/>
                  </a:lnTo>
                  <a:lnTo>
                    <a:pt x="70" y="36"/>
                  </a:lnTo>
                  <a:lnTo>
                    <a:pt x="60" y="36"/>
                  </a:lnTo>
                  <a:lnTo>
                    <a:pt x="60" y="36"/>
                  </a:lnTo>
                  <a:lnTo>
                    <a:pt x="58" y="36"/>
                  </a:lnTo>
                  <a:lnTo>
                    <a:pt x="52" y="36"/>
                  </a:lnTo>
                  <a:lnTo>
                    <a:pt x="52" y="36"/>
                  </a:lnTo>
                  <a:lnTo>
                    <a:pt x="44" y="38"/>
                  </a:lnTo>
                  <a:lnTo>
                    <a:pt x="42" y="40"/>
                  </a:lnTo>
                  <a:lnTo>
                    <a:pt x="42" y="40"/>
                  </a:lnTo>
                  <a:lnTo>
                    <a:pt x="38" y="44"/>
                  </a:lnTo>
                  <a:lnTo>
                    <a:pt x="30" y="44"/>
                  </a:lnTo>
                  <a:lnTo>
                    <a:pt x="30" y="44"/>
                  </a:lnTo>
                  <a:lnTo>
                    <a:pt x="30" y="40"/>
                  </a:lnTo>
                  <a:lnTo>
                    <a:pt x="32" y="38"/>
                  </a:lnTo>
                  <a:lnTo>
                    <a:pt x="40" y="34"/>
                  </a:lnTo>
                  <a:lnTo>
                    <a:pt x="40" y="34"/>
                  </a:lnTo>
                  <a:lnTo>
                    <a:pt x="30" y="36"/>
                  </a:lnTo>
                  <a:lnTo>
                    <a:pt x="28" y="36"/>
                  </a:lnTo>
                  <a:lnTo>
                    <a:pt x="20" y="38"/>
                  </a:lnTo>
                  <a:lnTo>
                    <a:pt x="20" y="38"/>
                  </a:lnTo>
                  <a:lnTo>
                    <a:pt x="14" y="34"/>
                  </a:lnTo>
                  <a:lnTo>
                    <a:pt x="14" y="28"/>
                  </a:lnTo>
                  <a:lnTo>
                    <a:pt x="18" y="24"/>
                  </a:lnTo>
                  <a:lnTo>
                    <a:pt x="24" y="20"/>
                  </a:lnTo>
                  <a:lnTo>
                    <a:pt x="24" y="20"/>
                  </a:lnTo>
                  <a:lnTo>
                    <a:pt x="14" y="20"/>
                  </a:lnTo>
                  <a:lnTo>
                    <a:pt x="14" y="20"/>
                  </a:lnTo>
                  <a:lnTo>
                    <a:pt x="12" y="24"/>
                  </a:lnTo>
                  <a:lnTo>
                    <a:pt x="12" y="24"/>
                  </a:lnTo>
                  <a:lnTo>
                    <a:pt x="4" y="24"/>
                  </a:lnTo>
                  <a:lnTo>
                    <a:pt x="0" y="20"/>
                  </a:lnTo>
                  <a:lnTo>
                    <a:pt x="0" y="2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87" name="EGYPT"/>
            <p:cNvSpPr>
              <a:spLocks/>
            </p:cNvSpPr>
            <p:nvPr/>
          </p:nvSpPr>
          <p:spPr bwMode="auto">
            <a:xfrm>
              <a:off x="7005587" y="1531938"/>
              <a:ext cx="586807" cy="552164"/>
            </a:xfrm>
            <a:custGeom>
              <a:avLst/>
              <a:gdLst>
                <a:gd name="T0" fmla="*/ 4 w 440"/>
                <a:gd name="T1" fmla="*/ 56 h 458"/>
                <a:gd name="T2" fmla="*/ 6 w 440"/>
                <a:gd name="T3" fmla="*/ 16 h 458"/>
                <a:gd name="T4" fmla="*/ 18 w 440"/>
                <a:gd name="T5" fmla="*/ 6 h 458"/>
                <a:gd name="T6" fmla="*/ 44 w 440"/>
                <a:gd name="T7" fmla="*/ 2 h 458"/>
                <a:gd name="T8" fmla="*/ 100 w 440"/>
                <a:gd name="T9" fmla="*/ 14 h 458"/>
                <a:gd name="T10" fmla="*/ 110 w 440"/>
                <a:gd name="T11" fmla="*/ 22 h 458"/>
                <a:gd name="T12" fmla="*/ 126 w 440"/>
                <a:gd name="T13" fmla="*/ 24 h 458"/>
                <a:gd name="T14" fmla="*/ 140 w 440"/>
                <a:gd name="T15" fmla="*/ 26 h 458"/>
                <a:gd name="T16" fmla="*/ 170 w 440"/>
                <a:gd name="T17" fmla="*/ 38 h 458"/>
                <a:gd name="T18" fmla="*/ 204 w 440"/>
                <a:gd name="T19" fmla="*/ 26 h 458"/>
                <a:gd name="T20" fmla="*/ 224 w 440"/>
                <a:gd name="T21" fmla="*/ 22 h 458"/>
                <a:gd name="T22" fmla="*/ 224 w 440"/>
                <a:gd name="T23" fmla="*/ 14 h 458"/>
                <a:gd name="T24" fmla="*/ 236 w 440"/>
                <a:gd name="T25" fmla="*/ 10 h 458"/>
                <a:gd name="T26" fmla="*/ 234 w 440"/>
                <a:gd name="T27" fmla="*/ 12 h 458"/>
                <a:gd name="T28" fmla="*/ 250 w 440"/>
                <a:gd name="T29" fmla="*/ 2 h 458"/>
                <a:gd name="T30" fmla="*/ 270 w 440"/>
                <a:gd name="T31" fmla="*/ 10 h 458"/>
                <a:gd name="T32" fmla="*/ 288 w 440"/>
                <a:gd name="T33" fmla="*/ 6 h 458"/>
                <a:gd name="T34" fmla="*/ 298 w 440"/>
                <a:gd name="T35" fmla="*/ 16 h 458"/>
                <a:gd name="T36" fmla="*/ 286 w 440"/>
                <a:gd name="T37" fmla="*/ 14 h 458"/>
                <a:gd name="T38" fmla="*/ 290 w 440"/>
                <a:gd name="T39" fmla="*/ 24 h 458"/>
                <a:gd name="T40" fmla="*/ 304 w 440"/>
                <a:gd name="T41" fmla="*/ 22 h 458"/>
                <a:gd name="T42" fmla="*/ 310 w 440"/>
                <a:gd name="T43" fmla="*/ 24 h 458"/>
                <a:gd name="T44" fmla="*/ 330 w 440"/>
                <a:gd name="T45" fmla="*/ 24 h 458"/>
                <a:gd name="T46" fmla="*/ 344 w 440"/>
                <a:gd name="T47" fmla="*/ 26 h 458"/>
                <a:gd name="T48" fmla="*/ 368 w 440"/>
                <a:gd name="T49" fmla="*/ 22 h 458"/>
                <a:gd name="T50" fmla="*/ 396 w 440"/>
                <a:gd name="T51" fmla="*/ 66 h 458"/>
                <a:gd name="T52" fmla="*/ 406 w 440"/>
                <a:gd name="T53" fmla="*/ 104 h 458"/>
                <a:gd name="T54" fmla="*/ 394 w 440"/>
                <a:gd name="T55" fmla="*/ 146 h 458"/>
                <a:gd name="T56" fmla="*/ 390 w 440"/>
                <a:gd name="T57" fmla="*/ 164 h 458"/>
                <a:gd name="T58" fmla="*/ 380 w 440"/>
                <a:gd name="T59" fmla="*/ 184 h 458"/>
                <a:gd name="T60" fmla="*/ 364 w 440"/>
                <a:gd name="T61" fmla="*/ 168 h 458"/>
                <a:gd name="T62" fmla="*/ 340 w 440"/>
                <a:gd name="T63" fmla="*/ 146 h 458"/>
                <a:gd name="T64" fmla="*/ 336 w 440"/>
                <a:gd name="T65" fmla="*/ 124 h 458"/>
                <a:gd name="T66" fmla="*/ 314 w 440"/>
                <a:gd name="T67" fmla="*/ 78 h 458"/>
                <a:gd name="T68" fmla="*/ 306 w 440"/>
                <a:gd name="T69" fmla="*/ 102 h 458"/>
                <a:gd name="T70" fmla="*/ 316 w 440"/>
                <a:gd name="T71" fmla="*/ 124 h 458"/>
                <a:gd name="T72" fmla="*/ 340 w 440"/>
                <a:gd name="T73" fmla="*/ 160 h 458"/>
                <a:gd name="T74" fmla="*/ 354 w 440"/>
                <a:gd name="T75" fmla="*/ 178 h 458"/>
                <a:gd name="T76" fmla="*/ 354 w 440"/>
                <a:gd name="T77" fmla="*/ 184 h 458"/>
                <a:gd name="T78" fmla="*/ 354 w 440"/>
                <a:gd name="T79" fmla="*/ 196 h 458"/>
                <a:gd name="T80" fmla="*/ 370 w 440"/>
                <a:gd name="T81" fmla="*/ 224 h 458"/>
                <a:gd name="T82" fmla="*/ 368 w 440"/>
                <a:gd name="T83" fmla="*/ 230 h 458"/>
                <a:gd name="T84" fmla="*/ 384 w 440"/>
                <a:gd name="T85" fmla="*/ 264 h 458"/>
                <a:gd name="T86" fmla="*/ 420 w 440"/>
                <a:gd name="T87" fmla="*/ 332 h 458"/>
                <a:gd name="T88" fmla="*/ 440 w 440"/>
                <a:gd name="T89" fmla="*/ 360 h 458"/>
                <a:gd name="T90" fmla="*/ 430 w 440"/>
                <a:gd name="T91" fmla="*/ 366 h 458"/>
                <a:gd name="T92" fmla="*/ 434 w 440"/>
                <a:gd name="T93" fmla="*/ 398 h 458"/>
                <a:gd name="T94" fmla="*/ 418 w 440"/>
                <a:gd name="T95" fmla="*/ 410 h 458"/>
                <a:gd name="T96" fmla="*/ 408 w 440"/>
                <a:gd name="T97" fmla="*/ 412 h 458"/>
                <a:gd name="T98" fmla="*/ 394 w 440"/>
                <a:gd name="T99" fmla="*/ 438 h 458"/>
                <a:gd name="T100" fmla="*/ 378 w 440"/>
                <a:gd name="T101" fmla="*/ 440 h 458"/>
                <a:gd name="T102" fmla="*/ 364 w 440"/>
                <a:gd name="T103" fmla="*/ 458 h 458"/>
                <a:gd name="T104" fmla="*/ 340 w 440"/>
                <a:gd name="T105" fmla="*/ 450 h 458"/>
                <a:gd name="T106" fmla="*/ 304 w 440"/>
                <a:gd name="T107" fmla="*/ 444 h 458"/>
                <a:gd name="T108" fmla="*/ 270 w 440"/>
                <a:gd name="T109" fmla="*/ 442 h 458"/>
                <a:gd name="T110" fmla="*/ 268 w 440"/>
                <a:gd name="T111" fmla="*/ 440 h 458"/>
                <a:gd name="T112" fmla="*/ 246 w 440"/>
                <a:gd name="T113" fmla="*/ 450 h 458"/>
                <a:gd name="T114" fmla="*/ 138 w 440"/>
                <a:gd name="T115" fmla="*/ 444 h 458"/>
                <a:gd name="T116" fmla="*/ 14 w 440"/>
                <a:gd name="T117" fmla="*/ 444 h 458"/>
                <a:gd name="T118" fmla="*/ 8 w 440"/>
                <a:gd name="T119" fmla="*/ 414 h 458"/>
                <a:gd name="T120" fmla="*/ 14 w 440"/>
                <a:gd name="T121" fmla="*/ 158 h 458"/>
                <a:gd name="T122" fmla="*/ 8 w 440"/>
                <a:gd name="T123" fmla="*/ 96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0" h="458">
                  <a:moveTo>
                    <a:pt x="4" y="78"/>
                  </a:moveTo>
                  <a:lnTo>
                    <a:pt x="4" y="78"/>
                  </a:lnTo>
                  <a:lnTo>
                    <a:pt x="0" y="68"/>
                  </a:lnTo>
                  <a:lnTo>
                    <a:pt x="4" y="56"/>
                  </a:lnTo>
                  <a:lnTo>
                    <a:pt x="8" y="48"/>
                  </a:lnTo>
                  <a:lnTo>
                    <a:pt x="8" y="38"/>
                  </a:lnTo>
                  <a:lnTo>
                    <a:pt x="8" y="38"/>
                  </a:lnTo>
                  <a:lnTo>
                    <a:pt x="6" y="16"/>
                  </a:lnTo>
                  <a:lnTo>
                    <a:pt x="8" y="10"/>
                  </a:lnTo>
                  <a:lnTo>
                    <a:pt x="18" y="0"/>
                  </a:lnTo>
                  <a:lnTo>
                    <a:pt x="18" y="0"/>
                  </a:lnTo>
                  <a:lnTo>
                    <a:pt x="18" y="6"/>
                  </a:lnTo>
                  <a:lnTo>
                    <a:pt x="26" y="6"/>
                  </a:lnTo>
                  <a:lnTo>
                    <a:pt x="34" y="6"/>
                  </a:lnTo>
                  <a:lnTo>
                    <a:pt x="34" y="6"/>
                  </a:lnTo>
                  <a:lnTo>
                    <a:pt x="44" y="2"/>
                  </a:lnTo>
                  <a:lnTo>
                    <a:pt x="54" y="2"/>
                  </a:lnTo>
                  <a:lnTo>
                    <a:pt x="68" y="6"/>
                  </a:lnTo>
                  <a:lnTo>
                    <a:pt x="68" y="6"/>
                  </a:lnTo>
                  <a:lnTo>
                    <a:pt x="100" y="14"/>
                  </a:lnTo>
                  <a:lnTo>
                    <a:pt x="100" y="14"/>
                  </a:lnTo>
                  <a:lnTo>
                    <a:pt x="108" y="16"/>
                  </a:lnTo>
                  <a:lnTo>
                    <a:pt x="110" y="22"/>
                  </a:lnTo>
                  <a:lnTo>
                    <a:pt x="110" y="22"/>
                  </a:lnTo>
                  <a:lnTo>
                    <a:pt x="116" y="22"/>
                  </a:lnTo>
                  <a:lnTo>
                    <a:pt x="124" y="22"/>
                  </a:lnTo>
                  <a:lnTo>
                    <a:pt x="124" y="22"/>
                  </a:lnTo>
                  <a:lnTo>
                    <a:pt x="126" y="24"/>
                  </a:lnTo>
                  <a:lnTo>
                    <a:pt x="130" y="26"/>
                  </a:lnTo>
                  <a:lnTo>
                    <a:pt x="130" y="26"/>
                  </a:lnTo>
                  <a:lnTo>
                    <a:pt x="140" y="26"/>
                  </a:lnTo>
                  <a:lnTo>
                    <a:pt x="140" y="26"/>
                  </a:lnTo>
                  <a:lnTo>
                    <a:pt x="150" y="28"/>
                  </a:lnTo>
                  <a:lnTo>
                    <a:pt x="156" y="34"/>
                  </a:lnTo>
                  <a:lnTo>
                    <a:pt x="170" y="38"/>
                  </a:lnTo>
                  <a:lnTo>
                    <a:pt x="170" y="38"/>
                  </a:lnTo>
                  <a:lnTo>
                    <a:pt x="180" y="38"/>
                  </a:lnTo>
                  <a:lnTo>
                    <a:pt x="188" y="36"/>
                  </a:lnTo>
                  <a:lnTo>
                    <a:pt x="204" y="26"/>
                  </a:lnTo>
                  <a:lnTo>
                    <a:pt x="204" y="26"/>
                  </a:lnTo>
                  <a:lnTo>
                    <a:pt x="216" y="14"/>
                  </a:lnTo>
                  <a:lnTo>
                    <a:pt x="216" y="14"/>
                  </a:lnTo>
                  <a:lnTo>
                    <a:pt x="218" y="16"/>
                  </a:lnTo>
                  <a:lnTo>
                    <a:pt x="224" y="22"/>
                  </a:lnTo>
                  <a:lnTo>
                    <a:pt x="224" y="22"/>
                  </a:lnTo>
                  <a:lnTo>
                    <a:pt x="218" y="16"/>
                  </a:lnTo>
                  <a:lnTo>
                    <a:pt x="218" y="16"/>
                  </a:lnTo>
                  <a:lnTo>
                    <a:pt x="224" y="14"/>
                  </a:lnTo>
                  <a:lnTo>
                    <a:pt x="228" y="10"/>
                  </a:lnTo>
                  <a:lnTo>
                    <a:pt x="228" y="10"/>
                  </a:lnTo>
                  <a:lnTo>
                    <a:pt x="234" y="10"/>
                  </a:lnTo>
                  <a:lnTo>
                    <a:pt x="236" y="10"/>
                  </a:lnTo>
                  <a:lnTo>
                    <a:pt x="248" y="6"/>
                  </a:lnTo>
                  <a:lnTo>
                    <a:pt x="248" y="6"/>
                  </a:lnTo>
                  <a:lnTo>
                    <a:pt x="234" y="12"/>
                  </a:lnTo>
                  <a:lnTo>
                    <a:pt x="234" y="12"/>
                  </a:lnTo>
                  <a:lnTo>
                    <a:pt x="248" y="10"/>
                  </a:lnTo>
                  <a:lnTo>
                    <a:pt x="256" y="6"/>
                  </a:lnTo>
                  <a:lnTo>
                    <a:pt x="256" y="2"/>
                  </a:lnTo>
                  <a:lnTo>
                    <a:pt x="250" y="2"/>
                  </a:lnTo>
                  <a:lnTo>
                    <a:pt x="250" y="2"/>
                  </a:lnTo>
                  <a:lnTo>
                    <a:pt x="258" y="2"/>
                  </a:lnTo>
                  <a:lnTo>
                    <a:pt x="264" y="6"/>
                  </a:lnTo>
                  <a:lnTo>
                    <a:pt x="270" y="10"/>
                  </a:lnTo>
                  <a:lnTo>
                    <a:pt x="276" y="10"/>
                  </a:lnTo>
                  <a:lnTo>
                    <a:pt x="276" y="10"/>
                  </a:lnTo>
                  <a:lnTo>
                    <a:pt x="284" y="10"/>
                  </a:lnTo>
                  <a:lnTo>
                    <a:pt x="288" y="6"/>
                  </a:lnTo>
                  <a:lnTo>
                    <a:pt x="288" y="6"/>
                  </a:lnTo>
                  <a:lnTo>
                    <a:pt x="296" y="12"/>
                  </a:lnTo>
                  <a:lnTo>
                    <a:pt x="298" y="16"/>
                  </a:lnTo>
                  <a:lnTo>
                    <a:pt x="298" y="16"/>
                  </a:lnTo>
                  <a:lnTo>
                    <a:pt x="290" y="12"/>
                  </a:lnTo>
                  <a:lnTo>
                    <a:pt x="286" y="10"/>
                  </a:lnTo>
                  <a:lnTo>
                    <a:pt x="286" y="10"/>
                  </a:lnTo>
                  <a:lnTo>
                    <a:pt x="286" y="14"/>
                  </a:lnTo>
                  <a:lnTo>
                    <a:pt x="286" y="16"/>
                  </a:lnTo>
                  <a:lnTo>
                    <a:pt x="288" y="22"/>
                  </a:lnTo>
                  <a:lnTo>
                    <a:pt x="288" y="22"/>
                  </a:lnTo>
                  <a:lnTo>
                    <a:pt x="290" y="24"/>
                  </a:lnTo>
                  <a:lnTo>
                    <a:pt x="296" y="28"/>
                  </a:lnTo>
                  <a:lnTo>
                    <a:pt x="296" y="28"/>
                  </a:lnTo>
                  <a:lnTo>
                    <a:pt x="300" y="24"/>
                  </a:lnTo>
                  <a:lnTo>
                    <a:pt x="304" y="22"/>
                  </a:lnTo>
                  <a:lnTo>
                    <a:pt x="300" y="16"/>
                  </a:lnTo>
                  <a:lnTo>
                    <a:pt x="300" y="16"/>
                  </a:lnTo>
                  <a:lnTo>
                    <a:pt x="306" y="22"/>
                  </a:lnTo>
                  <a:lnTo>
                    <a:pt x="310" y="24"/>
                  </a:lnTo>
                  <a:lnTo>
                    <a:pt x="316" y="26"/>
                  </a:lnTo>
                  <a:lnTo>
                    <a:pt x="326" y="26"/>
                  </a:lnTo>
                  <a:lnTo>
                    <a:pt x="326" y="26"/>
                  </a:lnTo>
                  <a:lnTo>
                    <a:pt x="330" y="24"/>
                  </a:lnTo>
                  <a:lnTo>
                    <a:pt x="338" y="24"/>
                  </a:lnTo>
                  <a:lnTo>
                    <a:pt x="338" y="28"/>
                  </a:lnTo>
                  <a:lnTo>
                    <a:pt x="338" y="28"/>
                  </a:lnTo>
                  <a:lnTo>
                    <a:pt x="344" y="26"/>
                  </a:lnTo>
                  <a:lnTo>
                    <a:pt x="350" y="26"/>
                  </a:lnTo>
                  <a:lnTo>
                    <a:pt x="358" y="24"/>
                  </a:lnTo>
                  <a:lnTo>
                    <a:pt x="358" y="24"/>
                  </a:lnTo>
                  <a:lnTo>
                    <a:pt x="368" y="22"/>
                  </a:lnTo>
                  <a:lnTo>
                    <a:pt x="378" y="16"/>
                  </a:lnTo>
                  <a:lnTo>
                    <a:pt x="378" y="16"/>
                  </a:lnTo>
                  <a:lnTo>
                    <a:pt x="396" y="66"/>
                  </a:lnTo>
                  <a:lnTo>
                    <a:pt x="396" y="66"/>
                  </a:lnTo>
                  <a:lnTo>
                    <a:pt x="406" y="84"/>
                  </a:lnTo>
                  <a:lnTo>
                    <a:pt x="406" y="94"/>
                  </a:lnTo>
                  <a:lnTo>
                    <a:pt x="406" y="104"/>
                  </a:lnTo>
                  <a:lnTo>
                    <a:pt x="406" y="104"/>
                  </a:lnTo>
                  <a:lnTo>
                    <a:pt x="398" y="112"/>
                  </a:lnTo>
                  <a:lnTo>
                    <a:pt x="396" y="124"/>
                  </a:lnTo>
                  <a:lnTo>
                    <a:pt x="396" y="134"/>
                  </a:lnTo>
                  <a:lnTo>
                    <a:pt x="394" y="146"/>
                  </a:lnTo>
                  <a:lnTo>
                    <a:pt x="394" y="146"/>
                  </a:lnTo>
                  <a:lnTo>
                    <a:pt x="390" y="156"/>
                  </a:lnTo>
                  <a:lnTo>
                    <a:pt x="390" y="164"/>
                  </a:lnTo>
                  <a:lnTo>
                    <a:pt x="390" y="164"/>
                  </a:lnTo>
                  <a:lnTo>
                    <a:pt x="386" y="170"/>
                  </a:lnTo>
                  <a:lnTo>
                    <a:pt x="384" y="174"/>
                  </a:lnTo>
                  <a:lnTo>
                    <a:pt x="380" y="178"/>
                  </a:lnTo>
                  <a:lnTo>
                    <a:pt x="380" y="184"/>
                  </a:lnTo>
                  <a:lnTo>
                    <a:pt x="380" y="184"/>
                  </a:lnTo>
                  <a:lnTo>
                    <a:pt x="368" y="176"/>
                  </a:lnTo>
                  <a:lnTo>
                    <a:pt x="368" y="176"/>
                  </a:lnTo>
                  <a:lnTo>
                    <a:pt x="364" y="168"/>
                  </a:lnTo>
                  <a:lnTo>
                    <a:pt x="356" y="160"/>
                  </a:lnTo>
                  <a:lnTo>
                    <a:pt x="356" y="160"/>
                  </a:lnTo>
                  <a:lnTo>
                    <a:pt x="344" y="148"/>
                  </a:lnTo>
                  <a:lnTo>
                    <a:pt x="340" y="146"/>
                  </a:lnTo>
                  <a:lnTo>
                    <a:pt x="340" y="136"/>
                  </a:lnTo>
                  <a:lnTo>
                    <a:pt x="340" y="136"/>
                  </a:lnTo>
                  <a:lnTo>
                    <a:pt x="340" y="132"/>
                  </a:lnTo>
                  <a:lnTo>
                    <a:pt x="336" y="124"/>
                  </a:lnTo>
                  <a:lnTo>
                    <a:pt x="328" y="112"/>
                  </a:lnTo>
                  <a:lnTo>
                    <a:pt x="328" y="112"/>
                  </a:lnTo>
                  <a:lnTo>
                    <a:pt x="318" y="96"/>
                  </a:lnTo>
                  <a:lnTo>
                    <a:pt x="314" y="78"/>
                  </a:lnTo>
                  <a:lnTo>
                    <a:pt x="314" y="78"/>
                  </a:lnTo>
                  <a:lnTo>
                    <a:pt x="306" y="88"/>
                  </a:lnTo>
                  <a:lnTo>
                    <a:pt x="306" y="94"/>
                  </a:lnTo>
                  <a:lnTo>
                    <a:pt x="306" y="102"/>
                  </a:lnTo>
                  <a:lnTo>
                    <a:pt x="306" y="102"/>
                  </a:lnTo>
                  <a:lnTo>
                    <a:pt x="314" y="108"/>
                  </a:lnTo>
                  <a:lnTo>
                    <a:pt x="314" y="118"/>
                  </a:lnTo>
                  <a:lnTo>
                    <a:pt x="316" y="124"/>
                  </a:lnTo>
                  <a:lnTo>
                    <a:pt x="318" y="134"/>
                  </a:lnTo>
                  <a:lnTo>
                    <a:pt x="318" y="134"/>
                  </a:lnTo>
                  <a:lnTo>
                    <a:pt x="328" y="148"/>
                  </a:lnTo>
                  <a:lnTo>
                    <a:pt x="340" y="160"/>
                  </a:lnTo>
                  <a:lnTo>
                    <a:pt x="340" y="160"/>
                  </a:lnTo>
                  <a:lnTo>
                    <a:pt x="350" y="174"/>
                  </a:lnTo>
                  <a:lnTo>
                    <a:pt x="350" y="174"/>
                  </a:lnTo>
                  <a:lnTo>
                    <a:pt x="354" y="178"/>
                  </a:lnTo>
                  <a:lnTo>
                    <a:pt x="354" y="178"/>
                  </a:lnTo>
                  <a:lnTo>
                    <a:pt x="350" y="178"/>
                  </a:lnTo>
                  <a:lnTo>
                    <a:pt x="350" y="178"/>
                  </a:lnTo>
                  <a:lnTo>
                    <a:pt x="354" y="184"/>
                  </a:lnTo>
                  <a:lnTo>
                    <a:pt x="354" y="188"/>
                  </a:lnTo>
                  <a:lnTo>
                    <a:pt x="354" y="190"/>
                  </a:lnTo>
                  <a:lnTo>
                    <a:pt x="354" y="196"/>
                  </a:lnTo>
                  <a:lnTo>
                    <a:pt x="354" y="196"/>
                  </a:lnTo>
                  <a:lnTo>
                    <a:pt x="358" y="204"/>
                  </a:lnTo>
                  <a:lnTo>
                    <a:pt x="366" y="214"/>
                  </a:lnTo>
                  <a:lnTo>
                    <a:pt x="366" y="214"/>
                  </a:lnTo>
                  <a:lnTo>
                    <a:pt x="370" y="224"/>
                  </a:lnTo>
                  <a:lnTo>
                    <a:pt x="370" y="224"/>
                  </a:lnTo>
                  <a:lnTo>
                    <a:pt x="368" y="228"/>
                  </a:lnTo>
                  <a:lnTo>
                    <a:pt x="368" y="230"/>
                  </a:lnTo>
                  <a:lnTo>
                    <a:pt x="368" y="230"/>
                  </a:lnTo>
                  <a:lnTo>
                    <a:pt x="370" y="238"/>
                  </a:lnTo>
                  <a:lnTo>
                    <a:pt x="374" y="244"/>
                  </a:lnTo>
                  <a:lnTo>
                    <a:pt x="374" y="244"/>
                  </a:lnTo>
                  <a:lnTo>
                    <a:pt x="384" y="264"/>
                  </a:lnTo>
                  <a:lnTo>
                    <a:pt x="384" y="264"/>
                  </a:lnTo>
                  <a:lnTo>
                    <a:pt x="414" y="322"/>
                  </a:lnTo>
                  <a:lnTo>
                    <a:pt x="414" y="322"/>
                  </a:lnTo>
                  <a:lnTo>
                    <a:pt x="420" y="332"/>
                  </a:lnTo>
                  <a:lnTo>
                    <a:pt x="426" y="346"/>
                  </a:lnTo>
                  <a:lnTo>
                    <a:pt x="426" y="346"/>
                  </a:lnTo>
                  <a:lnTo>
                    <a:pt x="436" y="350"/>
                  </a:lnTo>
                  <a:lnTo>
                    <a:pt x="440" y="360"/>
                  </a:lnTo>
                  <a:lnTo>
                    <a:pt x="440" y="360"/>
                  </a:lnTo>
                  <a:lnTo>
                    <a:pt x="434" y="358"/>
                  </a:lnTo>
                  <a:lnTo>
                    <a:pt x="434" y="358"/>
                  </a:lnTo>
                  <a:lnTo>
                    <a:pt x="430" y="366"/>
                  </a:lnTo>
                  <a:lnTo>
                    <a:pt x="430" y="376"/>
                  </a:lnTo>
                  <a:lnTo>
                    <a:pt x="436" y="390"/>
                  </a:lnTo>
                  <a:lnTo>
                    <a:pt x="436" y="390"/>
                  </a:lnTo>
                  <a:lnTo>
                    <a:pt x="434" y="398"/>
                  </a:lnTo>
                  <a:lnTo>
                    <a:pt x="430" y="402"/>
                  </a:lnTo>
                  <a:lnTo>
                    <a:pt x="424" y="410"/>
                  </a:lnTo>
                  <a:lnTo>
                    <a:pt x="418" y="410"/>
                  </a:lnTo>
                  <a:lnTo>
                    <a:pt x="418" y="410"/>
                  </a:lnTo>
                  <a:lnTo>
                    <a:pt x="410" y="410"/>
                  </a:lnTo>
                  <a:lnTo>
                    <a:pt x="410" y="410"/>
                  </a:lnTo>
                  <a:lnTo>
                    <a:pt x="408" y="412"/>
                  </a:lnTo>
                  <a:lnTo>
                    <a:pt x="408" y="412"/>
                  </a:lnTo>
                  <a:lnTo>
                    <a:pt x="404" y="424"/>
                  </a:lnTo>
                  <a:lnTo>
                    <a:pt x="404" y="424"/>
                  </a:lnTo>
                  <a:lnTo>
                    <a:pt x="398" y="430"/>
                  </a:lnTo>
                  <a:lnTo>
                    <a:pt x="394" y="438"/>
                  </a:lnTo>
                  <a:lnTo>
                    <a:pt x="394" y="438"/>
                  </a:lnTo>
                  <a:lnTo>
                    <a:pt x="384" y="438"/>
                  </a:lnTo>
                  <a:lnTo>
                    <a:pt x="380" y="438"/>
                  </a:lnTo>
                  <a:lnTo>
                    <a:pt x="378" y="440"/>
                  </a:lnTo>
                  <a:lnTo>
                    <a:pt x="378" y="440"/>
                  </a:lnTo>
                  <a:lnTo>
                    <a:pt x="370" y="452"/>
                  </a:lnTo>
                  <a:lnTo>
                    <a:pt x="368" y="454"/>
                  </a:lnTo>
                  <a:lnTo>
                    <a:pt x="364" y="458"/>
                  </a:lnTo>
                  <a:lnTo>
                    <a:pt x="364" y="458"/>
                  </a:lnTo>
                  <a:lnTo>
                    <a:pt x="354" y="458"/>
                  </a:lnTo>
                  <a:lnTo>
                    <a:pt x="346" y="454"/>
                  </a:lnTo>
                  <a:lnTo>
                    <a:pt x="340" y="450"/>
                  </a:lnTo>
                  <a:lnTo>
                    <a:pt x="336" y="444"/>
                  </a:lnTo>
                  <a:lnTo>
                    <a:pt x="336" y="444"/>
                  </a:lnTo>
                  <a:lnTo>
                    <a:pt x="318" y="444"/>
                  </a:lnTo>
                  <a:lnTo>
                    <a:pt x="304" y="444"/>
                  </a:lnTo>
                  <a:lnTo>
                    <a:pt x="286" y="444"/>
                  </a:lnTo>
                  <a:lnTo>
                    <a:pt x="270" y="444"/>
                  </a:lnTo>
                  <a:lnTo>
                    <a:pt x="270" y="444"/>
                  </a:lnTo>
                  <a:lnTo>
                    <a:pt x="270" y="442"/>
                  </a:lnTo>
                  <a:lnTo>
                    <a:pt x="270" y="438"/>
                  </a:lnTo>
                  <a:lnTo>
                    <a:pt x="270" y="438"/>
                  </a:lnTo>
                  <a:lnTo>
                    <a:pt x="270" y="438"/>
                  </a:lnTo>
                  <a:lnTo>
                    <a:pt x="268" y="440"/>
                  </a:lnTo>
                  <a:lnTo>
                    <a:pt x="264" y="442"/>
                  </a:lnTo>
                  <a:lnTo>
                    <a:pt x="264" y="442"/>
                  </a:lnTo>
                  <a:lnTo>
                    <a:pt x="256" y="444"/>
                  </a:lnTo>
                  <a:lnTo>
                    <a:pt x="246" y="450"/>
                  </a:lnTo>
                  <a:lnTo>
                    <a:pt x="224" y="444"/>
                  </a:lnTo>
                  <a:lnTo>
                    <a:pt x="224" y="444"/>
                  </a:lnTo>
                  <a:lnTo>
                    <a:pt x="138" y="444"/>
                  </a:lnTo>
                  <a:lnTo>
                    <a:pt x="138" y="444"/>
                  </a:lnTo>
                  <a:lnTo>
                    <a:pt x="54" y="444"/>
                  </a:lnTo>
                  <a:lnTo>
                    <a:pt x="54" y="444"/>
                  </a:lnTo>
                  <a:lnTo>
                    <a:pt x="34" y="450"/>
                  </a:lnTo>
                  <a:lnTo>
                    <a:pt x="14" y="444"/>
                  </a:lnTo>
                  <a:lnTo>
                    <a:pt x="14" y="444"/>
                  </a:lnTo>
                  <a:lnTo>
                    <a:pt x="8" y="442"/>
                  </a:lnTo>
                  <a:lnTo>
                    <a:pt x="8" y="430"/>
                  </a:lnTo>
                  <a:lnTo>
                    <a:pt x="8" y="414"/>
                  </a:lnTo>
                  <a:lnTo>
                    <a:pt x="8" y="414"/>
                  </a:lnTo>
                  <a:lnTo>
                    <a:pt x="8" y="244"/>
                  </a:lnTo>
                  <a:lnTo>
                    <a:pt x="8" y="244"/>
                  </a:lnTo>
                  <a:lnTo>
                    <a:pt x="14" y="158"/>
                  </a:lnTo>
                  <a:lnTo>
                    <a:pt x="14" y="158"/>
                  </a:lnTo>
                  <a:lnTo>
                    <a:pt x="14" y="118"/>
                  </a:lnTo>
                  <a:lnTo>
                    <a:pt x="14" y="118"/>
                  </a:lnTo>
                  <a:lnTo>
                    <a:pt x="8" y="96"/>
                  </a:lnTo>
                  <a:lnTo>
                    <a:pt x="4" y="78"/>
                  </a:lnTo>
                  <a:lnTo>
                    <a:pt x="4" y="7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88" name="LIBYA"/>
            <p:cNvSpPr>
              <a:spLocks/>
            </p:cNvSpPr>
            <p:nvPr/>
          </p:nvSpPr>
          <p:spPr bwMode="auto">
            <a:xfrm>
              <a:off x="6186722" y="1447545"/>
              <a:ext cx="840203" cy="759528"/>
            </a:xfrm>
            <a:custGeom>
              <a:avLst/>
              <a:gdLst>
                <a:gd name="T0" fmla="*/ 4 w 630"/>
                <a:gd name="T1" fmla="*/ 140 h 630"/>
                <a:gd name="T2" fmla="*/ 28 w 630"/>
                <a:gd name="T3" fmla="*/ 122 h 630"/>
                <a:gd name="T4" fmla="*/ 38 w 630"/>
                <a:gd name="T5" fmla="*/ 100 h 630"/>
                <a:gd name="T6" fmla="*/ 30 w 630"/>
                <a:gd name="T7" fmla="*/ 80 h 630"/>
                <a:gd name="T8" fmla="*/ 50 w 630"/>
                <a:gd name="T9" fmla="*/ 64 h 630"/>
                <a:gd name="T10" fmla="*/ 66 w 630"/>
                <a:gd name="T11" fmla="*/ 44 h 630"/>
                <a:gd name="T12" fmla="*/ 90 w 630"/>
                <a:gd name="T13" fmla="*/ 30 h 630"/>
                <a:gd name="T14" fmla="*/ 88 w 630"/>
                <a:gd name="T15" fmla="*/ 0 h 630"/>
                <a:gd name="T16" fmla="*/ 110 w 630"/>
                <a:gd name="T17" fmla="*/ 12 h 630"/>
                <a:gd name="T18" fmla="*/ 150 w 630"/>
                <a:gd name="T19" fmla="*/ 12 h 630"/>
                <a:gd name="T20" fmla="*/ 176 w 630"/>
                <a:gd name="T21" fmla="*/ 14 h 630"/>
                <a:gd name="T22" fmla="*/ 210 w 630"/>
                <a:gd name="T23" fmla="*/ 30 h 630"/>
                <a:gd name="T24" fmla="*/ 230 w 630"/>
                <a:gd name="T25" fmla="*/ 38 h 630"/>
                <a:gd name="T26" fmla="*/ 240 w 630"/>
                <a:gd name="T27" fmla="*/ 54 h 630"/>
                <a:gd name="T28" fmla="*/ 266 w 630"/>
                <a:gd name="T29" fmla="*/ 88 h 630"/>
                <a:gd name="T30" fmla="*/ 330 w 630"/>
                <a:gd name="T31" fmla="*/ 100 h 630"/>
                <a:gd name="T32" fmla="*/ 374 w 630"/>
                <a:gd name="T33" fmla="*/ 128 h 630"/>
                <a:gd name="T34" fmla="*/ 402 w 630"/>
                <a:gd name="T35" fmla="*/ 132 h 630"/>
                <a:gd name="T36" fmla="*/ 430 w 630"/>
                <a:gd name="T37" fmla="*/ 100 h 630"/>
                <a:gd name="T38" fmla="*/ 428 w 630"/>
                <a:gd name="T39" fmla="*/ 80 h 630"/>
                <a:gd name="T40" fmla="*/ 432 w 630"/>
                <a:gd name="T41" fmla="*/ 42 h 630"/>
                <a:gd name="T42" fmla="*/ 472 w 630"/>
                <a:gd name="T43" fmla="*/ 18 h 630"/>
                <a:gd name="T44" fmla="*/ 508 w 630"/>
                <a:gd name="T45" fmla="*/ 12 h 630"/>
                <a:gd name="T46" fmla="*/ 542 w 630"/>
                <a:gd name="T47" fmla="*/ 20 h 630"/>
                <a:gd name="T48" fmla="*/ 550 w 630"/>
                <a:gd name="T49" fmla="*/ 38 h 630"/>
                <a:gd name="T50" fmla="*/ 568 w 630"/>
                <a:gd name="T51" fmla="*/ 44 h 630"/>
                <a:gd name="T52" fmla="*/ 592 w 630"/>
                <a:gd name="T53" fmla="*/ 54 h 630"/>
                <a:gd name="T54" fmla="*/ 622 w 630"/>
                <a:gd name="T55" fmla="*/ 58 h 630"/>
                <a:gd name="T56" fmla="*/ 630 w 630"/>
                <a:gd name="T57" fmla="*/ 72 h 630"/>
                <a:gd name="T58" fmla="*/ 620 w 630"/>
                <a:gd name="T59" fmla="*/ 84 h 630"/>
                <a:gd name="T60" fmla="*/ 628 w 630"/>
                <a:gd name="T61" fmla="*/ 110 h 630"/>
                <a:gd name="T62" fmla="*/ 616 w 630"/>
                <a:gd name="T63" fmla="*/ 134 h 630"/>
                <a:gd name="T64" fmla="*/ 620 w 630"/>
                <a:gd name="T65" fmla="*/ 164 h 630"/>
                <a:gd name="T66" fmla="*/ 628 w 630"/>
                <a:gd name="T67" fmla="*/ 266 h 630"/>
                <a:gd name="T68" fmla="*/ 628 w 630"/>
                <a:gd name="T69" fmla="*/ 608 h 630"/>
                <a:gd name="T70" fmla="*/ 588 w 630"/>
                <a:gd name="T71" fmla="*/ 630 h 630"/>
                <a:gd name="T72" fmla="*/ 336 w 630"/>
                <a:gd name="T73" fmla="*/ 488 h 630"/>
                <a:gd name="T74" fmla="*/ 264 w 630"/>
                <a:gd name="T75" fmla="*/ 456 h 630"/>
                <a:gd name="T76" fmla="*/ 214 w 630"/>
                <a:gd name="T77" fmla="*/ 480 h 630"/>
                <a:gd name="T78" fmla="*/ 188 w 630"/>
                <a:gd name="T79" fmla="*/ 484 h 630"/>
                <a:gd name="T80" fmla="*/ 158 w 630"/>
                <a:gd name="T81" fmla="*/ 460 h 630"/>
                <a:gd name="T82" fmla="*/ 108 w 630"/>
                <a:gd name="T83" fmla="*/ 446 h 630"/>
                <a:gd name="T84" fmla="*/ 98 w 630"/>
                <a:gd name="T85" fmla="*/ 430 h 630"/>
                <a:gd name="T86" fmla="*/ 70 w 630"/>
                <a:gd name="T87" fmla="*/ 406 h 630"/>
                <a:gd name="T88" fmla="*/ 54 w 630"/>
                <a:gd name="T89" fmla="*/ 400 h 630"/>
                <a:gd name="T90" fmla="*/ 38 w 630"/>
                <a:gd name="T91" fmla="*/ 400 h 630"/>
                <a:gd name="T92" fmla="*/ 26 w 630"/>
                <a:gd name="T93" fmla="*/ 366 h 630"/>
                <a:gd name="T94" fmla="*/ 4 w 630"/>
                <a:gd name="T95" fmla="*/ 328 h 630"/>
                <a:gd name="T96" fmla="*/ 12 w 630"/>
                <a:gd name="T97" fmla="*/ 314 h 630"/>
                <a:gd name="T98" fmla="*/ 22 w 630"/>
                <a:gd name="T99" fmla="*/ 294 h 630"/>
                <a:gd name="T100" fmla="*/ 24 w 630"/>
                <a:gd name="T101" fmla="*/ 250 h 630"/>
                <a:gd name="T102" fmla="*/ 22 w 630"/>
                <a:gd name="T103" fmla="*/ 206 h 630"/>
                <a:gd name="T104" fmla="*/ 16 w 630"/>
                <a:gd name="T105" fmla="*/ 174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0" h="630">
                  <a:moveTo>
                    <a:pt x="0" y="146"/>
                  </a:moveTo>
                  <a:lnTo>
                    <a:pt x="0" y="146"/>
                  </a:lnTo>
                  <a:lnTo>
                    <a:pt x="0" y="144"/>
                  </a:lnTo>
                  <a:lnTo>
                    <a:pt x="4" y="140"/>
                  </a:lnTo>
                  <a:lnTo>
                    <a:pt x="12" y="134"/>
                  </a:lnTo>
                  <a:lnTo>
                    <a:pt x="12" y="134"/>
                  </a:lnTo>
                  <a:lnTo>
                    <a:pt x="24" y="132"/>
                  </a:lnTo>
                  <a:lnTo>
                    <a:pt x="28" y="122"/>
                  </a:lnTo>
                  <a:lnTo>
                    <a:pt x="28" y="122"/>
                  </a:lnTo>
                  <a:lnTo>
                    <a:pt x="36" y="112"/>
                  </a:lnTo>
                  <a:lnTo>
                    <a:pt x="38" y="108"/>
                  </a:lnTo>
                  <a:lnTo>
                    <a:pt x="38" y="100"/>
                  </a:lnTo>
                  <a:lnTo>
                    <a:pt x="38" y="100"/>
                  </a:lnTo>
                  <a:lnTo>
                    <a:pt x="36" y="92"/>
                  </a:lnTo>
                  <a:lnTo>
                    <a:pt x="30" y="80"/>
                  </a:lnTo>
                  <a:lnTo>
                    <a:pt x="30" y="80"/>
                  </a:lnTo>
                  <a:lnTo>
                    <a:pt x="36" y="72"/>
                  </a:lnTo>
                  <a:lnTo>
                    <a:pt x="38" y="70"/>
                  </a:lnTo>
                  <a:lnTo>
                    <a:pt x="44" y="68"/>
                  </a:lnTo>
                  <a:lnTo>
                    <a:pt x="50" y="64"/>
                  </a:lnTo>
                  <a:lnTo>
                    <a:pt x="50" y="64"/>
                  </a:lnTo>
                  <a:lnTo>
                    <a:pt x="56" y="54"/>
                  </a:lnTo>
                  <a:lnTo>
                    <a:pt x="66" y="44"/>
                  </a:lnTo>
                  <a:lnTo>
                    <a:pt x="66" y="44"/>
                  </a:lnTo>
                  <a:lnTo>
                    <a:pt x="78" y="40"/>
                  </a:lnTo>
                  <a:lnTo>
                    <a:pt x="88" y="38"/>
                  </a:lnTo>
                  <a:lnTo>
                    <a:pt x="90" y="30"/>
                  </a:lnTo>
                  <a:lnTo>
                    <a:pt x="90" y="30"/>
                  </a:lnTo>
                  <a:lnTo>
                    <a:pt x="88" y="24"/>
                  </a:lnTo>
                  <a:lnTo>
                    <a:pt x="88" y="20"/>
                  </a:lnTo>
                  <a:lnTo>
                    <a:pt x="88" y="20"/>
                  </a:lnTo>
                  <a:lnTo>
                    <a:pt x="88" y="0"/>
                  </a:lnTo>
                  <a:lnTo>
                    <a:pt x="88" y="0"/>
                  </a:lnTo>
                  <a:lnTo>
                    <a:pt x="98" y="6"/>
                  </a:lnTo>
                  <a:lnTo>
                    <a:pt x="110" y="12"/>
                  </a:lnTo>
                  <a:lnTo>
                    <a:pt x="110" y="12"/>
                  </a:lnTo>
                  <a:lnTo>
                    <a:pt x="124" y="14"/>
                  </a:lnTo>
                  <a:lnTo>
                    <a:pt x="138" y="14"/>
                  </a:lnTo>
                  <a:lnTo>
                    <a:pt x="138" y="14"/>
                  </a:lnTo>
                  <a:lnTo>
                    <a:pt x="150" y="12"/>
                  </a:lnTo>
                  <a:lnTo>
                    <a:pt x="158" y="12"/>
                  </a:lnTo>
                  <a:lnTo>
                    <a:pt x="164" y="12"/>
                  </a:lnTo>
                  <a:lnTo>
                    <a:pt x="164" y="12"/>
                  </a:lnTo>
                  <a:lnTo>
                    <a:pt x="176" y="14"/>
                  </a:lnTo>
                  <a:lnTo>
                    <a:pt x="190" y="20"/>
                  </a:lnTo>
                  <a:lnTo>
                    <a:pt x="190" y="20"/>
                  </a:lnTo>
                  <a:lnTo>
                    <a:pt x="210" y="30"/>
                  </a:lnTo>
                  <a:lnTo>
                    <a:pt x="210" y="30"/>
                  </a:lnTo>
                  <a:lnTo>
                    <a:pt x="224" y="32"/>
                  </a:lnTo>
                  <a:lnTo>
                    <a:pt x="228" y="32"/>
                  </a:lnTo>
                  <a:lnTo>
                    <a:pt x="230" y="38"/>
                  </a:lnTo>
                  <a:lnTo>
                    <a:pt x="230" y="38"/>
                  </a:lnTo>
                  <a:lnTo>
                    <a:pt x="238" y="40"/>
                  </a:lnTo>
                  <a:lnTo>
                    <a:pt x="240" y="44"/>
                  </a:lnTo>
                  <a:lnTo>
                    <a:pt x="240" y="54"/>
                  </a:lnTo>
                  <a:lnTo>
                    <a:pt x="240" y="54"/>
                  </a:lnTo>
                  <a:lnTo>
                    <a:pt x="246" y="70"/>
                  </a:lnTo>
                  <a:lnTo>
                    <a:pt x="256" y="80"/>
                  </a:lnTo>
                  <a:lnTo>
                    <a:pt x="256" y="80"/>
                  </a:lnTo>
                  <a:lnTo>
                    <a:pt x="266" y="88"/>
                  </a:lnTo>
                  <a:lnTo>
                    <a:pt x="278" y="88"/>
                  </a:lnTo>
                  <a:lnTo>
                    <a:pt x="300" y="92"/>
                  </a:lnTo>
                  <a:lnTo>
                    <a:pt x="300" y="92"/>
                  </a:lnTo>
                  <a:lnTo>
                    <a:pt x="330" y="100"/>
                  </a:lnTo>
                  <a:lnTo>
                    <a:pt x="346" y="108"/>
                  </a:lnTo>
                  <a:lnTo>
                    <a:pt x="352" y="112"/>
                  </a:lnTo>
                  <a:lnTo>
                    <a:pt x="352" y="112"/>
                  </a:lnTo>
                  <a:lnTo>
                    <a:pt x="374" y="128"/>
                  </a:lnTo>
                  <a:lnTo>
                    <a:pt x="378" y="134"/>
                  </a:lnTo>
                  <a:lnTo>
                    <a:pt x="390" y="134"/>
                  </a:lnTo>
                  <a:lnTo>
                    <a:pt x="390" y="134"/>
                  </a:lnTo>
                  <a:lnTo>
                    <a:pt x="402" y="132"/>
                  </a:lnTo>
                  <a:lnTo>
                    <a:pt x="416" y="124"/>
                  </a:lnTo>
                  <a:lnTo>
                    <a:pt x="426" y="112"/>
                  </a:lnTo>
                  <a:lnTo>
                    <a:pt x="430" y="100"/>
                  </a:lnTo>
                  <a:lnTo>
                    <a:pt x="430" y="100"/>
                  </a:lnTo>
                  <a:lnTo>
                    <a:pt x="430" y="94"/>
                  </a:lnTo>
                  <a:lnTo>
                    <a:pt x="430" y="88"/>
                  </a:lnTo>
                  <a:lnTo>
                    <a:pt x="428" y="80"/>
                  </a:lnTo>
                  <a:lnTo>
                    <a:pt x="428" y="80"/>
                  </a:lnTo>
                  <a:lnTo>
                    <a:pt x="426" y="68"/>
                  </a:lnTo>
                  <a:lnTo>
                    <a:pt x="426" y="54"/>
                  </a:lnTo>
                  <a:lnTo>
                    <a:pt x="426" y="54"/>
                  </a:lnTo>
                  <a:lnTo>
                    <a:pt x="432" y="42"/>
                  </a:lnTo>
                  <a:lnTo>
                    <a:pt x="446" y="30"/>
                  </a:lnTo>
                  <a:lnTo>
                    <a:pt x="458" y="20"/>
                  </a:lnTo>
                  <a:lnTo>
                    <a:pt x="472" y="18"/>
                  </a:lnTo>
                  <a:lnTo>
                    <a:pt x="472" y="18"/>
                  </a:lnTo>
                  <a:lnTo>
                    <a:pt x="482" y="14"/>
                  </a:lnTo>
                  <a:lnTo>
                    <a:pt x="496" y="12"/>
                  </a:lnTo>
                  <a:lnTo>
                    <a:pt x="496" y="12"/>
                  </a:lnTo>
                  <a:lnTo>
                    <a:pt x="508" y="12"/>
                  </a:lnTo>
                  <a:lnTo>
                    <a:pt x="516" y="12"/>
                  </a:lnTo>
                  <a:lnTo>
                    <a:pt x="516" y="12"/>
                  </a:lnTo>
                  <a:lnTo>
                    <a:pt x="532" y="18"/>
                  </a:lnTo>
                  <a:lnTo>
                    <a:pt x="542" y="20"/>
                  </a:lnTo>
                  <a:lnTo>
                    <a:pt x="542" y="20"/>
                  </a:lnTo>
                  <a:lnTo>
                    <a:pt x="548" y="24"/>
                  </a:lnTo>
                  <a:lnTo>
                    <a:pt x="550" y="28"/>
                  </a:lnTo>
                  <a:lnTo>
                    <a:pt x="550" y="38"/>
                  </a:lnTo>
                  <a:lnTo>
                    <a:pt x="550" y="38"/>
                  </a:lnTo>
                  <a:lnTo>
                    <a:pt x="552" y="40"/>
                  </a:lnTo>
                  <a:lnTo>
                    <a:pt x="556" y="42"/>
                  </a:lnTo>
                  <a:lnTo>
                    <a:pt x="568" y="44"/>
                  </a:lnTo>
                  <a:lnTo>
                    <a:pt x="568" y="44"/>
                  </a:lnTo>
                  <a:lnTo>
                    <a:pt x="580" y="48"/>
                  </a:lnTo>
                  <a:lnTo>
                    <a:pt x="592" y="54"/>
                  </a:lnTo>
                  <a:lnTo>
                    <a:pt x="592" y="54"/>
                  </a:lnTo>
                  <a:lnTo>
                    <a:pt x="606" y="54"/>
                  </a:lnTo>
                  <a:lnTo>
                    <a:pt x="620" y="54"/>
                  </a:lnTo>
                  <a:lnTo>
                    <a:pt x="620" y="54"/>
                  </a:lnTo>
                  <a:lnTo>
                    <a:pt x="622" y="58"/>
                  </a:lnTo>
                  <a:lnTo>
                    <a:pt x="630" y="60"/>
                  </a:lnTo>
                  <a:lnTo>
                    <a:pt x="630" y="68"/>
                  </a:lnTo>
                  <a:lnTo>
                    <a:pt x="630" y="72"/>
                  </a:lnTo>
                  <a:lnTo>
                    <a:pt x="630" y="72"/>
                  </a:lnTo>
                  <a:lnTo>
                    <a:pt x="628" y="80"/>
                  </a:lnTo>
                  <a:lnTo>
                    <a:pt x="622" y="82"/>
                  </a:lnTo>
                  <a:lnTo>
                    <a:pt x="620" y="84"/>
                  </a:lnTo>
                  <a:lnTo>
                    <a:pt x="620" y="84"/>
                  </a:lnTo>
                  <a:lnTo>
                    <a:pt x="620" y="92"/>
                  </a:lnTo>
                  <a:lnTo>
                    <a:pt x="620" y="98"/>
                  </a:lnTo>
                  <a:lnTo>
                    <a:pt x="628" y="110"/>
                  </a:lnTo>
                  <a:lnTo>
                    <a:pt x="628" y="110"/>
                  </a:lnTo>
                  <a:lnTo>
                    <a:pt x="622" y="114"/>
                  </a:lnTo>
                  <a:lnTo>
                    <a:pt x="622" y="122"/>
                  </a:lnTo>
                  <a:lnTo>
                    <a:pt x="616" y="134"/>
                  </a:lnTo>
                  <a:lnTo>
                    <a:pt x="616" y="134"/>
                  </a:lnTo>
                  <a:lnTo>
                    <a:pt x="616" y="140"/>
                  </a:lnTo>
                  <a:lnTo>
                    <a:pt x="618" y="150"/>
                  </a:lnTo>
                  <a:lnTo>
                    <a:pt x="620" y="164"/>
                  </a:lnTo>
                  <a:lnTo>
                    <a:pt x="620" y="164"/>
                  </a:lnTo>
                  <a:lnTo>
                    <a:pt x="622" y="186"/>
                  </a:lnTo>
                  <a:lnTo>
                    <a:pt x="628" y="212"/>
                  </a:lnTo>
                  <a:lnTo>
                    <a:pt x="628" y="212"/>
                  </a:lnTo>
                  <a:lnTo>
                    <a:pt x="628" y="266"/>
                  </a:lnTo>
                  <a:lnTo>
                    <a:pt x="628" y="266"/>
                  </a:lnTo>
                  <a:lnTo>
                    <a:pt x="628" y="380"/>
                  </a:lnTo>
                  <a:lnTo>
                    <a:pt x="628" y="380"/>
                  </a:lnTo>
                  <a:lnTo>
                    <a:pt x="628" y="608"/>
                  </a:lnTo>
                  <a:lnTo>
                    <a:pt x="628" y="608"/>
                  </a:lnTo>
                  <a:lnTo>
                    <a:pt x="588" y="608"/>
                  </a:lnTo>
                  <a:lnTo>
                    <a:pt x="588" y="608"/>
                  </a:lnTo>
                  <a:lnTo>
                    <a:pt x="588" y="630"/>
                  </a:lnTo>
                  <a:lnTo>
                    <a:pt x="588" y="630"/>
                  </a:lnTo>
                  <a:lnTo>
                    <a:pt x="460" y="558"/>
                  </a:lnTo>
                  <a:lnTo>
                    <a:pt x="336" y="488"/>
                  </a:lnTo>
                  <a:lnTo>
                    <a:pt x="336" y="488"/>
                  </a:lnTo>
                  <a:lnTo>
                    <a:pt x="274" y="456"/>
                  </a:lnTo>
                  <a:lnTo>
                    <a:pt x="274" y="456"/>
                  </a:lnTo>
                  <a:lnTo>
                    <a:pt x="268" y="456"/>
                  </a:lnTo>
                  <a:lnTo>
                    <a:pt x="264" y="456"/>
                  </a:lnTo>
                  <a:lnTo>
                    <a:pt x="250" y="458"/>
                  </a:lnTo>
                  <a:lnTo>
                    <a:pt x="226" y="474"/>
                  </a:lnTo>
                  <a:lnTo>
                    <a:pt x="226" y="474"/>
                  </a:lnTo>
                  <a:lnTo>
                    <a:pt x="214" y="480"/>
                  </a:lnTo>
                  <a:lnTo>
                    <a:pt x="198" y="488"/>
                  </a:lnTo>
                  <a:lnTo>
                    <a:pt x="198" y="488"/>
                  </a:lnTo>
                  <a:lnTo>
                    <a:pt x="196" y="486"/>
                  </a:lnTo>
                  <a:lnTo>
                    <a:pt x="188" y="484"/>
                  </a:lnTo>
                  <a:lnTo>
                    <a:pt x="184" y="476"/>
                  </a:lnTo>
                  <a:lnTo>
                    <a:pt x="184" y="476"/>
                  </a:lnTo>
                  <a:lnTo>
                    <a:pt x="170" y="468"/>
                  </a:lnTo>
                  <a:lnTo>
                    <a:pt x="158" y="460"/>
                  </a:lnTo>
                  <a:lnTo>
                    <a:pt x="130" y="454"/>
                  </a:lnTo>
                  <a:lnTo>
                    <a:pt x="130" y="454"/>
                  </a:lnTo>
                  <a:lnTo>
                    <a:pt x="118" y="454"/>
                  </a:lnTo>
                  <a:lnTo>
                    <a:pt x="108" y="446"/>
                  </a:lnTo>
                  <a:lnTo>
                    <a:pt x="108" y="446"/>
                  </a:lnTo>
                  <a:lnTo>
                    <a:pt x="104" y="440"/>
                  </a:lnTo>
                  <a:lnTo>
                    <a:pt x="98" y="430"/>
                  </a:lnTo>
                  <a:lnTo>
                    <a:pt x="98" y="430"/>
                  </a:lnTo>
                  <a:lnTo>
                    <a:pt x="94" y="420"/>
                  </a:lnTo>
                  <a:lnTo>
                    <a:pt x="88" y="416"/>
                  </a:lnTo>
                  <a:lnTo>
                    <a:pt x="80" y="408"/>
                  </a:lnTo>
                  <a:lnTo>
                    <a:pt x="70" y="406"/>
                  </a:lnTo>
                  <a:lnTo>
                    <a:pt x="70" y="406"/>
                  </a:lnTo>
                  <a:lnTo>
                    <a:pt x="64" y="404"/>
                  </a:lnTo>
                  <a:lnTo>
                    <a:pt x="54" y="400"/>
                  </a:lnTo>
                  <a:lnTo>
                    <a:pt x="54" y="400"/>
                  </a:lnTo>
                  <a:lnTo>
                    <a:pt x="48" y="404"/>
                  </a:lnTo>
                  <a:lnTo>
                    <a:pt x="44" y="404"/>
                  </a:lnTo>
                  <a:lnTo>
                    <a:pt x="38" y="400"/>
                  </a:lnTo>
                  <a:lnTo>
                    <a:pt x="38" y="400"/>
                  </a:lnTo>
                  <a:lnTo>
                    <a:pt x="30" y="390"/>
                  </a:lnTo>
                  <a:lnTo>
                    <a:pt x="28" y="380"/>
                  </a:lnTo>
                  <a:lnTo>
                    <a:pt x="28" y="380"/>
                  </a:lnTo>
                  <a:lnTo>
                    <a:pt x="26" y="366"/>
                  </a:lnTo>
                  <a:lnTo>
                    <a:pt x="22" y="354"/>
                  </a:lnTo>
                  <a:lnTo>
                    <a:pt x="22" y="354"/>
                  </a:lnTo>
                  <a:lnTo>
                    <a:pt x="8" y="338"/>
                  </a:lnTo>
                  <a:lnTo>
                    <a:pt x="4" y="328"/>
                  </a:lnTo>
                  <a:lnTo>
                    <a:pt x="4" y="324"/>
                  </a:lnTo>
                  <a:lnTo>
                    <a:pt x="4" y="322"/>
                  </a:lnTo>
                  <a:lnTo>
                    <a:pt x="4" y="322"/>
                  </a:lnTo>
                  <a:lnTo>
                    <a:pt x="12" y="314"/>
                  </a:lnTo>
                  <a:lnTo>
                    <a:pt x="22" y="308"/>
                  </a:lnTo>
                  <a:lnTo>
                    <a:pt x="24" y="302"/>
                  </a:lnTo>
                  <a:lnTo>
                    <a:pt x="22" y="294"/>
                  </a:lnTo>
                  <a:lnTo>
                    <a:pt x="22" y="294"/>
                  </a:lnTo>
                  <a:lnTo>
                    <a:pt x="16" y="278"/>
                  </a:lnTo>
                  <a:lnTo>
                    <a:pt x="22" y="262"/>
                  </a:lnTo>
                  <a:lnTo>
                    <a:pt x="22" y="262"/>
                  </a:lnTo>
                  <a:lnTo>
                    <a:pt x="24" y="250"/>
                  </a:lnTo>
                  <a:lnTo>
                    <a:pt x="22" y="240"/>
                  </a:lnTo>
                  <a:lnTo>
                    <a:pt x="22" y="240"/>
                  </a:lnTo>
                  <a:lnTo>
                    <a:pt x="22" y="222"/>
                  </a:lnTo>
                  <a:lnTo>
                    <a:pt x="22" y="206"/>
                  </a:lnTo>
                  <a:lnTo>
                    <a:pt x="22" y="206"/>
                  </a:lnTo>
                  <a:lnTo>
                    <a:pt x="22" y="192"/>
                  </a:lnTo>
                  <a:lnTo>
                    <a:pt x="16" y="174"/>
                  </a:lnTo>
                  <a:lnTo>
                    <a:pt x="16" y="174"/>
                  </a:lnTo>
                  <a:lnTo>
                    <a:pt x="12" y="160"/>
                  </a:lnTo>
                  <a:lnTo>
                    <a:pt x="0" y="146"/>
                  </a:lnTo>
                  <a:lnTo>
                    <a:pt x="0" y="146"/>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89" name="ALGERIA"/>
            <p:cNvSpPr>
              <a:spLocks/>
            </p:cNvSpPr>
            <p:nvPr/>
          </p:nvSpPr>
          <p:spPr bwMode="auto">
            <a:xfrm>
              <a:off x="5229156" y="1218482"/>
              <a:ext cx="1098932" cy="1012704"/>
            </a:xfrm>
            <a:custGeom>
              <a:avLst/>
              <a:gdLst>
                <a:gd name="T0" fmla="*/ 2 w 824"/>
                <a:gd name="T1" fmla="*/ 396 h 840"/>
                <a:gd name="T2" fmla="*/ 44 w 824"/>
                <a:gd name="T3" fmla="*/ 366 h 840"/>
                <a:gd name="T4" fmla="*/ 70 w 824"/>
                <a:gd name="T5" fmla="*/ 354 h 840"/>
                <a:gd name="T6" fmla="*/ 86 w 824"/>
                <a:gd name="T7" fmla="*/ 350 h 840"/>
                <a:gd name="T8" fmla="*/ 134 w 824"/>
                <a:gd name="T9" fmla="*/ 336 h 840"/>
                <a:gd name="T10" fmla="*/ 170 w 824"/>
                <a:gd name="T11" fmla="*/ 304 h 840"/>
                <a:gd name="T12" fmla="*/ 202 w 824"/>
                <a:gd name="T13" fmla="*/ 286 h 840"/>
                <a:gd name="T14" fmla="*/ 192 w 824"/>
                <a:gd name="T15" fmla="*/ 270 h 840"/>
                <a:gd name="T16" fmla="*/ 216 w 824"/>
                <a:gd name="T17" fmla="*/ 256 h 840"/>
                <a:gd name="T18" fmla="*/ 260 w 824"/>
                <a:gd name="T19" fmla="*/ 234 h 840"/>
                <a:gd name="T20" fmla="*/ 296 w 824"/>
                <a:gd name="T21" fmla="*/ 230 h 840"/>
                <a:gd name="T22" fmla="*/ 286 w 824"/>
                <a:gd name="T23" fmla="*/ 204 h 840"/>
                <a:gd name="T24" fmla="*/ 282 w 824"/>
                <a:gd name="T25" fmla="*/ 170 h 840"/>
                <a:gd name="T26" fmla="*/ 276 w 824"/>
                <a:gd name="T27" fmla="*/ 160 h 840"/>
                <a:gd name="T28" fmla="*/ 276 w 824"/>
                <a:gd name="T29" fmla="*/ 124 h 840"/>
                <a:gd name="T30" fmla="*/ 264 w 824"/>
                <a:gd name="T31" fmla="*/ 102 h 840"/>
                <a:gd name="T32" fmla="*/ 284 w 824"/>
                <a:gd name="T33" fmla="*/ 84 h 840"/>
                <a:gd name="T34" fmla="*/ 304 w 824"/>
                <a:gd name="T35" fmla="*/ 68 h 840"/>
                <a:gd name="T36" fmla="*/ 322 w 824"/>
                <a:gd name="T37" fmla="*/ 66 h 840"/>
                <a:gd name="T38" fmla="*/ 350 w 824"/>
                <a:gd name="T39" fmla="*/ 56 h 840"/>
                <a:gd name="T40" fmla="*/ 406 w 824"/>
                <a:gd name="T41" fmla="*/ 28 h 840"/>
                <a:gd name="T42" fmla="*/ 456 w 824"/>
                <a:gd name="T43" fmla="*/ 16 h 840"/>
                <a:gd name="T44" fmla="*/ 474 w 824"/>
                <a:gd name="T45" fmla="*/ 12 h 840"/>
                <a:gd name="T46" fmla="*/ 530 w 824"/>
                <a:gd name="T47" fmla="*/ 8 h 840"/>
                <a:gd name="T48" fmla="*/ 568 w 824"/>
                <a:gd name="T49" fmla="*/ 16 h 840"/>
                <a:gd name="T50" fmla="*/ 594 w 824"/>
                <a:gd name="T51" fmla="*/ 6 h 840"/>
                <a:gd name="T52" fmla="*/ 626 w 824"/>
                <a:gd name="T53" fmla="*/ 8 h 840"/>
                <a:gd name="T54" fmla="*/ 642 w 824"/>
                <a:gd name="T55" fmla="*/ 0 h 840"/>
                <a:gd name="T56" fmla="*/ 666 w 824"/>
                <a:gd name="T57" fmla="*/ 8 h 840"/>
                <a:gd name="T58" fmla="*/ 682 w 824"/>
                <a:gd name="T59" fmla="*/ 18 h 840"/>
                <a:gd name="T60" fmla="*/ 676 w 824"/>
                <a:gd name="T61" fmla="*/ 52 h 840"/>
                <a:gd name="T62" fmla="*/ 676 w 824"/>
                <a:gd name="T63" fmla="*/ 108 h 840"/>
                <a:gd name="T64" fmla="*/ 646 w 824"/>
                <a:gd name="T65" fmla="*/ 152 h 840"/>
                <a:gd name="T66" fmla="*/ 664 w 824"/>
                <a:gd name="T67" fmla="*/ 190 h 840"/>
                <a:gd name="T68" fmla="*/ 686 w 824"/>
                <a:gd name="T69" fmla="*/ 226 h 840"/>
                <a:gd name="T70" fmla="*/ 714 w 824"/>
                <a:gd name="T71" fmla="*/ 266 h 840"/>
                <a:gd name="T72" fmla="*/ 726 w 824"/>
                <a:gd name="T73" fmla="*/ 330 h 840"/>
                <a:gd name="T74" fmla="*/ 738 w 824"/>
                <a:gd name="T75" fmla="*/ 370 h 840"/>
                <a:gd name="T76" fmla="*/ 738 w 824"/>
                <a:gd name="T77" fmla="*/ 428 h 840"/>
                <a:gd name="T78" fmla="*/ 734 w 824"/>
                <a:gd name="T79" fmla="*/ 468 h 840"/>
                <a:gd name="T80" fmla="*/ 726 w 824"/>
                <a:gd name="T81" fmla="*/ 508 h 840"/>
                <a:gd name="T82" fmla="*/ 744 w 824"/>
                <a:gd name="T83" fmla="*/ 556 h 840"/>
                <a:gd name="T84" fmla="*/ 766 w 824"/>
                <a:gd name="T85" fmla="*/ 594 h 840"/>
                <a:gd name="T86" fmla="*/ 806 w 824"/>
                <a:gd name="T87" fmla="*/ 606 h 840"/>
                <a:gd name="T88" fmla="*/ 816 w 824"/>
                <a:gd name="T89" fmla="*/ 644 h 840"/>
                <a:gd name="T90" fmla="*/ 648 w 824"/>
                <a:gd name="T91" fmla="*/ 756 h 840"/>
                <a:gd name="T92" fmla="*/ 578 w 824"/>
                <a:gd name="T93" fmla="*/ 822 h 840"/>
                <a:gd name="T94" fmla="*/ 520 w 824"/>
                <a:gd name="T95" fmla="*/ 834 h 840"/>
                <a:gd name="T96" fmla="*/ 474 w 824"/>
                <a:gd name="T97" fmla="*/ 828 h 840"/>
                <a:gd name="T98" fmla="*/ 462 w 824"/>
                <a:gd name="T99" fmla="*/ 800 h 840"/>
                <a:gd name="T100" fmla="*/ 432 w 824"/>
                <a:gd name="T101" fmla="*/ 786 h 840"/>
                <a:gd name="T102" fmla="*/ 406 w 824"/>
                <a:gd name="T103" fmla="*/ 770 h 840"/>
                <a:gd name="T104" fmla="*/ 392 w 824"/>
                <a:gd name="T105" fmla="*/ 748 h 840"/>
                <a:gd name="T106" fmla="*/ 352 w 824"/>
                <a:gd name="T107" fmla="*/ 718 h 840"/>
                <a:gd name="T108" fmla="*/ 0 w 824"/>
                <a:gd name="T109" fmla="*/ 464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4" h="840">
                  <a:moveTo>
                    <a:pt x="0" y="464"/>
                  </a:moveTo>
                  <a:lnTo>
                    <a:pt x="0" y="464"/>
                  </a:lnTo>
                  <a:lnTo>
                    <a:pt x="0" y="406"/>
                  </a:lnTo>
                  <a:lnTo>
                    <a:pt x="0" y="406"/>
                  </a:lnTo>
                  <a:lnTo>
                    <a:pt x="0" y="402"/>
                  </a:lnTo>
                  <a:lnTo>
                    <a:pt x="2" y="396"/>
                  </a:lnTo>
                  <a:lnTo>
                    <a:pt x="12" y="388"/>
                  </a:lnTo>
                  <a:lnTo>
                    <a:pt x="30" y="376"/>
                  </a:lnTo>
                  <a:lnTo>
                    <a:pt x="30" y="376"/>
                  </a:lnTo>
                  <a:lnTo>
                    <a:pt x="34" y="370"/>
                  </a:lnTo>
                  <a:lnTo>
                    <a:pt x="40" y="366"/>
                  </a:lnTo>
                  <a:lnTo>
                    <a:pt x="44" y="366"/>
                  </a:lnTo>
                  <a:lnTo>
                    <a:pt x="44" y="366"/>
                  </a:lnTo>
                  <a:lnTo>
                    <a:pt x="48" y="366"/>
                  </a:lnTo>
                  <a:lnTo>
                    <a:pt x="54" y="364"/>
                  </a:lnTo>
                  <a:lnTo>
                    <a:pt x="60" y="354"/>
                  </a:lnTo>
                  <a:lnTo>
                    <a:pt x="60" y="354"/>
                  </a:lnTo>
                  <a:lnTo>
                    <a:pt x="70" y="354"/>
                  </a:lnTo>
                  <a:lnTo>
                    <a:pt x="74" y="356"/>
                  </a:lnTo>
                  <a:lnTo>
                    <a:pt x="82" y="356"/>
                  </a:lnTo>
                  <a:lnTo>
                    <a:pt x="84" y="354"/>
                  </a:lnTo>
                  <a:lnTo>
                    <a:pt x="86" y="352"/>
                  </a:lnTo>
                  <a:lnTo>
                    <a:pt x="86" y="352"/>
                  </a:lnTo>
                  <a:lnTo>
                    <a:pt x="86" y="350"/>
                  </a:lnTo>
                  <a:lnTo>
                    <a:pt x="94" y="350"/>
                  </a:lnTo>
                  <a:lnTo>
                    <a:pt x="100" y="350"/>
                  </a:lnTo>
                  <a:lnTo>
                    <a:pt x="100" y="350"/>
                  </a:lnTo>
                  <a:lnTo>
                    <a:pt x="124" y="340"/>
                  </a:lnTo>
                  <a:lnTo>
                    <a:pt x="124" y="340"/>
                  </a:lnTo>
                  <a:lnTo>
                    <a:pt x="134" y="336"/>
                  </a:lnTo>
                  <a:lnTo>
                    <a:pt x="140" y="326"/>
                  </a:lnTo>
                  <a:lnTo>
                    <a:pt x="146" y="316"/>
                  </a:lnTo>
                  <a:lnTo>
                    <a:pt x="152" y="312"/>
                  </a:lnTo>
                  <a:lnTo>
                    <a:pt x="152" y="312"/>
                  </a:lnTo>
                  <a:lnTo>
                    <a:pt x="170" y="304"/>
                  </a:lnTo>
                  <a:lnTo>
                    <a:pt x="170" y="304"/>
                  </a:lnTo>
                  <a:lnTo>
                    <a:pt x="180" y="300"/>
                  </a:lnTo>
                  <a:lnTo>
                    <a:pt x="190" y="294"/>
                  </a:lnTo>
                  <a:lnTo>
                    <a:pt x="190" y="294"/>
                  </a:lnTo>
                  <a:lnTo>
                    <a:pt x="196" y="294"/>
                  </a:lnTo>
                  <a:lnTo>
                    <a:pt x="202" y="290"/>
                  </a:lnTo>
                  <a:lnTo>
                    <a:pt x="202" y="286"/>
                  </a:lnTo>
                  <a:lnTo>
                    <a:pt x="202" y="286"/>
                  </a:lnTo>
                  <a:lnTo>
                    <a:pt x="194" y="282"/>
                  </a:lnTo>
                  <a:lnTo>
                    <a:pt x="192" y="274"/>
                  </a:lnTo>
                  <a:lnTo>
                    <a:pt x="194" y="272"/>
                  </a:lnTo>
                  <a:lnTo>
                    <a:pt x="194" y="272"/>
                  </a:lnTo>
                  <a:lnTo>
                    <a:pt x="192" y="270"/>
                  </a:lnTo>
                  <a:lnTo>
                    <a:pt x="192" y="262"/>
                  </a:lnTo>
                  <a:lnTo>
                    <a:pt x="196" y="260"/>
                  </a:lnTo>
                  <a:lnTo>
                    <a:pt x="204" y="256"/>
                  </a:lnTo>
                  <a:lnTo>
                    <a:pt x="204" y="256"/>
                  </a:lnTo>
                  <a:lnTo>
                    <a:pt x="210" y="256"/>
                  </a:lnTo>
                  <a:lnTo>
                    <a:pt x="216" y="256"/>
                  </a:lnTo>
                  <a:lnTo>
                    <a:pt x="222" y="250"/>
                  </a:lnTo>
                  <a:lnTo>
                    <a:pt x="226" y="244"/>
                  </a:lnTo>
                  <a:lnTo>
                    <a:pt x="226" y="244"/>
                  </a:lnTo>
                  <a:lnTo>
                    <a:pt x="232" y="236"/>
                  </a:lnTo>
                  <a:lnTo>
                    <a:pt x="236" y="234"/>
                  </a:lnTo>
                  <a:lnTo>
                    <a:pt x="260" y="234"/>
                  </a:lnTo>
                  <a:lnTo>
                    <a:pt x="282" y="236"/>
                  </a:lnTo>
                  <a:lnTo>
                    <a:pt x="296" y="236"/>
                  </a:lnTo>
                  <a:lnTo>
                    <a:pt x="296" y="236"/>
                  </a:lnTo>
                  <a:lnTo>
                    <a:pt x="294" y="236"/>
                  </a:lnTo>
                  <a:lnTo>
                    <a:pt x="294" y="234"/>
                  </a:lnTo>
                  <a:lnTo>
                    <a:pt x="296" y="230"/>
                  </a:lnTo>
                  <a:lnTo>
                    <a:pt x="302" y="222"/>
                  </a:lnTo>
                  <a:lnTo>
                    <a:pt x="302" y="220"/>
                  </a:lnTo>
                  <a:lnTo>
                    <a:pt x="300" y="218"/>
                  </a:lnTo>
                  <a:lnTo>
                    <a:pt x="300" y="218"/>
                  </a:lnTo>
                  <a:lnTo>
                    <a:pt x="286" y="204"/>
                  </a:lnTo>
                  <a:lnTo>
                    <a:pt x="286" y="204"/>
                  </a:lnTo>
                  <a:lnTo>
                    <a:pt x="284" y="200"/>
                  </a:lnTo>
                  <a:lnTo>
                    <a:pt x="282" y="190"/>
                  </a:lnTo>
                  <a:lnTo>
                    <a:pt x="282" y="190"/>
                  </a:lnTo>
                  <a:lnTo>
                    <a:pt x="276" y="182"/>
                  </a:lnTo>
                  <a:lnTo>
                    <a:pt x="276" y="180"/>
                  </a:lnTo>
                  <a:lnTo>
                    <a:pt x="282" y="170"/>
                  </a:lnTo>
                  <a:lnTo>
                    <a:pt x="282" y="170"/>
                  </a:lnTo>
                  <a:lnTo>
                    <a:pt x="282" y="168"/>
                  </a:lnTo>
                  <a:lnTo>
                    <a:pt x="276" y="164"/>
                  </a:lnTo>
                  <a:lnTo>
                    <a:pt x="276" y="162"/>
                  </a:lnTo>
                  <a:lnTo>
                    <a:pt x="276" y="160"/>
                  </a:lnTo>
                  <a:lnTo>
                    <a:pt x="276" y="160"/>
                  </a:lnTo>
                  <a:lnTo>
                    <a:pt x="276" y="142"/>
                  </a:lnTo>
                  <a:lnTo>
                    <a:pt x="276" y="142"/>
                  </a:lnTo>
                  <a:lnTo>
                    <a:pt x="274" y="134"/>
                  </a:lnTo>
                  <a:lnTo>
                    <a:pt x="274" y="128"/>
                  </a:lnTo>
                  <a:lnTo>
                    <a:pt x="276" y="124"/>
                  </a:lnTo>
                  <a:lnTo>
                    <a:pt x="276" y="124"/>
                  </a:lnTo>
                  <a:lnTo>
                    <a:pt x="274" y="122"/>
                  </a:lnTo>
                  <a:lnTo>
                    <a:pt x="274" y="120"/>
                  </a:lnTo>
                  <a:lnTo>
                    <a:pt x="274" y="112"/>
                  </a:lnTo>
                  <a:lnTo>
                    <a:pt x="274" y="112"/>
                  </a:lnTo>
                  <a:lnTo>
                    <a:pt x="272" y="108"/>
                  </a:lnTo>
                  <a:lnTo>
                    <a:pt x="264" y="102"/>
                  </a:lnTo>
                  <a:lnTo>
                    <a:pt x="260" y="100"/>
                  </a:lnTo>
                  <a:lnTo>
                    <a:pt x="256" y="94"/>
                  </a:lnTo>
                  <a:lnTo>
                    <a:pt x="256" y="94"/>
                  </a:lnTo>
                  <a:lnTo>
                    <a:pt x="272" y="94"/>
                  </a:lnTo>
                  <a:lnTo>
                    <a:pt x="284" y="84"/>
                  </a:lnTo>
                  <a:lnTo>
                    <a:pt x="284" y="84"/>
                  </a:lnTo>
                  <a:lnTo>
                    <a:pt x="290" y="82"/>
                  </a:lnTo>
                  <a:lnTo>
                    <a:pt x="296" y="80"/>
                  </a:lnTo>
                  <a:lnTo>
                    <a:pt x="296" y="80"/>
                  </a:lnTo>
                  <a:lnTo>
                    <a:pt x="300" y="72"/>
                  </a:lnTo>
                  <a:lnTo>
                    <a:pt x="304" y="68"/>
                  </a:lnTo>
                  <a:lnTo>
                    <a:pt x="304" y="68"/>
                  </a:lnTo>
                  <a:lnTo>
                    <a:pt x="310" y="66"/>
                  </a:lnTo>
                  <a:lnTo>
                    <a:pt x="312" y="66"/>
                  </a:lnTo>
                  <a:lnTo>
                    <a:pt x="314" y="66"/>
                  </a:lnTo>
                  <a:lnTo>
                    <a:pt x="314" y="66"/>
                  </a:lnTo>
                  <a:lnTo>
                    <a:pt x="316" y="66"/>
                  </a:lnTo>
                  <a:lnTo>
                    <a:pt x="322" y="66"/>
                  </a:lnTo>
                  <a:lnTo>
                    <a:pt x="326" y="58"/>
                  </a:lnTo>
                  <a:lnTo>
                    <a:pt x="326" y="58"/>
                  </a:lnTo>
                  <a:lnTo>
                    <a:pt x="332" y="58"/>
                  </a:lnTo>
                  <a:lnTo>
                    <a:pt x="336" y="60"/>
                  </a:lnTo>
                  <a:lnTo>
                    <a:pt x="342" y="60"/>
                  </a:lnTo>
                  <a:lnTo>
                    <a:pt x="350" y="56"/>
                  </a:lnTo>
                  <a:lnTo>
                    <a:pt x="350" y="56"/>
                  </a:lnTo>
                  <a:lnTo>
                    <a:pt x="352" y="48"/>
                  </a:lnTo>
                  <a:lnTo>
                    <a:pt x="356" y="42"/>
                  </a:lnTo>
                  <a:lnTo>
                    <a:pt x="372" y="32"/>
                  </a:lnTo>
                  <a:lnTo>
                    <a:pt x="392" y="28"/>
                  </a:lnTo>
                  <a:lnTo>
                    <a:pt x="406" y="28"/>
                  </a:lnTo>
                  <a:lnTo>
                    <a:pt x="406" y="28"/>
                  </a:lnTo>
                  <a:lnTo>
                    <a:pt x="424" y="26"/>
                  </a:lnTo>
                  <a:lnTo>
                    <a:pt x="444" y="20"/>
                  </a:lnTo>
                  <a:lnTo>
                    <a:pt x="444" y="20"/>
                  </a:lnTo>
                  <a:lnTo>
                    <a:pt x="452" y="20"/>
                  </a:lnTo>
                  <a:lnTo>
                    <a:pt x="456" y="16"/>
                  </a:lnTo>
                  <a:lnTo>
                    <a:pt x="462" y="16"/>
                  </a:lnTo>
                  <a:lnTo>
                    <a:pt x="470" y="16"/>
                  </a:lnTo>
                  <a:lnTo>
                    <a:pt x="470" y="16"/>
                  </a:lnTo>
                  <a:lnTo>
                    <a:pt x="472" y="16"/>
                  </a:lnTo>
                  <a:lnTo>
                    <a:pt x="474" y="12"/>
                  </a:lnTo>
                  <a:lnTo>
                    <a:pt x="474" y="12"/>
                  </a:lnTo>
                  <a:lnTo>
                    <a:pt x="490" y="12"/>
                  </a:lnTo>
                  <a:lnTo>
                    <a:pt x="490" y="12"/>
                  </a:lnTo>
                  <a:lnTo>
                    <a:pt x="500" y="8"/>
                  </a:lnTo>
                  <a:lnTo>
                    <a:pt x="506" y="8"/>
                  </a:lnTo>
                  <a:lnTo>
                    <a:pt x="530" y="8"/>
                  </a:lnTo>
                  <a:lnTo>
                    <a:pt x="530" y="8"/>
                  </a:lnTo>
                  <a:lnTo>
                    <a:pt x="542" y="8"/>
                  </a:lnTo>
                  <a:lnTo>
                    <a:pt x="552" y="18"/>
                  </a:lnTo>
                  <a:lnTo>
                    <a:pt x="552" y="18"/>
                  </a:lnTo>
                  <a:lnTo>
                    <a:pt x="556" y="20"/>
                  </a:lnTo>
                  <a:lnTo>
                    <a:pt x="564" y="18"/>
                  </a:lnTo>
                  <a:lnTo>
                    <a:pt x="568" y="16"/>
                  </a:lnTo>
                  <a:lnTo>
                    <a:pt x="574" y="12"/>
                  </a:lnTo>
                  <a:lnTo>
                    <a:pt x="574" y="12"/>
                  </a:lnTo>
                  <a:lnTo>
                    <a:pt x="586" y="8"/>
                  </a:lnTo>
                  <a:lnTo>
                    <a:pt x="594" y="8"/>
                  </a:lnTo>
                  <a:lnTo>
                    <a:pt x="594" y="6"/>
                  </a:lnTo>
                  <a:lnTo>
                    <a:pt x="594" y="6"/>
                  </a:lnTo>
                  <a:lnTo>
                    <a:pt x="596" y="0"/>
                  </a:lnTo>
                  <a:lnTo>
                    <a:pt x="598" y="0"/>
                  </a:lnTo>
                  <a:lnTo>
                    <a:pt x="608" y="2"/>
                  </a:lnTo>
                  <a:lnTo>
                    <a:pt x="608" y="2"/>
                  </a:lnTo>
                  <a:lnTo>
                    <a:pt x="622" y="8"/>
                  </a:lnTo>
                  <a:lnTo>
                    <a:pt x="626" y="8"/>
                  </a:lnTo>
                  <a:lnTo>
                    <a:pt x="634" y="6"/>
                  </a:lnTo>
                  <a:lnTo>
                    <a:pt x="634" y="6"/>
                  </a:lnTo>
                  <a:lnTo>
                    <a:pt x="636" y="0"/>
                  </a:lnTo>
                  <a:lnTo>
                    <a:pt x="638" y="0"/>
                  </a:lnTo>
                  <a:lnTo>
                    <a:pt x="642" y="0"/>
                  </a:lnTo>
                  <a:lnTo>
                    <a:pt x="642" y="0"/>
                  </a:lnTo>
                  <a:lnTo>
                    <a:pt x="648" y="2"/>
                  </a:lnTo>
                  <a:lnTo>
                    <a:pt x="658" y="2"/>
                  </a:lnTo>
                  <a:lnTo>
                    <a:pt x="658" y="2"/>
                  </a:lnTo>
                  <a:lnTo>
                    <a:pt x="654" y="8"/>
                  </a:lnTo>
                  <a:lnTo>
                    <a:pt x="658" y="8"/>
                  </a:lnTo>
                  <a:lnTo>
                    <a:pt x="666" y="8"/>
                  </a:lnTo>
                  <a:lnTo>
                    <a:pt x="666" y="8"/>
                  </a:lnTo>
                  <a:lnTo>
                    <a:pt x="678" y="6"/>
                  </a:lnTo>
                  <a:lnTo>
                    <a:pt x="688" y="6"/>
                  </a:lnTo>
                  <a:lnTo>
                    <a:pt x="688" y="6"/>
                  </a:lnTo>
                  <a:lnTo>
                    <a:pt x="688" y="12"/>
                  </a:lnTo>
                  <a:lnTo>
                    <a:pt x="682" y="18"/>
                  </a:lnTo>
                  <a:lnTo>
                    <a:pt x="674" y="28"/>
                  </a:lnTo>
                  <a:lnTo>
                    <a:pt x="674" y="28"/>
                  </a:lnTo>
                  <a:lnTo>
                    <a:pt x="676" y="30"/>
                  </a:lnTo>
                  <a:lnTo>
                    <a:pt x="678" y="32"/>
                  </a:lnTo>
                  <a:lnTo>
                    <a:pt x="678" y="42"/>
                  </a:lnTo>
                  <a:lnTo>
                    <a:pt x="676" y="52"/>
                  </a:lnTo>
                  <a:lnTo>
                    <a:pt x="676" y="60"/>
                  </a:lnTo>
                  <a:lnTo>
                    <a:pt x="676" y="60"/>
                  </a:lnTo>
                  <a:lnTo>
                    <a:pt x="678" y="72"/>
                  </a:lnTo>
                  <a:lnTo>
                    <a:pt x="678" y="84"/>
                  </a:lnTo>
                  <a:lnTo>
                    <a:pt x="676" y="108"/>
                  </a:lnTo>
                  <a:lnTo>
                    <a:pt x="676" y="108"/>
                  </a:lnTo>
                  <a:lnTo>
                    <a:pt x="672" y="120"/>
                  </a:lnTo>
                  <a:lnTo>
                    <a:pt x="664" y="128"/>
                  </a:lnTo>
                  <a:lnTo>
                    <a:pt x="648" y="140"/>
                  </a:lnTo>
                  <a:lnTo>
                    <a:pt x="648" y="140"/>
                  </a:lnTo>
                  <a:lnTo>
                    <a:pt x="646" y="148"/>
                  </a:lnTo>
                  <a:lnTo>
                    <a:pt x="646" y="152"/>
                  </a:lnTo>
                  <a:lnTo>
                    <a:pt x="648" y="164"/>
                  </a:lnTo>
                  <a:lnTo>
                    <a:pt x="648" y="164"/>
                  </a:lnTo>
                  <a:lnTo>
                    <a:pt x="654" y="180"/>
                  </a:lnTo>
                  <a:lnTo>
                    <a:pt x="658" y="188"/>
                  </a:lnTo>
                  <a:lnTo>
                    <a:pt x="664" y="190"/>
                  </a:lnTo>
                  <a:lnTo>
                    <a:pt x="664" y="190"/>
                  </a:lnTo>
                  <a:lnTo>
                    <a:pt x="666" y="192"/>
                  </a:lnTo>
                  <a:lnTo>
                    <a:pt x="672" y="194"/>
                  </a:lnTo>
                  <a:lnTo>
                    <a:pt x="676" y="208"/>
                  </a:lnTo>
                  <a:lnTo>
                    <a:pt x="678" y="218"/>
                  </a:lnTo>
                  <a:lnTo>
                    <a:pt x="686" y="226"/>
                  </a:lnTo>
                  <a:lnTo>
                    <a:pt x="686" y="226"/>
                  </a:lnTo>
                  <a:lnTo>
                    <a:pt x="694" y="232"/>
                  </a:lnTo>
                  <a:lnTo>
                    <a:pt x="704" y="236"/>
                  </a:lnTo>
                  <a:lnTo>
                    <a:pt x="704" y="236"/>
                  </a:lnTo>
                  <a:lnTo>
                    <a:pt x="706" y="244"/>
                  </a:lnTo>
                  <a:lnTo>
                    <a:pt x="708" y="250"/>
                  </a:lnTo>
                  <a:lnTo>
                    <a:pt x="714" y="266"/>
                  </a:lnTo>
                  <a:lnTo>
                    <a:pt x="714" y="266"/>
                  </a:lnTo>
                  <a:lnTo>
                    <a:pt x="722" y="296"/>
                  </a:lnTo>
                  <a:lnTo>
                    <a:pt x="726" y="312"/>
                  </a:lnTo>
                  <a:lnTo>
                    <a:pt x="726" y="326"/>
                  </a:lnTo>
                  <a:lnTo>
                    <a:pt x="726" y="326"/>
                  </a:lnTo>
                  <a:lnTo>
                    <a:pt x="726" y="330"/>
                  </a:lnTo>
                  <a:lnTo>
                    <a:pt x="722" y="334"/>
                  </a:lnTo>
                  <a:lnTo>
                    <a:pt x="718" y="336"/>
                  </a:lnTo>
                  <a:lnTo>
                    <a:pt x="722" y="340"/>
                  </a:lnTo>
                  <a:lnTo>
                    <a:pt x="722" y="340"/>
                  </a:lnTo>
                  <a:lnTo>
                    <a:pt x="732" y="354"/>
                  </a:lnTo>
                  <a:lnTo>
                    <a:pt x="738" y="370"/>
                  </a:lnTo>
                  <a:lnTo>
                    <a:pt x="738" y="370"/>
                  </a:lnTo>
                  <a:lnTo>
                    <a:pt x="738" y="384"/>
                  </a:lnTo>
                  <a:lnTo>
                    <a:pt x="738" y="402"/>
                  </a:lnTo>
                  <a:lnTo>
                    <a:pt x="734" y="416"/>
                  </a:lnTo>
                  <a:lnTo>
                    <a:pt x="738" y="428"/>
                  </a:lnTo>
                  <a:lnTo>
                    <a:pt x="738" y="428"/>
                  </a:lnTo>
                  <a:lnTo>
                    <a:pt x="742" y="434"/>
                  </a:lnTo>
                  <a:lnTo>
                    <a:pt x="742" y="438"/>
                  </a:lnTo>
                  <a:lnTo>
                    <a:pt x="738" y="452"/>
                  </a:lnTo>
                  <a:lnTo>
                    <a:pt x="738" y="452"/>
                  </a:lnTo>
                  <a:lnTo>
                    <a:pt x="734" y="458"/>
                  </a:lnTo>
                  <a:lnTo>
                    <a:pt x="734" y="468"/>
                  </a:lnTo>
                  <a:lnTo>
                    <a:pt x="742" y="484"/>
                  </a:lnTo>
                  <a:lnTo>
                    <a:pt x="742" y="484"/>
                  </a:lnTo>
                  <a:lnTo>
                    <a:pt x="742" y="492"/>
                  </a:lnTo>
                  <a:lnTo>
                    <a:pt x="738" y="498"/>
                  </a:lnTo>
                  <a:lnTo>
                    <a:pt x="726" y="508"/>
                  </a:lnTo>
                  <a:lnTo>
                    <a:pt x="726" y="508"/>
                  </a:lnTo>
                  <a:lnTo>
                    <a:pt x="722" y="514"/>
                  </a:lnTo>
                  <a:lnTo>
                    <a:pt x="722" y="516"/>
                  </a:lnTo>
                  <a:lnTo>
                    <a:pt x="726" y="526"/>
                  </a:lnTo>
                  <a:lnTo>
                    <a:pt x="742" y="544"/>
                  </a:lnTo>
                  <a:lnTo>
                    <a:pt x="742" y="544"/>
                  </a:lnTo>
                  <a:lnTo>
                    <a:pt x="744" y="556"/>
                  </a:lnTo>
                  <a:lnTo>
                    <a:pt x="746" y="568"/>
                  </a:lnTo>
                  <a:lnTo>
                    <a:pt x="748" y="580"/>
                  </a:lnTo>
                  <a:lnTo>
                    <a:pt x="756" y="590"/>
                  </a:lnTo>
                  <a:lnTo>
                    <a:pt x="756" y="590"/>
                  </a:lnTo>
                  <a:lnTo>
                    <a:pt x="762" y="594"/>
                  </a:lnTo>
                  <a:lnTo>
                    <a:pt x="766" y="594"/>
                  </a:lnTo>
                  <a:lnTo>
                    <a:pt x="774" y="590"/>
                  </a:lnTo>
                  <a:lnTo>
                    <a:pt x="774" y="590"/>
                  </a:lnTo>
                  <a:lnTo>
                    <a:pt x="784" y="594"/>
                  </a:lnTo>
                  <a:lnTo>
                    <a:pt x="796" y="598"/>
                  </a:lnTo>
                  <a:lnTo>
                    <a:pt x="796" y="598"/>
                  </a:lnTo>
                  <a:lnTo>
                    <a:pt x="806" y="606"/>
                  </a:lnTo>
                  <a:lnTo>
                    <a:pt x="812" y="610"/>
                  </a:lnTo>
                  <a:lnTo>
                    <a:pt x="822" y="630"/>
                  </a:lnTo>
                  <a:lnTo>
                    <a:pt x="822" y="630"/>
                  </a:lnTo>
                  <a:lnTo>
                    <a:pt x="824" y="636"/>
                  </a:lnTo>
                  <a:lnTo>
                    <a:pt x="816" y="644"/>
                  </a:lnTo>
                  <a:lnTo>
                    <a:pt x="816" y="644"/>
                  </a:lnTo>
                  <a:lnTo>
                    <a:pt x="788" y="660"/>
                  </a:lnTo>
                  <a:lnTo>
                    <a:pt x="788" y="660"/>
                  </a:lnTo>
                  <a:lnTo>
                    <a:pt x="732" y="698"/>
                  </a:lnTo>
                  <a:lnTo>
                    <a:pt x="674" y="738"/>
                  </a:lnTo>
                  <a:lnTo>
                    <a:pt x="674" y="738"/>
                  </a:lnTo>
                  <a:lnTo>
                    <a:pt x="648" y="756"/>
                  </a:lnTo>
                  <a:lnTo>
                    <a:pt x="624" y="778"/>
                  </a:lnTo>
                  <a:lnTo>
                    <a:pt x="624" y="778"/>
                  </a:lnTo>
                  <a:lnTo>
                    <a:pt x="604" y="798"/>
                  </a:lnTo>
                  <a:lnTo>
                    <a:pt x="604" y="798"/>
                  </a:lnTo>
                  <a:lnTo>
                    <a:pt x="592" y="810"/>
                  </a:lnTo>
                  <a:lnTo>
                    <a:pt x="578" y="822"/>
                  </a:lnTo>
                  <a:lnTo>
                    <a:pt x="578" y="822"/>
                  </a:lnTo>
                  <a:lnTo>
                    <a:pt x="566" y="826"/>
                  </a:lnTo>
                  <a:lnTo>
                    <a:pt x="552" y="828"/>
                  </a:lnTo>
                  <a:lnTo>
                    <a:pt x="552" y="828"/>
                  </a:lnTo>
                  <a:lnTo>
                    <a:pt x="520" y="834"/>
                  </a:lnTo>
                  <a:lnTo>
                    <a:pt x="520" y="834"/>
                  </a:lnTo>
                  <a:lnTo>
                    <a:pt x="492" y="840"/>
                  </a:lnTo>
                  <a:lnTo>
                    <a:pt x="476" y="840"/>
                  </a:lnTo>
                  <a:lnTo>
                    <a:pt x="472" y="838"/>
                  </a:lnTo>
                  <a:lnTo>
                    <a:pt x="472" y="834"/>
                  </a:lnTo>
                  <a:lnTo>
                    <a:pt x="472" y="834"/>
                  </a:lnTo>
                  <a:lnTo>
                    <a:pt x="474" y="828"/>
                  </a:lnTo>
                  <a:lnTo>
                    <a:pt x="474" y="820"/>
                  </a:lnTo>
                  <a:lnTo>
                    <a:pt x="474" y="820"/>
                  </a:lnTo>
                  <a:lnTo>
                    <a:pt x="474" y="812"/>
                  </a:lnTo>
                  <a:lnTo>
                    <a:pt x="474" y="806"/>
                  </a:lnTo>
                  <a:lnTo>
                    <a:pt x="474" y="806"/>
                  </a:lnTo>
                  <a:lnTo>
                    <a:pt x="462" y="800"/>
                  </a:lnTo>
                  <a:lnTo>
                    <a:pt x="450" y="796"/>
                  </a:lnTo>
                  <a:lnTo>
                    <a:pt x="450" y="796"/>
                  </a:lnTo>
                  <a:lnTo>
                    <a:pt x="440" y="788"/>
                  </a:lnTo>
                  <a:lnTo>
                    <a:pt x="434" y="786"/>
                  </a:lnTo>
                  <a:lnTo>
                    <a:pt x="432" y="786"/>
                  </a:lnTo>
                  <a:lnTo>
                    <a:pt x="432" y="786"/>
                  </a:lnTo>
                  <a:lnTo>
                    <a:pt x="430" y="788"/>
                  </a:lnTo>
                  <a:lnTo>
                    <a:pt x="422" y="788"/>
                  </a:lnTo>
                  <a:lnTo>
                    <a:pt x="420" y="782"/>
                  </a:lnTo>
                  <a:lnTo>
                    <a:pt x="412" y="778"/>
                  </a:lnTo>
                  <a:lnTo>
                    <a:pt x="406" y="770"/>
                  </a:lnTo>
                  <a:lnTo>
                    <a:pt x="406" y="770"/>
                  </a:lnTo>
                  <a:lnTo>
                    <a:pt x="394" y="766"/>
                  </a:lnTo>
                  <a:lnTo>
                    <a:pt x="394" y="766"/>
                  </a:lnTo>
                  <a:lnTo>
                    <a:pt x="392" y="760"/>
                  </a:lnTo>
                  <a:lnTo>
                    <a:pt x="392" y="756"/>
                  </a:lnTo>
                  <a:lnTo>
                    <a:pt x="392" y="752"/>
                  </a:lnTo>
                  <a:lnTo>
                    <a:pt x="392" y="748"/>
                  </a:lnTo>
                  <a:lnTo>
                    <a:pt x="392" y="748"/>
                  </a:lnTo>
                  <a:lnTo>
                    <a:pt x="384" y="740"/>
                  </a:lnTo>
                  <a:lnTo>
                    <a:pt x="376" y="738"/>
                  </a:lnTo>
                  <a:lnTo>
                    <a:pt x="376" y="738"/>
                  </a:lnTo>
                  <a:lnTo>
                    <a:pt x="352" y="718"/>
                  </a:lnTo>
                  <a:lnTo>
                    <a:pt x="352" y="718"/>
                  </a:lnTo>
                  <a:lnTo>
                    <a:pt x="294" y="676"/>
                  </a:lnTo>
                  <a:lnTo>
                    <a:pt x="294" y="676"/>
                  </a:lnTo>
                  <a:lnTo>
                    <a:pt x="176" y="586"/>
                  </a:lnTo>
                  <a:lnTo>
                    <a:pt x="58" y="504"/>
                  </a:lnTo>
                  <a:lnTo>
                    <a:pt x="58" y="504"/>
                  </a:lnTo>
                  <a:lnTo>
                    <a:pt x="0" y="464"/>
                  </a:lnTo>
                  <a:lnTo>
                    <a:pt x="0" y="46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90" name="MOROCCO"/>
            <p:cNvSpPr>
              <a:spLocks/>
            </p:cNvSpPr>
            <p:nvPr/>
          </p:nvSpPr>
          <p:spPr bwMode="auto">
            <a:xfrm>
              <a:off x="4986432" y="1288407"/>
              <a:ext cx="645490" cy="470184"/>
            </a:xfrm>
            <a:custGeom>
              <a:avLst/>
              <a:gdLst>
                <a:gd name="T0" fmla="*/ 10 w 484"/>
                <a:gd name="T1" fmla="*/ 376 h 390"/>
                <a:gd name="T2" fmla="*/ 64 w 484"/>
                <a:gd name="T3" fmla="*/ 360 h 390"/>
                <a:gd name="T4" fmla="*/ 108 w 484"/>
                <a:gd name="T5" fmla="*/ 324 h 390"/>
                <a:gd name="T6" fmla="*/ 140 w 484"/>
                <a:gd name="T7" fmla="*/ 284 h 390"/>
                <a:gd name="T8" fmla="*/ 140 w 484"/>
                <a:gd name="T9" fmla="*/ 254 h 390"/>
                <a:gd name="T10" fmla="*/ 134 w 484"/>
                <a:gd name="T11" fmla="*/ 244 h 390"/>
                <a:gd name="T12" fmla="*/ 134 w 484"/>
                <a:gd name="T13" fmla="*/ 226 h 390"/>
                <a:gd name="T14" fmla="*/ 150 w 484"/>
                <a:gd name="T15" fmla="*/ 186 h 390"/>
                <a:gd name="T16" fmla="*/ 158 w 484"/>
                <a:gd name="T17" fmla="*/ 162 h 390"/>
                <a:gd name="T18" fmla="*/ 182 w 484"/>
                <a:gd name="T19" fmla="*/ 132 h 390"/>
                <a:gd name="T20" fmla="*/ 222 w 484"/>
                <a:gd name="T21" fmla="*/ 110 h 390"/>
                <a:gd name="T22" fmla="*/ 258 w 484"/>
                <a:gd name="T23" fmla="*/ 84 h 390"/>
                <a:gd name="T24" fmla="*/ 284 w 484"/>
                <a:gd name="T25" fmla="*/ 18 h 390"/>
                <a:gd name="T26" fmla="*/ 294 w 484"/>
                <a:gd name="T27" fmla="*/ 2 h 390"/>
                <a:gd name="T28" fmla="*/ 310 w 484"/>
                <a:gd name="T29" fmla="*/ 0 h 390"/>
                <a:gd name="T30" fmla="*/ 322 w 484"/>
                <a:gd name="T31" fmla="*/ 18 h 390"/>
                <a:gd name="T32" fmla="*/ 350 w 484"/>
                <a:gd name="T33" fmla="*/ 34 h 390"/>
                <a:gd name="T34" fmla="*/ 402 w 484"/>
                <a:gd name="T35" fmla="*/ 30 h 390"/>
                <a:gd name="T36" fmla="*/ 412 w 484"/>
                <a:gd name="T37" fmla="*/ 30 h 390"/>
                <a:gd name="T38" fmla="*/ 414 w 484"/>
                <a:gd name="T39" fmla="*/ 30 h 390"/>
                <a:gd name="T40" fmla="*/ 430 w 484"/>
                <a:gd name="T41" fmla="*/ 38 h 390"/>
                <a:gd name="T42" fmla="*/ 442 w 484"/>
                <a:gd name="T43" fmla="*/ 42 h 390"/>
                <a:gd name="T44" fmla="*/ 456 w 484"/>
                <a:gd name="T45" fmla="*/ 62 h 390"/>
                <a:gd name="T46" fmla="*/ 456 w 484"/>
                <a:gd name="T47" fmla="*/ 70 h 390"/>
                <a:gd name="T48" fmla="*/ 460 w 484"/>
                <a:gd name="T49" fmla="*/ 92 h 390"/>
                <a:gd name="T50" fmla="*/ 464 w 484"/>
                <a:gd name="T51" fmla="*/ 116 h 390"/>
                <a:gd name="T52" fmla="*/ 466 w 484"/>
                <a:gd name="T53" fmla="*/ 134 h 390"/>
                <a:gd name="T54" fmla="*/ 476 w 484"/>
                <a:gd name="T55" fmla="*/ 152 h 390"/>
                <a:gd name="T56" fmla="*/ 484 w 484"/>
                <a:gd name="T57" fmla="*/ 164 h 390"/>
                <a:gd name="T58" fmla="*/ 480 w 484"/>
                <a:gd name="T59" fmla="*/ 180 h 390"/>
                <a:gd name="T60" fmla="*/ 420 w 484"/>
                <a:gd name="T61" fmla="*/ 176 h 390"/>
                <a:gd name="T62" fmla="*/ 404 w 484"/>
                <a:gd name="T63" fmla="*/ 192 h 390"/>
                <a:gd name="T64" fmla="*/ 386 w 484"/>
                <a:gd name="T65" fmla="*/ 200 h 390"/>
                <a:gd name="T66" fmla="*/ 376 w 484"/>
                <a:gd name="T67" fmla="*/ 214 h 390"/>
                <a:gd name="T68" fmla="*/ 380 w 484"/>
                <a:gd name="T69" fmla="*/ 226 h 390"/>
                <a:gd name="T70" fmla="*/ 380 w 484"/>
                <a:gd name="T71" fmla="*/ 236 h 390"/>
                <a:gd name="T72" fmla="*/ 360 w 484"/>
                <a:gd name="T73" fmla="*/ 244 h 390"/>
                <a:gd name="T74" fmla="*/ 334 w 484"/>
                <a:gd name="T75" fmla="*/ 254 h 390"/>
                <a:gd name="T76" fmla="*/ 316 w 484"/>
                <a:gd name="T77" fmla="*/ 278 h 390"/>
                <a:gd name="T78" fmla="*/ 284 w 484"/>
                <a:gd name="T79" fmla="*/ 286 h 390"/>
                <a:gd name="T80" fmla="*/ 268 w 484"/>
                <a:gd name="T81" fmla="*/ 294 h 390"/>
                <a:gd name="T82" fmla="*/ 244 w 484"/>
                <a:gd name="T83" fmla="*/ 296 h 390"/>
                <a:gd name="T84" fmla="*/ 234 w 484"/>
                <a:gd name="T85" fmla="*/ 306 h 390"/>
                <a:gd name="T86" fmla="*/ 214 w 484"/>
                <a:gd name="T87" fmla="*/ 314 h 390"/>
                <a:gd name="T88" fmla="*/ 198 w 484"/>
                <a:gd name="T89" fmla="*/ 332 h 390"/>
                <a:gd name="T90" fmla="*/ 182 w 484"/>
                <a:gd name="T91" fmla="*/ 350 h 390"/>
                <a:gd name="T92" fmla="*/ 174 w 484"/>
                <a:gd name="T93" fmla="*/ 388 h 390"/>
                <a:gd name="T94" fmla="*/ 0 w 484"/>
                <a:gd name="T95" fmla="*/ 38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390">
                  <a:moveTo>
                    <a:pt x="0" y="388"/>
                  </a:moveTo>
                  <a:lnTo>
                    <a:pt x="0" y="388"/>
                  </a:lnTo>
                  <a:lnTo>
                    <a:pt x="10" y="376"/>
                  </a:lnTo>
                  <a:lnTo>
                    <a:pt x="10" y="376"/>
                  </a:lnTo>
                  <a:lnTo>
                    <a:pt x="36" y="374"/>
                  </a:lnTo>
                  <a:lnTo>
                    <a:pt x="36" y="374"/>
                  </a:lnTo>
                  <a:lnTo>
                    <a:pt x="54" y="366"/>
                  </a:lnTo>
                  <a:lnTo>
                    <a:pt x="64" y="360"/>
                  </a:lnTo>
                  <a:lnTo>
                    <a:pt x="74" y="354"/>
                  </a:lnTo>
                  <a:lnTo>
                    <a:pt x="74" y="354"/>
                  </a:lnTo>
                  <a:lnTo>
                    <a:pt x="108" y="324"/>
                  </a:lnTo>
                  <a:lnTo>
                    <a:pt x="108" y="324"/>
                  </a:lnTo>
                  <a:lnTo>
                    <a:pt x="120" y="308"/>
                  </a:lnTo>
                  <a:lnTo>
                    <a:pt x="132" y="294"/>
                  </a:lnTo>
                  <a:lnTo>
                    <a:pt x="132" y="294"/>
                  </a:lnTo>
                  <a:lnTo>
                    <a:pt x="140" y="284"/>
                  </a:lnTo>
                  <a:lnTo>
                    <a:pt x="142" y="276"/>
                  </a:lnTo>
                  <a:lnTo>
                    <a:pt x="144" y="264"/>
                  </a:lnTo>
                  <a:lnTo>
                    <a:pt x="142" y="258"/>
                  </a:lnTo>
                  <a:lnTo>
                    <a:pt x="140" y="254"/>
                  </a:lnTo>
                  <a:lnTo>
                    <a:pt x="140" y="254"/>
                  </a:lnTo>
                  <a:lnTo>
                    <a:pt x="134" y="252"/>
                  </a:lnTo>
                  <a:lnTo>
                    <a:pt x="132" y="246"/>
                  </a:lnTo>
                  <a:lnTo>
                    <a:pt x="134" y="244"/>
                  </a:lnTo>
                  <a:lnTo>
                    <a:pt x="134" y="244"/>
                  </a:lnTo>
                  <a:lnTo>
                    <a:pt x="134" y="236"/>
                  </a:lnTo>
                  <a:lnTo>
                    <a:pt x="134" y="226"/>
                  </a:lnTo>
                  <a:lnTo>
                    <a:pt x="134" y="226"/>
                  </a:lnTo>
                  <a:lnTo>
                    <a:pt x="134" y="214"/>
                  </a:lnTo>
                  <a:lnTo>
                    <a:pt x="140" y="204"/>
                  </a:lnTo>
                  <a:lnTo>
                    <a:pt x="150" y="186"/>
                  </a:lnTo>
                  <a:lnTo>
                    <a:pt x="150" y="186"/>
                  </a:lnTo>
                  <a:lnTo>
                    <a:pt x="154" y="180"/>
                  </a:lnTo>
                  <a:lnTo>
                    <a:pt x="158" y="174"/>
                  </a:lnTo>
                  <a:lnTo>
                    <a:pt x="158" y="162"/>
                  </a:lnTo>
                  <a:lnTo>
                    <a:pt x="158" y="162"/>
                  </a:lnTo>
                  <a:lnTo>
                    <a:pt x="162" y="152"/>
                  </a:lnTo>
                  <a:lnTo>
                    <a:pt x="170" y="146"/>
                  </a:lnTo>
                  <a:lnTo>
                    <a:pt x="170" y="146"/>
                  </a:lnTo>
                  <a:lnTo>
                    <a:pt x="182" y="132"/>
                  </a:lnTo>
                  <a:lnTo>
                    <a:pt x="190" y="124"/>
                  </a:lnTo>
                  <a:lnTo>
                    <a:pt x="200" y="120"/>
                  </a:lnTo>
                  <a:lnTo>
                    <a:pt x="200" y="120"/>
                  </a:lnTo>
                  <a:lnTo>
                    <a:pt x="222" y="110"/>
                  </a:lnTo>
                  <a:lnTo>
                    <a:pt x="240" y="102"/>
                  </a:lnTo>
                  <a:lnTo>
                    <a:pt x="240" y="102"/>
                  </a:lnTo>
                  <a:lnTo>
                    <a:pt x="250" y="94"/>
                  </a:lnTo>
                  <a:lnTo>
                    <a:pt x="258" y="84"/>
                  </a:lnTo>
                  <a:lnTo>
                    <a:pt x="270" y="64"/>
                  </a:lnTo>
                  <a:lnTo>
                    <a:pt x="280" y="42"/>
                  </a:lnTo>
                  <a:lnTo>
                    <a:pt x="284" y="18"/>
                  </a:lnTo>
                  <a:lnTo>
                    <a:pt x="284" y="18"/>
                  </a:lnTo>
                  <a:lnTo>
                    <a:pt x="290" y="10"/>
                  </a:lnTo>
                  <a:lnTo>
                    <a:pt x="292" y="8"/>
                  </a:lnTo>
                  <a:lnTo>
                    <a:pt x="294" y="2"/>
                  </a:lnTo>
                  <a:lnTo>
                    <a:pt x="294" y="2"/>
                  </a:lnTo>
                  <a:lnTo>
                    <a:pt x="302" y="2"/>
                  </a:lnTo>
                  <a:lnTo>
                    <a:pt x="306" y="0"/>
                  </a:lnTo>
                  <a:lnTo>
                    <a:pt x="306" y="0"/>
                  </a:lnTo>
                  <a:lnTo>
                    <a:pt x="310" y="0"/>
                  </a:lnTo>
                  <a:lnTo>
                    <a:pt x="312" y="0"/>
                  </a:lnTo>
                  <a:lnTo>
                    <a:pt x="316" y="10"/>
                  </a:lnTo>
                  <a:lnTo>
                    <a:pt x="316" y="10"/>
                  </a:lnTo>
                  <a:lnTo>
                    <a:pt x="322" y="18"/>
                  </a:lnTo>
                  <a:lnTo>
                    <a:pt x="332" y="24"/>
                  </a:lnTo>
                  <a:lnTo>
                    <a:pt x="332" y="24"/>
                  </a:lnTo>
                  <a:lnTo>
                    <a:pt x="342" y="30"/>
                  </a:lnTo>
                  <a:lnTo>
                    <a:pt x="350" y="34"/>
                  </a:lnTo>
                  <a:lnTo>
                    <a:pt x="372" y="30"/>
                  </a:lnTo>
                  <a:lnTo>
                    <a:pt x="372" y="30"/>
                  </a:lnTo>
                  <a:lnTo>
                    <a:pt x="392" y="30"/>
                  </a:lnTo>
                  <a:lnTo>
                    <a:pt x="402" y="30"/>
                  </a:lnTo>
                  <a:lnTo>
                    <a:pt x="404" y="28"/>
                  </a:lnTo>
                  <a:lnTo>
                    <a:pt x="410" y="22"/>
                  </a:lnTo>
                  <a:lnTo>
                    <a:pt x="410" y="22"/>
                  </a:lnTo>
                  <a:lnTo>
                    <a:pt x="412" y="30"/>
                  </a:lnTo>
                  <a:lnTo>
                    <a:pt x="412" y="30"/>
                  </a:lnTo>
                  <a:lnTo>
                    <a:pt x="414" y="38"/>
                  </a:lnTo>
                  <a:lnTo>
                    <a:pt x="416" y="34"/>
                  </a:lnTo>
                  <a:lnTo>
                    <a:pt x="414" y="30"/>
                  </a:lnTo>
                  <a:lnTo>
                    <a:pt x="414" y="30"/>
                  </a:lnTo>
                  <a:lnTo>
                    <a:pt x="420" y="38"/>
                  </a:lnTo>
                  <a:lnTo>
                    <a:pt x="430" y="38"/>
                  </a:lnTo>
                  <a:lnTo>
                    <a:pt x="430" y="38"/>
                  </a:lnTo>
                  <a:lnTo>
                    <a:pt x="432" y="38"/>
                  </a:lnTo>
                  <a:lnTo>
                    <a:pt x="436" y="38"/>
                  </a:lnTo>
                  <a:lnTo>
                    <a:pt x="442" y="42"/>
                  </a:lnTo>
                  <a:lnTo>
                    <a:pt x="442" y="42"/>
                  </a:lnTo>
                  <a:lnTo>
                    <a:pt x="446" y="44"/>
                  </a:lnTo>
                  <a:lnTo>
                    <a:pt x="454" y="52"/>
                  </a:lnTo>
                  <a:lnTo>
                    <a:pt x="454" y="52"/>
                  </a:lnTo>
                  <a:lnTo>
                    <a:pt x="456" y="62"/>
                  </a:lnTo>
                  <a:lnTo>
                    <a:pt x="456" y="64"/>
                  </a:lnTo>
                  <a:lnTo>
                    <a:pt x="460" y="66"/>
                  </a:lnTo>
                  <a:lnTo>
                    <a:pt x="460" y="66"/>
                  </a:lnTo>
                  <a:lnTo>
                    <a:pt x="456" y="70"/>
                  </a:lnTo>
                  <a:lnTo>
                    <a:pt x="456" y="74"/>
                  </a:lnTo>
                  <a:lnTo>
                    <a:pt x="460" y="80"/>
                  </a:lnTo>
                  <a:lnTo>
                    <a:pt x="460" y="80"/>
                  </a:lnTo>
                  <a:lnTo>
                    <a:pt x="460" y="92"/>
                  </a:lnTo>
                  <a:lnTo>
                    <a:pt x="460" y="102"/>
                  </a:lnTo>
                  <a:lnTo>
                    <a:pt x="460" y="102"/>
                  </a:lnTo>
                  <a:lnTo>
                    <a:pt x="464" y="106"/>
                  </a:lnTo>
                  <a:lnTo>
                    <a:pt x="464" y="116"/>
                  </a:lnTo>
                  <a:lnTo>
                    <a:pt x="464" y="116"/>
                  </a:lnTo>
                  <a:lnTo>
                    <a:pt x="464" y="124"/>
                  </a:lnTo>
                  <a:lnTo>
                    <a:pt x="466" y="134"/>
                  </a:lnTo>
                  <a:lnTo>
                    <a:pt x="466" y="134"/>
                  </a:lnTo>
                  <a:lnTo>
                    <a:pt x="470" y="142"/>
                  </a:lnTo>
                  <a:lnTo>
                    <a:pt x="470" y="146"/>
                  </a:lnTo>
                  <a:lnTo>
                    <a:pt x="470" y="146"/>
                  </a:lnTo>
                  <a:lnTo>
                    <a:pt x="476" y="152"/>
                  </a:lnTo>
                  <a:lnTo>
                    <a:pt x="482" y="160"/>
                  </a:lnTo>
                  <a:lnTo>
                    <a:pt x="482" y="160"/>
                  </a:lnTo>
                  <a:lnTo>
                    <a:pt x="484" y="162"/>
                  </a:lnTo>
                  <a:lnTo>
                    <a:pt x="484" y="164"/>
                  </a:lnTo>
                  <a:lnTo>
                    <a:pt x="480" y="172"/>
                  </a:lnTo>
                  <a:lnTo>
                    <a:pt x="476" y="176"/>
                  </a:lnTo>
                  <a:lnTo>
                    <a:pt x="476" y="180"/>
                  </a:lnTo>
                  <a:lnTo>
                    <a:pt x="480" y="180"/>
                  </a:lnTo>
                  <a:lnTo>
                    <a:pt x="480" y="180"/>
                  </a:lnTo>
                  <a:lnTo>
                    <a:pt x="464" y="180"/>
                  </a:lnTo>
                  <a:lnTo>
                    <a:pt x="442" y="176"/>
                  </a:lnTo>
                  <a:lnTo>
                    <a:pt x="420" y="176"/>
                  </a:lnTo>
                  <a:lnTo>
                    <a:pt x="414" y="180"/>
                  </a:lnTo>
                  <a:lnTo>
                    <a:pt x="410" y="186"/>
                  </a:lnTo>
                  <a:lnTo>
                    <a:pt x="410" y="186"/>
                  </a:lnTo>
                  <a:lnTo>
                    <a:pt x="404" y="192"/>
                  </a:lnTo>
                  <a:lnTo>
                    <a:pt x="400" y="200"/>
                  </a:lnTo>
                  <a:lnTo>
                    <a:pt x="392" y="200"/>
                  </a:lnTo>
                  <a:lnTo>
                    <a:pt x="386" y="200"/>
                  </a:lnTo>
                  <a:lnTo>
                    <a:pt x="386" y="200"/>
                  </a:lnTo>
                  <a:lnTo>
                    <a:pt x="380" y="202"/>
                  </a:lnTo>
                  <a:lnTo>
                    <a:pt x="374" y="204"/>
                  </a:lnTo>
                  <a:lnTo>
                    <a:pt x="374" y="212"/>
                  </a:lnTo>
                  <a:lnTo>
                    <a:pt x="376" y="214"/>
                  </a:lnTo>
                  <a:lnTo>
                    <a:pt x="376" y="214"/>
                  </a:lnTo>
                  <a:lnTo>
                    <a:pt x="376" y="216"/>
                  </a:lnTo>
                  <a:lnTo>
                    <a:pt x="376" y="218"/>
                  </a:lnTo>
                  <a:lnTo>
                    <a:pt x="380" y="226"/>
                  </a:lnTo>
                  <a:lnTo>
                    <a:pt x="384" y="228"/>
                  </a:lnTo>
                  <a:lnTo>
                    <a:pt x="384" y="232"/>
                  </a:lnTo>
                  <a:lnTo>
                    <a:pt x="384" y="232"/>
                  </a:lnTo>
                  <a:lnTo>
                    <a:pt x="380" y="236"/>
                  </a:lnTo>
                  <a:lnTo>
                    <a:pt x="374" y="236"/>
                  </a:lnTo>
                  <a:lnTo>
                    <a:pt x="364" y="238"/>
                  </a:lnTo>
                  <a:lnTo>
                    <a:pt x="364" y="238"/>
                  </a:lnTo>
                  <a:lnTo>
                    <a:pt x="360" y="244"/>
                  </a:lnTo>
                  <a:lnTo>
                    <a:pt x="350" y="252"/>
                  </a:lnTo>
                  <a:lnTo>
                    <a:pt x="350" y="252"/>
                  </a:lnTo>
                  <a:lnTo>
                    <a:pt x="342" y="254"/>
                  </a:lnTo>
                  <a:lnTo>
                    <a:pt x="334" y="254"/>
                  </a:lnTo>
                  <a:lnTo>
                    <a:pt x="334" y="254"/>
                  </a:lnTo>
                  <a:lnTo>
                    <a:pt x="330" y="258"/>
                  </a:lnTo>
                  <a:lnTo>
                    <a:pt x="324" y="266"/>
                  </a:lnTo>
                  <a:lnTo>
                    <a:pt x="316" y="278"/>
                  </a:lnTo>
                  <a:lnTo>
                    <a:pt x="316" y="278"/>
                  </a:lnTo>
                  <a:lnTo>
                    <a:pt x="310" y="282"/>
                  </a:lnTo>
                  <a:lnTo>
                    <a:pt x="304" y="284"/>
                  </a:lnTo>
                  <a:lnTo>
                    <a:pt x="284" y="286"/>
                  </a:lnTo>
                  <a:lnTo>
                    <a:pt x="284" y="286"/>
                  </a:lnTo>
                  <a:lnTo>
                    <a:pt x="278" y="286"/>
                  </a:lnTo>
                  <a:lnTo>
                    <a:pt x="270" y="292"/>
                  </a:lnTo>
                  <a:lnTo>
                    <a:pt x="268" y="294"/>
                  </a:lnTo>
                  <a:lnTo>
                    <a:pt x="268" y="294"/>
                  </a:lnTo>
                  <a:lnTo>
                    <a:pt x="264" y="298"/>
                  </a:lnTo>
                  <a:lnTo>
                    <a:pt x="258" y="298"/>
                  </a:lnTo>
                  <a:lnTo>
                    <a:pt x="244" y="296"/>
                  </a:lnTo>
                  <a:lnTo>
                    <a:pt x="244" y="296"/>
                  </a:lnTo>
                  <a:lnTo>
                    <a:pt x="240" y="298"/>
                  </a:lnTo>
                  <a:lnTo>
                    <a:pt x="234" y="306"/>
                  </a:lnTo>
                  <a:lnTo>
                    <a:pt x="234" y="306"/>
                  </a:lnTo>
                  <a:lnTo>
                    <a:pt x="228" y="308"/>
                  </a:lnTo>
                  <a:lnTo>
                    <a:pt x="222" y="308"/>
                  </a:lnTo>
                  <a:lnTo>
                    <a:pt x="222" y="308"/>
                  </a:lnTo>
                  <a:lnTo>
                    <a:pt x="214" y="314"/>
                  </a:lnTo>
                  <a:lnTo>
                    <a:pt x="210" y="322"/>
                  </a:lnTo>
                  <a:lnTo>
                    <a:pt x="210" y="322"/>
                  </a:lnTo>
                  <a:lnTo>
                    <a:pt x="198" y="332"/>
                  </a:lnTo>
                  <a:lnTo>
                    <a:pt x="198" y="332"/>
                  </a:lnTo>
                  <a:lnTo>
                    <a:pt x="184" y="338"/>
                  </a:lnTo>
                  <a:lnTo>
                    <a:pt x="182" y="344"/>
                  </a:lnTo>
                  <a:lnTo>
                    <a:pt x="182" y="350"/>
                  </a:lnTo>
                  <a:lnTo>
                    <a:pt x="182" y="350"/>
                  </a:lnTo>
                  <a:lnTo>
                    <a:pt x="182" y="370"/>
                  </a:lnTo>
                  <a:lnTo>
                    <a:pt x="182" y="388"/>
                  </a:lnTo>
                  <a:lnTo>
                    <a:pt x="182" y="388"/>
                  </a:lnTo>
                  <a:lnTo>
                    <a:pt x="174" y="388"/>
                  </a:lnTo>
                  <a:lnTo>
                    <a:pt x="158" y="390"/>
                  </a:lnTo>
                  <a:lnTo>
                    <a:pt x="100" y="390"/>
                  </a:lnTo>
                  <a:lnTo>
                    <a:pt x="0" y="388"/>
                  </a:lnTo>
                  <a:lnTo>
                    <a:pt x="0" y="38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91" name="WESTERN SAHARA"/>
            <p:cNvSpPr>
              <a:spLocks/>
            </p:cNvSpPr>
            <p:nvPr/>
          </p:nvSpPr>
          <p:spPr bwMode="auto">
            <a:xfrm>
              <a:off x="4781050" y="1756179"/>
              <a:ext cx="448109" cy="378558"/>
            </a:xfrm>
            <a:custGeom>
              <a:avLst/>
              <a:gdLst>
                <a:gd name="T0" fmla="*/ 2 w 336"/>
                <a:gd name="T1" fmla="*/ 314 h 314"/>
                <a:gd name="T2" fmla="*/ 0 w 336"/>
                <a:gd name="T3" fmla="*/ 296 h 314"/>
                <a:gd name="T4" fmla="*/ 4 w 336"/>
                <a:gd name="T5" fmla="*/ 274 h 314"/>
                <a:gd name="T6" fmla="*/ 12 w 336"/>
                <a:gd name="T7" fmla="*/ 254 h 314"/>
                <a:gd name="T8" fmla="*/ 14 w 336"/>
                <a:gd name="T9" fmla="*/ 248 h 314"/>
                <a:gd name="T10" fmla="*/ 26 w 336"/>
                <a:gd name="T11" fmla="*/ 242 h 314"/>
                <a:gd name="T12" fmla="*/ 30 w 336"/>
                <a:gd name="T13" fmla="*/ 234 h 314"/>
                <a:gd name="T14" fmla="*/ 32 w 336"/>
                <a:gd name="T15" fmla="*/ 224 h 314"/>
                <a:gd name="T16" fmla="*/ 34 w 336"/>
                <a:gd name="T17" fmla="*/ 220 h 314"/>
                <a:gd name="T18" fmla="*/ 40 w 336"/>
                <a:gd name="T19" fmla="*/ 208 h 314"/>
                <a:gd name="T20" fmla="*/ 46 w 336"/>
                <a:gd name="T21" fmla="*/ 192 h 314"/>
                <a:gd name="T22" fmla="*/ 52 w 336"/>
                <a:gd name="T23" fmla="*/ 178 h 314"/>
                <a:gd name="T24" fmla="*/ 44 w 336"/>
                <a:gd name="T25" fmla="*/ 184 h 314"/>
                <a:gd name="T26" fmla="*/ 52 w 336"/>
                <a:gd name="T27" fmla="*/ 174 h 314"/>
                <a:gd name="T28" fmla="*/ 80 w 336"/>
                <a:gd name="T29" fmla="*/ 148 h 314"/>
                <a:gd name="T30" fmla="*/ 84 w 336"/>
                <a:gd name="T31" fmla="*/ 138 h 314"/>
                <a:gd name="T32" fmla="*/ 94 w 336"/>
                <a:gd name="T33" fmla="*/ 98 h 314"/>
                <a:gd name="T34" fmla="*/ 102 w 336"/>
                <a:gd name="T35" fmla="*/ 78 h 314"/>
                <a:gd name="T36" fmla="*/ 120 w 336"/>
                <a:gd name="T37" fmla="*/ 58 h 314"/>
                <a:gd name="T38" fmla="*/ 126 w 336"/>
                <a:gd name="T39" fmla="*/ 52 h 314"/>
                <a:gd name="T40" fmla="*/ 142 w 336"/>
                <a:gd name="T41" fmla="*/ 38 h 314"/>
                <a:gd name="T42" fmla="*/ 146 w 336"/>
                <a:gd name="T43" fmla="*/ 24 h 314"/>
                <a:gd name="T44" fmla="*/ 156 w 336"/>
                <a:gd name="T45" fmla="*/ 2 h 314"/>
                <a:gd name="T46" fmla="*/ 166 w 336"/>
                <a:gd name="T47" fmla="*/ 0 h 314"/>
                <a:gd name="T48" fmla="*/ 218 w 336"/>
                <a:gd name="T49" fmla="*/ 0 h 314"/>
                <a:gd name="T50" fmla="*/ 288 w 336"/>
                <a:gd name="T51" fmla="*/ 0 h 314"/>
                <a:gd name="T52" fmla="*/ 324 w 336"/>
                <a:gd name="T53" fmla="*/ 0 h 314"/>
                <a:gd name="T54" fmla="*/ 336 w 336"/>
                <a:gd name="T55" fmla="*/ 2 h 314"/>
                <a:gd name="T56" fmla="*/ 336 w 336"/>
                <a:gd name="T57" fmla="*/ 10 h 314"/>
                <a:gd name="T58" fmla="*/ 336 w 336"/>
                <a:gd name="T59" fmla="*/ 58 h 314"/>
                <a:gd name="T60" fmla="*/ 336 w 336"/>
                <a:gd name="T61" fmla="*/ 78 h 314"/>
                <a:gd name="T62" fmla="*/ 330 w 336"/>
                <a:gd name="T63" fmla="*/ 80 h 314"/>
                <a:gd name="T64" fmla="*/ 298 w 336"/>
                <a:gd name="T65" fmla="*/ 80 h 314"/>
                <a:gd name="T66" fmla="*/ 232 w 336"/>
                <a:gd name="T67" fmla="*/ 80 h 314"/>
                <a:gd name="T68" fmla="*/ 216 w 336"/>
                <a:gd name="T69" fmla="*/ 78 h 314"/>
                <a:gd name="T70" fmla="*/ 204 w 336"/>
                <a:gd name="T71" fmla="*/ 80 h 314"/>
                <a:gd name="T72" fmla="*/ 202 w 336"/>
                <a:gd name="T73" fmla="*/ 84 h 314"/>
                <a:gd name="T74" fmla="*/ 204 w 336"/>
                <a:gd name="T75" fmla="*/ 110 h 314"/>
                <a:gd name="T76" fmla="*/ 204 w 336"/>
                <a:gd name="T77" fmla="*/ 174 h 314"/>
                <a:gd name="T78" fmla="*/ 204 w 336"/>
                <a:gd name="T79" fmla="*/ 188 h 314"/>
                <a:gd name="T80" fmla="*/ 202 w 336"/>
                <a:gd name="T81" fmla="*/ 198 h 314"/>
                <a:gd name="T82" fmla="*/ 188 w 336"/>
                <a:gd name="T83" fmla="*/ 202 h 314"/>
                <a:gd name="T84" fmla="*/ 174 w 336"/>
                <a:gd name="T85" fmla="*/ 204 h 314"/>
                <a:gd name="T86" fmla="*/ 162 w 336"/>
                <a:gd name="T87" fmla="*/ 218 h 314"/>
                <a:gd name="T88" fmla="*/ 156 w 336"/>
                <a:gd name="T89" fmla="*/ 234 h 314"/>
                <a:gd name="T90" fmla="*/ 164 w 336"/>
                <a:gd name="T91" fmla="*/ 266 h 314"/>
                <a:gd name="T92" fmla="*/ 162 w 336"/>
                <a:gd name="T93" fmla="*/ 286 h 314"/>
                <a:gd name="T94" fmla="*/ 156 w 336"/>
                <a:gd name="T95" fmla="*/ 292 h 314"/>
                <a:gd name="T96" fmla="*/ 134 w 336"/>
                <a:gd name="T97" fmla="*/ 292 h 314"/>
                <a:gd name="T98" fmla="*/ 70 w 336"/>
                <a:gd name="T99" fmla="*/ 292 h 314"/>
                <a:gd name="T100" fmla="*/ 12 w 336"/>
                <a:gd name="T101" fmla="*/ 292 h 314"/>
                <a:gd name="T102" fmla="*/ 4 w 336"/>
                <a:gd name="T103" fmla="*/ 294 h 314"/>
                <a:gd name="T104" fmla="*/ 2 w 336"/>
                <a:gd name="T105" fmla="*/ 310 h 314"/>
                <a:gd name="T106" fmla="*/ 2 w 336"/>
                <a:gd name="T107"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6" h="314">
                  <a:moveTo>
                    <a:pt x="2" y="314"/>
                  </a:moveTo>
                  <a:lnTo>
                    <a:pt x="2" y="314"/>
                  </a:lnTo>
                  <a:lnTo>
                    <a:pt x="0" y="306"/>
                  </a:lnTo>
                  <a:lnTo>
                    <a:pt x="0" y="296"/>
                  </a:lnTo>
                  <a:lnTo>
                    <a:pt x="4" y="274"/>
                  </a:lnTo>
                  <a:lnTo>
                    <a:pt x="4" y="274"/>
                  </a:lnTo>
                  <a:lnTo>
                    <a:pt x="6" y="266"/>
                  </a:lnTo>
                  <a:lnTo>
                    <a:pt x="12" y="254"/>
                  </a:lnTo>
                  <a:lnTo>
                    <a:pt x="12" y="254"/>
                  </a:lnTo>
                  <a:lnTo>
                    <a:pt x="14" y="248"/>
                  </a:lnTo>
                  <a:lnTo>
                    <a:pt x="20" y="244"/>
                  </a:lnTo>
                  <a:lnTo>
                    <a:pt x="26" y="242"/>
                  </a:lnTo>
                  <a:lnTo>
                    <a:pt x="30" y="234"/>
                  </a:lnTo>
                  <a:lnTo>
                    <a:pt x="30" y="234"/>
                  </a:lnTo>
                  <a:lnTo>
                    <a:pt x="30" y="228"/>
                  </a:lnTo>
                  <a:lnTo>
                    <a:pt x="32" y="224"/>
                  </a:lnTo>
                  <a:lnTo>
                    <a:pt x="34" y="220"/>
                  </a:lnTo>
                  <a:lnTo>
                    <a:pt x="34" y="220"/>
                  </a:lnTo>
                  <a:lnTo>
                    <a:pt x="34" y="214"/>
                  </a:lnTo>
                  <a:lnTo>
                    <a:pt x="40" y="208"/>
                  </a:lnTo>
                  <a:lnTo>
                    <a:pt x="40" y="208"/>
                  </a:lnTo>
                  <a:lnTo>
                    <a:pt x="46" y="192"/>
                  </a:lnTo>
                  <a:lnTo>
                    <a:pt x="52" y="184"/>
                  </a:lnTo>
                  <a:lnTo>
                    <a:pt x="52" y="178"/>
                  </a:lnTo>
                  <a:lnTo>
                    <a:pt x="52" y="178"/>
                  </a:lnTo>
                  <a:lnTo>
                    <a:pt x="44" y="184"/>
                  </a:lnTo>
                  <a:lnTo>
                    <a:pt x="44" y="184"/>
                  </a:lnTo>
                  <a:lnTo>
                    <a:pt x="52" y="174"/>
                  </a:lnTo>
                  <a:lnTo>
                    <a:pt x="60" y="164"/>
                  </a:lnTo>
                  <a:lnTo>
                    <a:pt x="80" y="148"/>
                  </a:lnTo>
                  <a:lnTo>
                    <a:pt x="80" y="148"/>
                  </a:lnTo>
                  <a:lnTo>
                    <a:pt x="84" y="138"/>
                  </a:lnTo>
                  <a:lnTo>
                    <a:pt x="86" y="124"/>
                  </a:lnTo>
                  <a:lnTo>
                    <a:pt x="94" y="98"/>
                  </a:lnTo>
                  <a:lnTo>
                    <a:pt x="94" y="98"/>
                  </a:lnTo>
                  <a:lnTo>
                    <a:pt x="102" y="78"/>
                  </a:lnTo>
                  <a:lnTo>
                    <a:pt x="110" y="68"/>
                  </a:lnTo>
                  <a:lnTo>
                    <a:pt x="120" y="58"/>
                  </a:lnTo>
                  <a:lnTo>
                    <a:pt x="120" y="58"/>
                  </a:lnTo>
                  <a:lnTo>
                    <a:pt x="126" y="52"/>
                  </a:lnTo>
                  <a:lnTo>
                    <a:pt x="136" y="44"/>
                  </a:lnTo>
                  <a:lnTo>
                    <a:pt x="142" y="38"/>
                  </a:lnTo>
                  <a:lnTo>
                    <a:pt x="146" y="24"/>
                  </a:lnTo>
                  <a:lnTo>
                    <a:pt x="146" y="24"/>
                  </a:lnTo>
                  <a:lnTo>
                    <a:pt x="152" y="10"/>
                  </a:lnTo>
                  <a:lnTo>
                    <a:pt x="156" y="2"/>
                  </a:lnTo>
                  <a:lnTo>
                    <a:pt x="166" y="0"/>
                  </a:lnTo>
                  <a:lnTo>
                    <a:pt x="166" y="0"/>
                  </a:lnTo>
                  <a:lnTo>
                    <a:pt x="218" y="0"/>
                  </a:lnTo>
                  <a:lnTo>
                    <a:pt x="218" y="0"/>
                  </a:lnTo>
                  <a:lnTo>
                    <a:pt x="288" y="0"/>
                  </a:lnTo>
                  <a:lnTo>
                    <a:pt x="288" y="0"/>
                  </a:lnTo>
                  <a:lnTo>
                    <a:pt x="324" y="0"/>
                  </a:lnTo>
                  <a:lnTo>
                    <a:pt x="324" y="0"/>
                  </a:lnTo>
                  <a:lnTo>
                    <a:pt x="330" y="0"/>
                  </a:lnTo>
                  <a:lnTo>
                    <a:pt x="336" y="2"/>
                  </a:lnTo>
                  <a:lnTo>
                    <a:pt x="336" y="10"/>
                  </a:lnTo>
                  <a:lnTo>
                    <a:pt x="336" y="10"/>
                  </a:lnTo>
                  <a:lnTo>
                    <a:pt x="336" y="58"/>
                  </a:lnTo>
                  <a:lnTo>
                    <a:pt x="336" y="58"/>
                  </a:lnTo>
                  <a:lnTo>
                    <a:pt x="336" y="70"/>
                  </a:lnTo>
                  <a:lnTo>
                    <a:pt x="336" y="78"/>
                  </a:lnTo>
                  <a:lnTo>
                    <a:pt x="330" y="80"/>
                  </a:lnTo>
                  <a:lnTo>
                    <a:pt x="330" y="80"/>
                  </a:lnTo>
                  <a:lnTo>
                    <a:pt x="316" y="80"/>
                  </a:lnTo>
                  <a:lnTo>
                    <a:pt x="298" y="80"/>
                  </a:lnTo>
                  <a:lnTo>
                    <a:pt x="298" y="80"/>
                  </a:lnTo>
                  <a:lnTo>
                    <a:pt x="232" y="80"/>
                  </a:lnTo>
                  <a:lnTo>
                    <a:pt x="232" y="80"/>
                  </a:lnTo>
                  <a:lnTo>
                    <a:pt x="216" y="78"/>
                  </a:lnTo>
                  <a:lnTo>
                    <a:pt x="206" y="78"/>
                  </a:lnTo>
                  <a:lnTo>
                    <a:pt x="204" y="80"/>
                  </a:lnTo>
                  <a:lnTo>
                    <a:pt x="204" y="80"/>
                  </a:lnTo>
                  <a:lnTo>
                    <a:pt x="202" y="84"/>
                  </a:lnTo>
                  <a:lnTo>
                    <a:pt x="202" y="94"/>
                  </a:lnTo>
                  <a:lnTo>
                    <a:pt x="204" y="110"/>
                  </a:lnTo>
                  <a:lnTo>
                    <a:pt x="204" y="110"/>
                  </a:lnTo>
                  <a:lnTo>
                    <a:pt x="204" y="174"/>
                  </a:lnTo>
                  <a:lnTo>
                    <a:pt x="204" y="174"/>
                  </a:lnTo>
                  <a:lnTo>
                    <a:pt x="204" y="188"/>
                  </a:lnTo>
                  <a:lnTo>
                    <a:pt x="204" y="190"/>
                  </a:lnTo>
                  <a:lnTo>
                    <a:pt x="202" y="198"/>
                  </a:lnTo>
                  <a:lnTo>
                    <a:pt x="202" y="198"/>
                  </a:lnTo>
                  <a:lnTo>
                    <a:pt x="188" y="202"/>
                  </a:lnTo>
                  <a:lnTo>
                    <a:pt x="174" y="204"/>
                  </a:lnTo>
                  <a:lnTo>
                    <a:pt x="174" y="204"/>
                  </a:lnTo>
                  <a:lnTo>
                    <a:pt x="166" y="212"/>
                  </a:lnTo>
                  <a:lnTo>
                    <a:pt x="162" y="218"/>
                  </a:lnTo>
                  <a:lnTo>
                    <a:pt x="156" y="228"/>
                  </a:lnTo>
                  <a:lnTo>
                    <a:pt x="156" y="234"/>
                  </a:lnTo>
                  <a:lnTo>
                    <a:pt x="156" y="234"/>
                  </a:lnTo>
                  <a:lnTo>
                    <a:pt x="164" y="266"/>
                  </a:lnTo>
                  <a:lnTo>
                    <a:pt x="164" y="282"/>
                  </a:lnTo>
                  <a:lnTo>
                    <a:pt x="162" y="286"/>
                  </a:lnTo>
                  <a:lnTo>
                    <a:pt x="156" y="292"/>
                  </a:lnTo>
                  <a:lnTo>
                    <a:pt x="156" y="292"/>
                  </a:lnTo>
                  <a:lnTo>
                    <a:pt x="146" y="292"/>
                  </a:lnTo>
                  <a:lnTo>
                    <a:pt x="134" y="292"/>
                  </a:lnTo>
                  <a:lnTo>
                    <a:pt x="134" y="292"/>
                  </a:lnTo>
                  <a:lnTo>
                    <a:pt x="70" y="292"/>
                  </a:lnTo>
                  <a:lnTo>
                    <a:pt x="70" y="292"/>
                  </a:lnTo>
                  <a:lnTo>
                    <a:pt x="12" y="292"/>
                  </a:lnTo>
                  <a:lnTo>
                    <a:pt x="12" y="292"/>
                  </a:lnTo>
                  <a:lnTo>
                    <a:pt x="4" y="294"/>
                  </a:lnTo>
                  <a:lnTo>
                    <a:pt x="2" y="300"/>
                  </a:lnTo>
                  <a:lnTo>
                    <a:pt x="2" y="310"/>
                  </a:lnTo>
                  <a:lnTo>
                    <a:pt x="2" y="314"/>
                  </a:lnTo>
                  <a:lnTo>
                    <a:pt x="2" y="31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92" name="TUNISIA"/>
            <p:cNvSpPr>
              <a:spLocks/>
            </p:cNvSpPr>
            <p:nvPr/>
          </p:nvSpPr>
          <p:spPr bwMode="auto">
            <a:xfrm>
              <a:off x="6090702" y="1204016"/>
              <a:ext cx="213385" cy="409904"/>
            </a:xfrm>
            <a:custGeom>
              <a:avLst/>
              <a:gdLst>
                <a:gd name="T0" fmla="*/ 4 w 160"/>
                <a:gd name="T1" fmla="*/ 152 h 340"/>
                <a:gd name="T2" fmla="*/ 14 w 160"/>
                <a:gd name="T3" fmla="*/ 144 h 340"/>
                <a:gd name="T4" fmla="*/ 28 w 160"/>
                <a:gd name="T5" fmla="*/ 132 h 340"/>
                <a:gd name="T6" fmla="*/ 34 w 160"/>
                <a:gd name="T7" fmla="*/ 110 h 340"/>
                <a:gd name="T8" fmla="*/ 36 w 160"/>
                <a:gd name="T9" fmla="*/ 100 h 340"/>
                <a:gd name="T10" fmla="*/ 34 w 160"/>
                <a:gd name="T11" fmla="*/ 88 h 340"/>
                <a:gd name="T12" fmla="*/ 30 w 160"/>
                <a:gd name="T13" fmla="*/ 68 h 340"/>
                <a:gd name="T14" fmla="*/ 34 w 160"/>
                <a:gd name="T15" fmla="*/ 42 h 340"/>
                <a:gd name="T16" fmla="*/ 28 w 160"/>
                <a:gd name="T17" fmla="*/ 40 h 340"/>
                <a:gd name="T18" fmla="*/ 44 w 160"/>
                <a:gd name="T19" fmla="*/ 24 h 340"/>
                <a:gd name="T20" fmla="*/ 46 w 160"/>
                <a:gd name="T21" fmla="*/ 18 h 340"/>
                <a:gd name="T22" fmla="*/ 56 w 160"/>
                <a:gd name="T23" fmla="*/ 14 h 340"/>
                <a:gd name="T24" fmla="*/ 76 w 160"/>
                <a:gd name="T25" fmla="*/ 2 h 340"/>
                <a:gd name="T26" fmla="*/ 94 w 160"/>
                <a:gd name="T27" fmla="*/ 0 h 340"/>
                <a:gd name="T28" fmla="*/ 94 w 160"/>
                <a:gd name="T29" fmla="*/ 8 h 340"/>
                <a:gd name="T30" fmla="*/ 96 w 160"/>
                <a:gd name="T31" fmla="*/ 2 h 340"/>
                <a:gd name="T32" fmla="*/ 108 w 160"/>
                <a:gd name="T33" fmla="*/ 8 h 340"/>
                <a:gd name="T34" fmla="*/ 108 w 160"/>
                <a:gd name="T35" fmla="*/ 14 h 340"/>
                <a:gd name="T36" fmla="*/ 110 w 160"/>
                <a:gd name="T37" fmla="*/ 24 h 340"/>
                <a:gd name="T38" fmla="*/ 116 w 160"/>
                <a:gd name="T39" fmla="*/ 28 h 340"/>
                <a:gd name="T40" fmla="*/ 128 w 160"/>
                <a:gd name="T41" fmla="*/ 18 h 340"/>
                <a:gd name="T42" fmla="*/ 138 w 160"/>
                <a:gd name="T43" fmla="*/ 12 h 340"/>
                <a:gd name="T44" fmla="*/ 140 w 160"/>
                <a:gd name="T45" fmla="*/ 28 h 340"/>
                <a:gd name="T46" fmla="*/ 126 w 160"/>
                <a:gd name="T47" fmla="*/ 40 h 340"/>
                <a:gd name="T48" fmla="*/ 116 w 160"/>
                <a:gd name="T49" fmla="*/ 54 h 340"/>
                <a:gd name="T50" fmla="*/ 128 w 160"/>
                <a:gd name="T51" fmla="*/ 78 h 340"/>
                <a:gd name="T52" fmla="*/ 140 w 160"/>
                <a:gd name="T53" fmla="*/ 94 h 340"/>
                <a:gd name="T54" fmla="*/ 138 w 160"/>
                <a:gd name="T55" fmla="*/ 114 h 340"/>
                <a:gd name="T56" fmla="*/ 124 w 160"/>
                <a:gd name="T57" fmla="*/ 134 h 340"/>
                <a:gd name="T58" fmla="*/ 100 w 160"/>
                <a:gd name="T59" fmla="*/ 160 h 340"/>
                <a:gd name="T60" fmla="*/ 108 w 160"/>
                <a:gd name="T61" fmla="*/ 172 h 340"/>
                <a:gd name="T62" fmla="*/ 120 w 160"/>
                <a:gd name="T63" fmla="*/ 176 h 340"/>
                <a:gd name="T64" fmla="*/ 126 w 160"/>
                <a:gd name="T65" fmla="*/ 180 h 340"/>
                <a:gd name="T66" fmla="*/ 132 w 160"/>
                <a:gd name="T67" fmla="*/ 186 h 340"/>
                <a:gd name="T68" fmla="*/ 140 w 160"/>
                <a:gd name="T69" fmla="*/ 176 h 340"/>
                <a:gd name="T70" fmla="*/ 140 w 160"/>
                <a:gd name="T71" fmla="*/ 182 h 340"/>
                <a:gd name="T72" fmla="*/ 148 w 160"/>
                <a:gd name="T73" fmla="*/ 192 h 340"/>
                <a:gd name="T74" fmla="*/ 142 w 160"/>
                <a:gd name="T75" fmla="*/ 194 h 340"/>
                <a:gd name="T76" fmla="*/ 156 w 160"/>
                <a:gd name="T77" fmla="*/ 200 h 340"/>
                <a:gd name="T78" fmla="*/ 160 w 160"/>
                <a:gd name="T79" fmla="*/ 204 h 340"/>
                <a:gd name="T80" fmla="*/ 160 w 160"/>
                <a:gd name="T81" fmla="*/ 222 h 340"/>
                <a:gd name="T82" fmla="*/ 152 w 160"/>
                <a:gd name="T83" fmla="*/ 242 h 340"/>
                <a:gd name="T84" fmla="*/ 138 w 160"/>
                <a:gd name="T85" fmla="*/ 246 h 340"/>
                <a:gd name="T86" fmla="*/ 128 w 160"/>
                <a:gd name="T87" fmla="*/ 256 h 340"/>
                <a:gd name="T88" fmla="*/ 124 w 160"/>
                <a:gd name="T89" fmla="*/ 262 h 340"/>
                <a:gd name="T90" fmla="*/ 108 w 160"/>
                <a:gd name="T91" fmla="*/ 274 h 340"/>
                <a:gd name="T92" fmla="*/ 104 w 160"/>
                <a:gd name="T93" fmla="*/ 286 h 340"/>
                <a:gd name="T94" fmla="*/ 108 w 160"/>
                <a:gd name="T95" fmla="*/ 316 h 340"/>
                <a:gd name="T96" fmla="*/ 80 w 160"/>
                <a:gd name="T97" fmla="*/ 340 h 340"/>
                <a:gd name="T98" fmla="*/ 68 w 160"/>
                <a:gd name="T99" fmla="*/ 282 h 340"/>
                <a:gd name="T100" fmla="*/ 46 w 160"/>
                <a:gd name="T101" fmla="*/ 240 h 340"/>
                <a:gd name="T102" fmla="*/ 30 w 160"/>
                <a:gd name="T103" fmla="*/ 220 h 340"/>
                <a:gd name="T104" fmla="*/ 18 w 160"/>
                <a:gd name="T105" fmla="*/ 202 h 340"/>
                <a:gd name="T106" fmla="*/ 8 w 160"/>
                <a:gd name="T107" fmla="*/ 194 h 340"/>
                <a:gd name="T108" fmla="*/ 6 w 160"/>
                <a:gd name="T109" fmla="*/ 182 h 340"/>
                <a:gd name="T110" fmla="*/ 0 w 160"/>
                <a:gd name="T111"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 h="340">
                  <a:moveTo>
                    <a:pt x="0" y="160"/>
                  </a:moveTo>
                  <a:lnTo>
                    <a:pt x="0" y="160"/>
                  </a:lnTo>
                  <a:lnTo>
                    <a:pt x="4" y="152"/>
                  </a:lnTo>
                  <a:lnTo>
                    <a:pt x="8" y="150"/>
                  </a:lnTo>
                  <a:lnTo>
                    <a:pt x="8" y="150"/>
                  </a:lnTo>
                  <a:lnTo>
                    <a:pt x="14" y="144"/>
                  </a:lnTo>
                  <a:lnTo>
                    <a:pt x="18" y="136"/>
                  </a:lnTo>
                  <a:lnTo>
                    <a:pt x="18" y="136"/>
                  </a:lnTo>
                  <a:lnTo>
                    <a:pt x="28" y="132"/>
                  </a:lnTo>
                  <a:lnTo>
                    <a:pt x="30" y="120"/>
                  </a:lnTo>
                  <a:lnTo>
                    <a:pt x="30" y="120"/>
                  </a:lnTo>
                  <a:lnTo>
                    <a:pt x="34" y="110"/>
                  </a:lnTo>
                  <a:lnTo>
                    <a:pt x="36" y="104"/>
                  </a:lnTo>
                  <a:lnTo>
                    <a:pt x="36" y="100"/>
                  </a:lnTo>
                  <a:lnTo>
                    <a:pt x="36" y="100"/>
                  </a:lnTo>
                  <a:lnTo>
                    <a:pt x="34" y="94"/>
                  </a:lnTo>
                  <a:lnTo>
                    <a:pt x="34" y="88"/>
                  </a:lnTo>
                  <a:lnTo>
                    <a:pt x="34" y="88"/>
                  </a:lnTo>
                  <a:lnTo>
                    <a:pt x="34" y="82"/>
                  </a:lnTo>
                  <a:lnTo>
                    <a:pt x="30" y="78"/>
                  </a:lnTo>
                  <a:lnTo>
                    <a:pt x="30" y="68"/>
                  </a:lnTo>
                  <a:lnTo>
                    <a:pt x="30" y="68"/>
                  </a:lnTo>
                  <a:lnTo>
                    <a:pt x="34" y="52"/>
                  </a:lnTo>
                  <a:lnTo>
                    <a:pt x="34" y="42"/>
                  </a:lnTo>
                  <a:lnTo>
                    <a:pt x="30" y="42"/>
                  </a:lnTo>
                  <a:lnTo>
                    <a:pt x="28" y="40"/>
                  </a:lnTo>
                  <a:lnTo>
                    <a:pt x="28" y="40"/>
                  </a:lnTo>
                  <a:lnTo>
                    <a:pt x="34" y="32"/>
                  </a:lnTo>
                  <a:lnTo>
                    <a:pt x="44" y="24"/>
                  </a:lnTo>
                  <a:lnTo>
                    <a:pt x="44" y="24"/>
                  </a:lnTo>
                  <a:lnTo>
                    <a:pt x="44" y="20"/>
                  </a:lnTo>
                  <a:lnTo>
                    <a:pt x="46" y="18"/>
                  </a:lnTo>
                  <a:lnTo>
                    <a:pt x="46" y="18"/>
                  </a:lnTo>
                  <a:lnTo>
                    <a:pt x="54" y="14"/>
                  </a:lnTo>
                  <a:lnTo>
                    <a:pt x="56" y="14"/>
                  </a:lnTo>
                  <a:lnTo>
                    <a:pt x="56" y="14"/>
                  </a:lnTo>
                  <a:lnTo>
                    <a:pt x="64" y="4"/>
                  </a:lnTo>
                  <a:lnTo>
                    <a:pt x="76" y="2"/>
                  </a:lnTo>
                  <a:lnTo>
                    <a:pt x="76" y="2"/>
                  </a:lnTo>
                  <a:lnTo>
                    <a:pt x="84" y="0"/>
                  </a:lnTo>
                  <a:lnTo>
                    <a:pt x="94" y="0"/>
                  </a:lnTo>
                  <a:lnTo>
                    <a:pt x="94" y="0"/>
                  </a:lnTo>
                  <a:lnTo>
                    <a:pt x="94" y="0"/>
                  </a:lnTo>
                  <a:lnTo>
                    <a:pt x="94" y="2"/>
                  </a:lnTo>
                  <a:lnTo>
                    <a:pt x="94" y="8"/>
                  </a:lnTo>
                  <a:lnTo>
                    <a:pt x="94" y="8"/>
                  </a:lnTo>
                  <a:lnTo>
                    <a:pt x="96" y="4"/>
                  </a:lnTo>
                  <a:lnTo>
                    <a:pt x="96" y="2"/>
                  </a:lnTo>
                  <a:lnTo>
                    <a:pt x="96" y="2"/>
                  </a:lnTo>
                  <a:lnTo>
                    <a:pt x="100" y="2"/>
                  </a:lnTo>
                  <a:lnTo>
                    <a:pt x="108" y="8"/>
                  </a:lnTo>
                  <a:lnTo>
                    <a:pt x="108" y="8"/>
                  </a:lnTo>
                  <a:lnTo>
                    <a:pt x="108" y="12"/>
                  </a:lnTo>
                  <a:lnTo>
                    <a:pt x="108" y="14"/>
                  </a:lnTo>
                  <a:lnTo>
                    <a:pt x="108" y="14"/>
                  </a:lnTo>
                  <a:lnTo>
                    <a:pt x="110" y="20"/>
                  </a:lnTo>
                  <a:lnTo>
                    <a:pt x="110" y="24"/>
                  </a:lnTo>
                  <a:lnTo>
                    <a:pt x="110" y="24"/>
                  </a:lnTo>
                  <a:lnTo>
                    <a:pt x="110" y="28"/>
                  </a:lnTo>
                  <a:lnTo>
                    <a:pt x="116" y="28"/>
                  </a:lnTo>
                  <a:lnTo>
                    <a:pt x="116" y="28"/>
                  </a:lnTo>
                  <a:lnTo>
                    <a:pt x="128" y="18"/>
                  </a:lnTo>
                  <a:lnTo>
                    <a:pt x="128" y="18"/>
                  </a:lnTo>
                  <a:lnTo>
                    <a:pt x="132" y="14"/>
                  </a:lnTo>
                  <a:lnTo>
                    <a:pt x="138" y="12"/>
                  </a:lnTo>
                  <a:lnTo>
                    <a:pt x="138" y="12"/>
                  </a:lnTo>
                  <a:lnTo>
                    <a:pt x="140" y="14"/>
                  </a:lnTo>
                  <a:lnTo>
                    <a:pt x="140" y="18"/>
                  </a:lnTo>
                  <a:lnTo>
                    <a:pt x="140" y="28"/>
                  </a:lnTo>
                  <a:lnTo>
                    <a:pt x="140" y="28"/>
                  </a:lnTo>
                  <a:lnTo>
                    <a:pt x="136" y="32"/>
                  </a:lnTo>
                  <a:lnTo>
                    <a:pt x="126" y="40"/>
                  </a:lnTo>
                  <a:lnTo>
                    <a:pt x="120" y="44"/>
                  </a:lnTo>
                  <a:lnTo>
                    <a:pt x="116" y="54"/>
                  </a:lnTo>
                  <a:lnTo>
                    <a:pt x="116" y="54"/>
                  </a:lnTo>
                  <a:lnTo>
                    <a:pt x="120" y="68"/>
                  </a:lnTo>
                  <a:lnTo>
                    <a:pt x="124" y="72"/>
                  </a:lnTo>
                  <a:lnTo>
                    <a:pt x="128" y="78"/>
                  </a:lnTo>
                  <a:lnTo>
                    <a:pt x="128" y="78"/>
                  </a:lnTo>
                  <a:lnTo>
                    <a:pt x="138" y="82"/>
                  </a:lnTo>
                  <a:lnTo>
                    <a:pt x="140" y="94"/>
                  </a:lnTo>
                  <a:lnTo>
                    <a:pt x="140" y="94"/>
                  </a:lnTo>
                  <a:lnTo>
                    <a:pt x="140" y="104"/>
                  </a:lnTo>
                  <a:lnTo>
                    <a:pt x="138" y="114"/>
                  </a:lnTo>
                  <a:lnTo>
                    <a:pt x="128" y="124"/>
                  </a:lnTo>
                  <a:lnTo>
                    <a:pt x="124" y="134"/>
                  </a:lnTo>
                  <a:lnTo>
                    <a:pt x="124" y="134"/>
                  </a:lnTo>
                  <a:lnTo>
                    <a:pt x="104" y="146"/>
                  </a:lnTo>
                  <a:lnTo>
                    <a:pt x="100" y="154"/>
                  </a:lnTo>
                  <a:lnTo>
                    <a:pt x="100" y="160"/>
                  </a:lnTo>
                  <a:lnTo>
                    <a:pt x="104" y="164"/>
                  </a:lnTo>
                  <a:lnTo>
                    <a:pt x="104" y="164"/>
                  </a:lnTo>
                  <a:lnTo>
                    <a:pt x="108" y="172"/>
                  </a:lnTo>
                  <a:lnTo>
                    <a:pt x="114" y="176"/>
                  </a:lnTo>
                  <a:lnTo>
                    <a:pt x="114" y="176"/>
                  </a:lnTo>
                  <a:lnTo>
                    <a:pt x="120" y="176"/>
                  </a:lnTo>
                  <a:lnTo>
                    <a:pt x="126" y="176"/>
                  </a:lnTo>
                  <a:lnTo>
                    <a:pt x="126" y="176"/>
                  </a:lnTo>
                  <a:lnTo>
                    <a:pt x="126" y="180"/>
                  </a:lnTo>
                  <a:lnTo>
                    <a:pt x="128" y="182"/>
                  </a:lnTo>
                  <a:lnTo>
                    <a:pt x="128" y="182"/>
                  </a:lnTo>
                  <a:lnTo>
                    <a:pt x="132" y="186"/>
                  </a:lnTo>
                  <a:lnTo>
                    <a:pt x="136" y="182"/>
                  </a:lnTo>
                  <a:lnTo>
                    <a:pt x="138" y="180"/>
                  </a:lnTo>
                  <a:lnTo>
                    <a:pt x="140" y="176"/>
                  </a:lnTo>
                  <a:lnTo>
                    <a:pt x="140" y="176"/>
                  </a:lnTo>
                  <a:lnTo>
                    <a:pt x="140" y="180"/>
                  </a:lnTo>
                  <a:lnTo>
                    <a:pt x="140" y="182"/>
                  </a:lnTo>
                  <a:lnTo>
                    <a:pt x="142" y="186"/>
                  </a:lnTo>
                  <a:lnTo>
                    <a:pt x="142" y="186"/>
                  </a:lnTo>
                  <a:lnTo>
                    <a:pt x="148" y="192"/>
                  </a:lnTo>
                  <a:lnTo>
                    <a:pt x="148" y="194"/>
                  </a:lnTo>
                  <a:lnTo>
                    <a:pt x="142" y="194"/>
                  </a:lnTo>
                  <a:lnTo>
                    <a:pt x="142" y="194"/>
                  </a:lnTo>
                  <a:lnTo>
                    <a:pt x="148" y="200"/>
                  </a:lnTo>
                  <a:lnTo>
                    <a:pt x="150" y="200"/>
                  </a:lnTo>
                  <a:lnTo>
                    <a:pt x="156" y="200"/>
                  </a:lnTo>
                  <a:lnTo>
                    <a:pt x="160" y="200"/>
                  </a:lnTo>
                  <a:lnTo>
                    <a:pt x="160" y="200"/>
                  </a:lnTo>
                  <a:lnTo>
                    <a:pt x="160" y="204"/>
                  </a:lnTo>
                  <a:lnTo>
                    <a:pt x="160" y="212"/>
                  </a:lnTo>
                  <a:lnTo>
                    <a:pt x="160" y="222"/>
                  </a:lnTo>
                  <a:lnTo>
                    <a:pt x="160" y="222"/>
                  </a:lnTo>
                  <a:lnTo>
                    <a:pt x="160" y="232"/>
                  </a:lnTo>
                  <a:lnTo>
                    <a:pt x="160" y="234"/>
                  </a:lnTo>
                  <a:lnTo>
                    <a:pt x="152" y="242"/>
                  </a:lnTo>
                  <a:lnTo>
                    <a:pt x="152" y="242"/>
                  </a:lnTo>
                  <a:lnTo>
                    <a:pt x="142" y="244"/>
                  </a:lnTo>
                  <a:lnTo>
                    <a:pt x="138" y="246"/>
                  </a:lnTo>
                  <a:lnTo>
                    <a:pt x="132" y="254"/>
                  </a:lnTo>
                  <a:lnTo>
                    <a:pt x="132" y="254"/>
                  </a:lnTo>
                  <a:lnTo>
                    <a:pt x="128" y="256"/>
                  </a:lnTo>
                  <a:lnTo>
                    <a:pt x="126" y="256"/>
                  </a:lnTo>
                  <a:lnTo>
                    <a:pt x="126" y="256"/>
                  </a:lnTo>
                  <a:lnTo>
                    <a:pt x="124" y="262"/>
                  </a:lnTo>
                  <a:lnTo>
                    <a:pt x="120" y="266"/>
                  </a:lnTo>
                  <a:lnTo>
                    <a:pt x="120" y="266"/>
                  </a:lnTo>
                  <a:lnTo>
                    <a:pt x="108" y="274"/>
                  </a:lnTo>
                  <a:lnTo>
                    <a:pt x="104" y="282"/>
                  </a:lnTo>
                  <a:lnTo>
                    <a:pt x="104" y="286"/>
                  </a:lnTo>
                  <a:lnTo>
                    <a:pt x="104" y="286"/>
                  </a:lnTo>
                  <a:lnTo>
                    <a:pt x="110" y="302"/>
                  </a:lnTo>
                  <a:lnTo>
                    <a:pt x="110" y="310"/>
                  </a:lnTo>
                  <a:lnTo>
                    <a:pt x="108" y="316"/>
                  </a:lnTo>
                  <a:lnTo>
                    <a:pt x="108" y="316"/>
                  </a:lnTo>
                  <a:lnTo>
                    <a:pt x="96" y="330"/>
                  </a:lnTo>
                  <a:lnTo>
                    <a:pt x="80" y="340"/>
                  </a:lnTo>
                  <a:lnTo>
                    <a:pt x="80" y="340"/>
                  </a:lnTo>
                  <a:lnTo>
                    <a:pt x="68" y="282"/>
                  </a:lnTo>
                  <a:lnTo>
                    <a:pt x="68" y="282"/>
                  </a:lnTo>
                  <a:lnTo>
                    <a:pt x="60" y="256"/>
                  </a:lnTo>
                  <a:lnTo>
                    <a:pt x="56" y="246"/>
                  </a:lnTo>
                  <a:lnTo>
                    <a:pt x="46" y="240"/>
                  </a:lnTo>
                  <a:lnTo>
                    <a:pt x="46" y="240"/>
                  </a:lnTo>
                  <a:lnTo>
                    <a:pt x="36" y="232"/>
                  </a:lnTo>
                  <a:lnTo>
                    <a:pt x="30" y="220"/>
                  </a:lnTo>
                  <a:lnTo>
                    <a:pt x="30" y="220"/>
                  </a:lnTo>
                  <a:lnTo>
                    <a:pt x="28" y="212"/>
                  </a:lnTo>
                  <a:lnTo>
                    <a:pt x="18" y="202"/>
                  </a:lnTo>
                  <a:lnTo>
                    <a:pt x="18" y="202"/>
                  </a:lnTo>
                  <a:lnTo>
                    <a:pt x="14" y="200"/>
                  </a:lnTo>
                  <a:lnTo>
                    <a:pt x="8" y="194"/>
                  </a:lnTo>
                  <a:lnTo>
                    <a:pt x="8" y="194"/>
                  </a:lnTo>
                  <a:lnTo>
                    <a:pt x="6" y="190"/>
                  </a:lnTo>
                  <a:lnTo>
                    <a:pt x="6" y="182"/>
                  </a:lnTo>
                  <a:lnTo>
                    <a:pt x="6" y="182"/>
                  </a:lnTo>
                  <a:lnTo>
                    <a:pt x="0" y="172"/>
                  </a:lnTo>
                  <a:lnTo>
                    <a:pt x="0" y="160"/>
                  </a:lnTo>
                  <a:lnTo>
                    <a:pt x="0" y="160"/>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93" name="SOUTH SUDAN"/>
            <p:cNvSpPr>
              <a:spLocks/>
            </p:cNvSpPr>
            <p:nvPr/>
          </p:nvSpPr>
          <p:spPr bwMode="auto">
            <a:xfrm>
              <a:off x="6978915" y="2580808"/>
              <a:ext cx="624152" cy="477417"/>
            </a:xfrm>
            <a:custGeom>
              <a:avLst/>
              <a:gdLst>
                <a:gd name="T0" fmla="*/ 88 w 468"/>
                <a:gd name="T1" fmla="*/ 128 h 396"/>
                <a:gd name="T2" fmla="*/ 142 w 468"/>
                <a:gd name="T3" fmla="*/ 104 h 396"/>
                <a:gd name="T4" fmla="*/ 188 w 468"/>
                <a:gd name="T5" fmla="*/ 114 h 396"/>
                <a:gd name="T6" fmla="*/ 208 w 468"/>
                <a:gd name="T7" fmla="*/ 122 h 396"/>
                <a:gd name="T8" fmla="*/ 208 w 468"/>
                <a:gd name="T9" fmla="*/ 106 h 396"/>
                <a:gd name="T10" fmla="*/ 254 w 468"/>
                <a:gd name="T11" fmla="*/ 112 h 396"/>
                <a:gd name="T12" fmla="*/ 304 w 468"/>
                <a:gd name="T13" fmla="*/ 82 h 396"/>
                <a:gd name="T14" fmla="*/ 316 w 468"/>
                <a:gd name="T15" fmla="*/ 64 h 396"/>
                <a:gd name="T16" fmla="*/ 318 w 468"/>
                <a:gd name="T17" fmla="*/ 28 h 396"/>
                <a:gd name="T18" fmla="*/ 330 w 468"/>
                <a:gd name="T19" fmla="*/ 20 h 396"/>
                <a:gd name="T20" fmla="*/ 332 w 468"/>
                <a:gd name="T21" fmla="*/ 0 h 396"/>
                <a:gd name="T22" fmla="*/ 352 w 468"/>
                <a:gd name="T23" fmla="*/ 16 h 396"/>
                <a:gd name="T24" fmla="*/ 352 w 468"/>
                <a:gd name="T25" fmla="*/ 62 h 396"/>
                <a:gd name="T26" fmla="*/ 360 w 468"/>
                <a:gd name="T27" fmla="*/ 92 h 396"/>
                <a:gd name="T28" fmla="*/ 378 w 468"/>
                <a:gd name="T29" fmla="*/ 110 h 396"/>
                <a:gd name="T30" fmla="*/ 394 w 468"/>
                <a:gd name="T31" fmla="*/ 132 h 396"/>
                <a:gd name="T32" fmla="*/ 400 w 468"/>
                <a:gd name="T33" fmla="*/ 168 h 396"/>
                <a:gd name="T34" fmla="*/ 378 w 468"/>
                <a:gd name="T35" fmla="*/ 178 h 396"/>
                <a:gd name="T36" fmla="*/ 360 w 468"/>
                <a:gd name="T37" fmla="*/ 188 h 396"/>
                <a:gd name="T38" fmla="*/ 356 w 468"/>
                <a:gd name="T39" fmla="*/ 206 h 396"/>
                <a:gd name="T40" fmla="*/ 388 w 468"/>
                <a:gd name="T41" fmla="*/ 218 h 396"/>
                <a:gd name="T42" fmla="*/ 402 w 468"/>
                <a:gd name="T43" fmla="*/ 242 h 396"/>
                <a:gd name="T44" fmla="*/ 416 w 468"/>
                <a:gd name="T45" fmla="*/ 248 h 396"/>
                <a:gd name="T46" fmla="*/ 430 w 468"/>
                <a:gd name="T47" fmla="*/ 276 h 396"/>
                <a:gd name="T48" fmla="*/ 444 w 468"/>
                <a:gd name="T49" fmla="*/ 314 h 396"/>
                <a:gd name="T50" fmla="*/ 462 w 468"/>
                <a:gd name="T51" fmla="*/ 322 h 396"/>
                <a:gd name="T52" fmla="*/ 416 w 468"/>
                <a:gd name="T53" fmla="*/ 348 h 396"/>
                <a:gd name="T54" fmla="*/ 394 w 468"/>
                <a:gd name="T55" fmla="*/ 358 h 396"/>
                <a:gd name="T56" fmla="*/ 368 w 468"/>
                <a:gd name="T57" fmla="*/ 384 h 396"/>
                <a:gd name="T58" fmla="*/ 334 w 468"/>
                <a:gd name="T59" fmla="*/ 382 h 396"/>
                <a:gd name="T60" fmla="*/ 312 w 468"/>
                <a:gd name="T61" fmla="*/ 390 h 396"/>
                <a:gd name="T62" fmla="*/ 298 w 468"/>
                <a:gd name="T63" fmla="*/ 384 h 396"/>
                <a:gd name="T64" fmla="*/ 282 w 468"/>
                <a:gd name="T65" fmla="*/ 384 h 396"/>
                <a:gd name="T66" fmla="*/ 266 w 468"/>
                <a:gd name="T67" fmla="*/ 394 h 396"/>
                <a:gd name="T68" fmla="*/ 254 w 468"/>
                <a:gd name="T69" fmla="*/ 382 h 396"/>
                <a:gd name="T70" fmla="*/ 234 w 468"/>
                <a:gd name="T71" fmla="*/ 368 h 396"/>
                <a:gd name="T72" fmla="*/ 216 w 468"/>
                <a:gd name="T73" fmla="*/ 344 h 396"/>
                <a:gd name="T74" fmla="*/ 206 w 468"/>
                <a:gd name="T75" fmla="*/ 354 h 396"/>
                <a:gd name="T76" fmla="*/ 174 w 468"/>
                <a:gd name="T77" fmla="*/ 354 h 396"/>
                <a:gd name="T78" fmla="*/ 148 w 468"/>
                <a:gd name="T79" fmla="*/ 350 h 396"/>
                <a:gd name="T80" fmla="*/ 134 w 468"/>
                <a:gd name="T81" fmla="*/ 336 h 396"/>
                <a:gd name="T82" fmla="*/ 126 w 468"/>
                <a:gd name="T83" fmla="*/ 320 h 396"/>
                <a:gd name="T84" fmla="*/ 118 w 468"/>
                <a:gd name="T85" fmla="*/ 302 h 396"/>
                <a:gd name="T86" fmla="*/ 92 w 468"/>
                <a:gd name="T87" fmla="*/ 282 h 396"/>
                <a:gd name="T88" fmla="*/ 88 w 468"/>
                <a:gd name="T89" fmla="*/ 260 h 396"/>
                <a:gd name="T90" fmla="*/ 74 w 468"/>
                <a:gd name="T91" fmla="*/ 246 h 396"/>
                <a:gd name="T92" fmla="*/ 42 w 468"/>
                <a:gd name="T93" fmla="*/ 222 h 396"/>
                <a:gd name="T94" fmla="*/ 36 w 468"/>
                <a:gd name="T95" fmla="*/ 200 h 396"/>
                <a:gd name="T96" fmla="*/ 22 w 468"/>
                <a:gd name="T97" fmla="*/ 190 h 396"/>
                <a:gd name="T98" fmla="*/ 0 w 468"/>
                <a:gd name="T99" fmla="*/ 182 h 396"/>
                <a:gd name="T100" fmla="*/ 0 w 468"/>
                <a:gd name="T101" fmla="*/ 168 h 396"/>
                <a:gd name="T102" fmla="*/ 16 w 468"/>
                <a:gd name="T103" fmla="*/ 132 h 396"/>
                <a:gd name="T104" fmla="*/ 30 w 468"/>
                <a:gd name="T105" fmla="*/ 106 h 396"/>
                <a:gd name="T106" fmla="*/ 62 w 468"/>
                <a:gd name="T107" fmla="*/ 10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8" h="396">
                  <a:moveTo>
                    <a:pt x="62" y="100"/>
                  </a:moveTo>
                  <a:lnTo>
                    <a:pt x="78" y="126"/>
                  </a:lnTo>
                  <a:lnTo>
                    <a:pt x="88" y="128"/>
                  </a:lnTo>
                  <a:lnTo>
                    <a:pt x="112" y="126"/>
                  </a:lnTo>
                  <a:lnTo>
                    <a:pt x="140" y="126"/>
                  </a:lnTo>
                  <a:lnTo>
                    <a:pt x="142" y="104"/>
                  </a:lnTo>
                  <a:lnTo>
                    <a:pt x="168" y="106"/>
                  </a:lnTo>
                  <a:lnTo>
                    <a:pt x="186" y="104"/>
                  </a:lnTo>
                  <a:lnTo>
                    <a:pt x="188" y="114"/>
                  </a:lnTo>
                  <a:lnTo>
                    <a:pt x="190" y="126"/>
                  </a:lnTo>
                  <a:lnTo>
                    <a:pt x="194" y="124"/>
                  </a:lnTo>
                  <a:lnTo>
                    <a:pt x="208" y="122"/>
                  </a:lnTo>
                  <a:lnTo>
                    <a:pt x="208" y="122"/>
                  </a:lnTo>
                  <a:lnTo>
                    <a:pt x="208" y="110"/>
                  </a:lnTo>
                  <a:lnTo>
                    <a:pt x="208" y="106"/>
                  </a:lnTo>
                  <a:lnTo>
                    <a:pt x="216" y="102"/>
                  </a:lnTo>
                  <a:lnTo>
                    <a:pt x="230" y="96"/>
                  </a:lnTo>
                  <a:lnTo>
                    <a:pt x="254" y="112"/>
                  </a:lnTo>
                  <a:lnTo>
                    <a:pt x="272" y="126"/>
                  </a:lnTo>
                  <a:lnTo>
                    <a:pt x="286" y="104"/>
                  </a:lnTo>
                  <a:lnTo>
                    <a:pt x="304" y="82"/>
                  </a:lnTo>
                  <a:lnTo>
                    <a:pt x="306" y="76"/>
                  </a:lnTo>
                  <a:lnTo>
                    <a:pt x="314" y="68"/>
                  </a:lnTo>
                  <a:lnTo>
                    <a:pt x="316" y="64"/>
                  </a:lnTo>
                  <a:lnTo>
                    <a:pt x="318" y="42"/>
                  </a:lnTo>
                  <a:lnTo>
                    <a:pt x="318" y="32"/>
                  </a:lnTo>
                  <a:lnTo>
                    <a:pt x="318" y="28"/>
                  </a:lnTo>
                  <a:lnTo>
                    <a:pt x="314" y="22"/>
                  </a:lnTo>
                  <a:lnTo>
                    <a:pt x="318" y="20"/>
                  </a:lnTo>
                  <a:lnTo>
                    <a:pt x="330" y="20"/>
                  </a:lnTo>
                  <a:lnTo>
                    <a:pt x="332" y="18"/>
                  </a:lnTo>
                  <a:lnTo>
                    <a:pt x="332" y="6"/>
                  </a:lnTo>
                  <a:lnTo>
                    <a:pt x="332" y="0"/>
                  </a:lnTo>
                  <a:lnTo>
                    <a:pt x="344" y="8"/>
                  </a:lnTo>
                  <a:lnTo>
                    <a:pt x="350" y="10"/>
                  </a:lnTo>
                  <a:lnTo>
                    <a:pt x="352" y="16"/>
                  </a:lnTo>
                  <a:lnTo>
                    <a:pt x="352" y="28"/>
                  </a:lnTo>
                  <a:lnTo>
                    <a:pt x="352" y="40"/>
                  </a:lnTo>
                  <a:lnTo>
                    <a:pt x="352" y="62"/>
                  </a:lnTo>
                  <a:lnTo>
                    <a:pt x="354" y="84"/>
                  </a:lnTo>
                  <a:lnTo>
                    <a:pt x="354" y="88"/>
                  </a:lnTo>
                  <a:lnTo>
                    <a:pt x="360" y="92"/>
                  </a:lnTo>
                  <a:lnTo>
                    <a:pt x="368" y="94"/>
                  </a:lnTo>
                  <a:lnTo>
                    <a:pt x="376" y="100"/>
                  </a:lnTo>
                  <a:lnTo>
                    <a:pt x="378" y="110"/>
                  </a:lnTo>
                  <a:lnTo>
                    <a:pt x="376" y="124"/>
                  </a:lnTo>
                  <a:lnTo>
                    <a:pt x="376" y="138"/>
                  </a:lnTo>
                  <a:lnTo>
                    <a:pt x="394" y="132"/>
                  </a:lnTo>
                  <a:lnTo>
                    <a:pt x="398" y="152"/>
                  </a:lnTo>
                  <a:lnTo>
                    <a:pt x="398" y="152"/>
                  </a:lnTo>
                  <a:lnTo>
                    <a:pt x="400" y="168"/>
                  </a:lnTo>
                  <a:lnTo>
                    <a:pt x="394" y="176"/>
                  </a:lnTo>
                  <a:lnTo>
                    <a:pt x="388" y="180"/>
                  </a:lnTo>
                  <a:lnTo>
                    <a:pt x="378" y="178"/>
                  </a:lnTo>
                  <a:lnTo>
                    <a:pt x="366" y="178"/>
                  </a:lnTo>
                  <a:lnTo>
                    <a:pt x="360" y="180"/>
                  </a:lnTo>
                  <a:lnTo>
                    <a:pt x="360" y="188"/>
                  </a:lnTo>
                  <a:lnTo>
                    <a:pt x="356" y="194"/>
                  </a:lnTo>
                  <a:lnTo>
                    <a:pt x="350" y="202"/>
                  </a:lnTo>
                  <a:lnTo>
                    <a:pt x="356" y="206"/>
                  </a:lnTo>
                  <a:lnTo>
                    <a:pt x="358" y="210"/>
                  </a:lnTo>
                  <a:lnTo>
                    <a:pt x="368" y="208"/>
                  </a:lnTo>
                  <a:lnTo>
                    <a:pt x="388" y="218"/>
                  </a:lnTo>
                  <a:lnTo>
                    <a:pt x="392" y="230"/>
                  </a:lnTo>
                  <a:lnTo>
                    <a:pt x="400" y="236"/>
                  </a:lnTo>
                  <a:lnTo>
                    <a:pt x="402" y="242"/>
                  </a:lnTo>
                  <a:lnTo>
                    <a:pt x="406" y="246"/>
                  </a:lnTo>
                  <a:lnTo>
                    <a:pt x="412" y="246"/>
                  </a:lnTo>
                  <a:lnTo>
                    <a:pt x="416" y="248"/>
                  </a:lnTo>
                  <a:lnTo>
                    <a:pt x="414" y="254"/>
                  </a:lnTo>
                  <a:lnTo>
                    <a:pt x="420" y="258"/>
                  </a:lnTo>
                  <a:lnTo>
                    <a:pt x="430" y="276"/>
                  </a:lnTo>
                  <a:lnTo>
                    <a:pt x="432" y="288"/>
                  </a:lnTo>
                  <a:lnTo>
                    <a:pt x="440" y="302"/>
                  </a:lnTo>
                  <a:lnTo>
                    <a:pt x="444" y="314"/>
                  </a:lnTo>
                  <a:lnTo>
                    <a:pt x="456" y="314"/>
                  </a:lnTo>
                  <a:lnTo>
                    <a:pt x="460" y="316"/>
                  </a:lnTo>
                  <a:lnTo>
                    <a:pt x="462" y="322"/>
                  </a:lnTo>
                  <a:lnTo>
                    <a:pt x="462" y="342"/>
                  </a:lnTo>
                  <a:lnTo>
                    <a:pt x="468" y="350"/>
                  </a:lnTo>
                  <a:lnTo>
                    <a:pt x="416" y="348"/>
                  </a:lnTo>
                  <a:lnTo>
                    <a:pt x="406" y="350"/>
                  </a:lnTo>
                  <a:lnTo>
                    <a:pt x="402" y="352"/>
                  </a:lnTo>
                  <a:lnTo>
                    <a:pt x="394" y="358"/>
                  </a:lnTo>
                  <a:lnTo>
                    <a:pt x="392" y="364"/>
                  </a:lnTo>
                  <a:lnTo>
                    <a:pt x="384" y="374"/>
                  </a:lnTo>
                  <a:lnTo>
                    <a:pt x="368" y="384"/>
                  </a:lnTo>
                  <a:lnTo>
                    <a:pt x="352" y="380"/>
                  </a:lnTo>
                  <a:lnTo>
                    <a:pt x="346" y="382"/>
                  </a:lnTo>
                  <a:lnTo>
                    <a:pt x="334" y="382"/>
                  </a:lnTo>
                  <a:lnTo>
                    <a:pt x="322" y="388"/>
                  </a:lnTo>
                  <a:lnTo>
                    <a:pt x="320" y="396"/>
                  </a:lnTo>
                  <a:lnTo>
                    <a:pt x="312" y="390"/>
                  </a:lnTo>
                  <a:lnTo>
                    <a:pt x="306" y="388"/>
                  </a:lnTo>
                  <a:lnTo>
                    <a:pt x="304" y="382"/>
                  </a:lnTo>
                  <a:lnTo>
                    <a:pt x="298" y="384"/>
                  </a:lnTo>
                  <a:lnTo>
                    <a:pt x="294" y="390"/>
                  </a:lnTo>
                  <a:lnTo>
                    <a:pt x="290" y="388"/>
                  </a:lnTo>
                  <a:lnTo>
                    <a:pt x="282" y="384"/>
                  </a:lnTo>
                  <a:lnTo>
                    <a:pt x="278" y="384"/>
                  </a:lnTo>
                  <a:lnTo>
                    <a:pt x="272" y="388"/>
                  </a:lnTo>
                  <a:lnTo>
                    <a:pt x="266" y="394"/>
                  </a:lnTo>
                  <a:lnTo>
                    <a:pt x="260" y="392"/>
                  </a:lnTo>
                  <a:lnTo>
                    <a:pt x="254" y="390"/>
                  </a:lnTo>
                  <a:lnTo>
                    <a:pt x="254" y="382"/>
                  </a:lnTo>
                  <a:lnTo>
                    <a:pt x="246" y="376"/>
                  </a:lnTo>
                  <a:lnTo>
                    <a:pt x="242" y="372"/>
                  </a:lnTo>
                  <a:lnTo>
                    <a:pt x="234" y="368"/>
                  </a:lnTo>
                  <a:lnTo>
                    <a:pt x="224" y="354"/>
                  </a:lnTo>
                  <a:lnTo>
                    <a:pt x="216" y="344"/>
                  </a:lnTo>
                  <a:lnTo>
                    <a:pt x="216" y="344"/>
                  </a:lnTo>
                  <a:lnTo>
                    <a:pt x="210" y="348"/>
                  </a:lnTo>
                  <a:lnTo>
                    <a:pt x="208" y="354"/>
                  </a:lnTo>
                  <a:lnTo>
                    <a:pt x="206" y="354"/>
                  </a:lnTo>
                  <a:lnTo>
                    <a:pt x="198" y="354"/>
                  </a:lnTo>
                  <a:lnTo>
                    <a:pt x="186" y="350"/>
                  </a:lnTo>
                  <a:lnTo>
                    <a:pt x="174" y="354"/>
                  </a:lnTo>
                  <a:lnTo>
                    <a:pt x="170" y="360"/>
                  </a:lnTo>
                  <a:lnTo>
                    <a:pt x="162" y="358"/>
                  </a:lnTo>
                  <a:lnTo>
                    <a:pt x="148" y="350"/>
                  </a:lnTo>
                  <a:lnTo>
                    <a:pt x="140" y="344"/>
                  </a:lnTo>
                  <a:lnTo>
                    <a:pt x="142" y="338"/>
                  </a:lnTo>
                  <a:lnTo>
                    <a:pt x="134" y="336"/>
                  </a:lnTo>
                  <a:lnTo>
                    <a:pt x="124" y="326"/>
                  </a:lnTo>
                  <a:lnTo>
                    <a:pt x="130" y="326"/>
                  </a:lnTo>
                  <a:lnTo>
                    <a:pt x="126" y="320"/>
                  </a:lnTo>
                  <a:lnTo>
                    <a:pt x="122" y="316"/>
                  </a:lnTo>
                  <a:lnTo>
                    <a:pt x="122" y="312"/>
                  </a:lnTo>
                  <a:lnTo>
                    <a:pt x="118" y="302"/>
                  </a:lnTo>
                  <a:lnTo>
                    <a:pt x="114" y="294"/>
                  </a:lnTo>
                  <a:lnTo>
                    <a:pt x="100" y="286"/>
                  </a:lnTo>
                  <a:lnTo>
                    <a:pt x="92" y="282"/>
                  </a:lnTo>
                  <a:lnTo>
                    <a:pt x="92" y="276"/>
                  </a:lnTo>
                  <a:lnTo>
                    <a:pt x="84" y="270"/>
                  </a:lnTo>
                  <a:lnTo>
                    <a:pt x="88" y="260"/>
                  </a:lnTo>
                  <a:lnTo>
                    <a:pt x="84" y="256"/>
                  </a:lnTo>
                  <a:lnTo>
                    <a:pt x="76" y="250"/>
                  </a:lnTo>
                  <a:lnTo>
                    <a:pt x="74" y="246"/>
                  </a:lnTo>
                  <a:lnTo>
                    <a:pt x="66" y="236"/>
                  </a:lnTo>
                  <a:lnTo>
                    <a:pt x="52" y="232"/>
                  </a:lnTo>
                  <a:lnTo>
                    <a:pt x="42" y="222"/>
                  </a:lnTo>
                  <a:lnTo>
                    <a:pt x="40" y="218"/>
                  </a:lnTo>
                  <a:lnTo>
                    <a:pt x="40" y="206"/>
                  </a:lnTo>
                  <a:lnTo>
                    <a:pt x="36" y="200"/>
                  </a:lnTo>
                  <a:lnTo>
                    <a:pt x="36" y="198"/>
                  </a:lnTo>
                  <a:lnTo>
                    <a:pt x="28" y="192"/>
                  </a:lnTo>
                  <a:lnTo>
                    <a:pt x="22" y="190"/>
                  </a:lnTo>
                  <a:lnTo>
                    <a:pt x="12" y="188"/>
                  </a:lnTo>
                  <a:lnTo>
                    <a:pt x="2" y="186"/>
                  </a:lnTo>
                  <a:lnTo>
                    <a:pt x="0" y="182"/>
                  </a:lnTo>
                  <a:lnTo>
                    <a:pt x="0" y="180"/>
                  </a:lnTo>
                  <a:lnTo>
                    <a:pt x="0" y="174"/>
                  </a:lnTo>
                  <a:lnTo>
                    <a:pt x="0" y="168"/>
                  </a:lnTo>
                  <a:lnTo>
                    <a:pt x="4" y="160"/>
                  </a:lnTo>
                  <a:lnTo>
                    <a:pt x="10" y="150"/>
                  </a:lnTo>
                  <a:lnTo>
                    <a:pt x="16" y="132"/>
                  </a:lnTo>
                  <a:lnTo>
                    <a:pt x="22" y="122"/>
                  </a:lnTo>
                  <a:lnTo>
                    <a:pt x="26" y="112"/>
                  </a:lnTo>
                  <a:lnTo>
                    <a:pt x="30" y="106"/>
                  </a:lnTo>
                  <a:lnTo>
                    <a:pt x="30" y="102"/>
                  </a:lnTo>
                  <a:lnTo>
                    <a:pt x="36" y="98"/>
                  </a:lnTo>
                  <a:lnTo>
                    <a:pt x="62" y="100"/>
                  </a:lnTo>
                  <a:lnTo>
                    <a:pt x="62" y="100"/>
                  </a:lnTo>
                  <a:close/>
                </a:path>
              </a:pathLst>
            </a:custGeom>
            <a:solidFill>
              <a:schemeClr val="bg1">
                <a:lumMod val="8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itchFamily="34" charset="0"/>
              </a:endParaRPr>
            </a:p>
          </p:txBody>
        </p:sp>
        <p:sp>
          <p:nvSpPr>
            <p:cNvPr id="694" name="EGYPT"/>
            <p:cNvSpPr>
              <a:spLocks/>
            </p:cNvSpPr>
            <p:nvPr/>
          </p:nvSpPr>
          <p:spPr bwMode="auto">
            <a:xfrm>
              <a:off x="6986916" y="1531938"/>
              <a:ext cx="586807" cy="552164"/>
            </a:xfrm>
            <a:custGeom>
              <a:avLst/>
              <a:gdLst>
                <a:gd name="T0" fmla="*/ 4 w 440"/>
                <a:gd name="T1" fmla="*/ 56 h 458"/>
                <a:gd name="T2" fmla="*/ 6 w 440"/>
                <a:gd name="T3" fmla="*/ 16 h 458"/>
                <a:gd name="T4" fmla="*/ 18 w 440"/>
                <a:gd name="T5" fmla="*/ 6 h 458"/>
                <a:gd name="T6" fmla="*/ 44 w 440"/>
                <a:gd name="T7" fmla="*/ 2 h 458"/>
                <a:gd name="T8" fmla="*/ 100 w 440"/>
                <a:gd name="T9" fmla="*/ 14 h 458"/>
                <a:gd name="T10" fmla="*/ 110 w 440"/>
                <a:gd name="T11" fmla="*/ 22 h 458"/>
                <a:gd name="T12" fmla="*/ 126 w 440"/>
                <a:gd name="T13" fmla="*/ 24 h 458"/>
                <a:gd name="T14" fmla="*/ 140 w 440"/>
                <a:gd name="T15" fmla="*/ 26 h 458"/>
                <a:gd name="T16" fmla="*/ 170 w 440"/>
                <a:gd name="T17" fmla="*/ 38 h 458"/>
                <a:gd name="T18" fmla="*/ 204 w 440"/>
                <a:gd name="T19" fmla="*/ 26 h 458"/>
                <a:gd name="T20" fmla="*/ 224 w 440"/>
                <a:gd name="T21" fmla="*/ 22 h 458"/>
                <a:gd name="T22" fmla="*/ 224 w 440"/>
                <a:gd name="T23" fmla="*/ 14 h 458"/>
                <a:gd name="T24" fmla="*/ 236 w 440"/>
                <a:gd name="T25" fmla="*/ 10 h 458"/>
                <a:gd name="T26" fmla="*/ 234 w 440"/>
                <a:gd name="T27" fmla="*/ 12 h 458"/>
                <a:gd name="T28" fmla="*/ 250 w 440"/>
                <a:gd name="T29" fmla="*/ 2 h 458"/>
                <a:gd name="T30" fmla="*/ 270 w 440"/>
                <a:gd name="T31" fmla="*/ 10 h 458"/>
                <a:gd name="T32" fmla="*/ 288 w 440"/>
                <a:gd name="T33" fmla="*/ 6 h 458"/>
                <a:gd name="T34" fmla="*/ 298 w 440"/>
                <a:gd name="T35" fmla="*/ 16 h 458"/>
                <a:gd name="T36" fmla="*/ 286 w 440"/>
                <a:gd name="T37" fmla="*/ 14 h 458"/>
                <a:gd name="T38" fmla="*/ 290 w 440"/>
                <a:gd name="T39" fmla="*/ 24 h 458"/>
                <a:gd name="T40" fmla="*/ 304 w 440"/>
                <a:gd name="T41" fmla="*/ 22 h 458"/>
                <a:gd name="T42" fmla="*/ 310 w 440"/>
                <a:gd name="T43" fmla="*/ 24 h 458"/>
                <a:gd name="T44" fmla="*/ 330 w 440"/>
                <a:gd name="T45" fmla="*/ 24 h 458"/>
                <a:gd name="T46" fmla="*/ 344 w 440"/>
                <a:gd name="T47" fmla="*/ 26 h 458"/>
                <a:gd name="T48" fmla="*/ 368 w 440"/>
                <a:gd name="T49" fmla="*/ 22 h 458"/>
                <a:gd name="T50" fmla="*/ 396 w 440"/>
                <a:gd name="T51" fmla="*/ 66 h 458"/>
                <a:gd name="T52" fmla="*/ 406 w 440"/>
                <a:gd name="T53" fmla="*/ 104 h 458"/>
                <a:gd name="T54" fmla="*/ 394 w 440"/>
                <a:gd name="T55" fmla="*/ 146 h 458"/>
                <a:gd name="T56" fmla="*/ 390 w 440"/>
                <a:gd name="T57" fmla="*/ 164 h 458"/>
                <a:gd name="T58" fmla="*/ 380 w 440"/>
                <a:gd name="T59" fmla="*/ 184 h 458"/>
                <a:gd name="T60" fmla="*/ 364 w 440"/>
                <a:gd name="T61" fmla="*/ 168 h 458"/>
                <a:gd name="T62" fmla="*/ 340 w 440"/>
                <a:gd name="T63" fmla="*/ 146 h 458"/>
                <a:gd name="T64" fmla="*/ 336 w 440"/>
                <a:gd name="T65" fmla="*/ 124 h 458"/>
                <a:gd name="T66" fmla="*/ 314 w 440"/>
                <a:gd name="T67" fmla="*/ 78 h 458"/>
                <a:gd name="T68" fmla="*/ 306 w 440"/>
                <a:gd name="T69" fmla="*/ 102 h 458"/>
                <a:gd name="T70" fmla="*/ 316 w 440"/>
                <a:gd name="T71" fmla="*/ 124 h 458"/>
                <a:gd name="T72" fmla="*/ 340 w 440"/>
                <a:gd name="T73" fmla="*/ 160 h 458"/>
                <a:gd name="T74" fmla="*/ 354 w 440"/>
                <a:gd name="T75" fmla="*/ 178 h 458"/>
                <a:gd name="T76" fmla="*/ 354 w 440"/>
                <a:gd name="T77" fmla="*/ 184 h 458"/>
                <a:gd name="T78" fmla="*/ 354 w 440"/>
                <a:gd name="T79" fmla="*/ 196 h 458"/>
                <a:gd name="T80" fmla="*/ 370 w 440"/>
                <a:gd name="T81" fmla="*/ 224 h 458"/>
                <a:gd name="T82" fmla="*/ 368 w 440"/>
                <a:gd name="T83" fmla="*/ 230 h 458"/>
                <a:gd name="T84" fmla="*/ 384 w 440"/>
                <a:gd name="T85" fmla="*/ 264 h 458"/>
                <a:gd name="T86" fmla="*/ 420 w 440"/>
                <a:gd name="T87" fmla="*/ 332 h 458"/>
                <a:gd name="T88" fmla="*/ 440 w 440"/>
                <a:gd name="T89" fmla="*/ 360 h 458"/>
                <a:gd name="T90" fmla="*/ 430 w 440"/>
                <a:gd name="T91" fmla="*/ 366 h 458"/>
                <a:gd name="T92" fmla="*/ 434 w 440"/>
                <a:gd name="T93" fmla="*/ 398 h 458"/>
                <a:gd name="T94" fmla="*/ 418 w 440"/>
                <a:gd name="T95" fmla="*/ 410 h 458"/>
                <a:gd name="T96" fmla="*/ 408 w 440"/>
                <a:gd name="T97" fmla="*/ 412 h 458"/>
                <a:gd name="T98" fmla="*/ 394 w 440"/>
                <a:gd name="T99" fmla="*/ 438 h 458"/>
                <a:gd name="T100" fmla="*/ 378 w 440"/>
                <a:gd name="T101" fmla="*/ 440 h 458"/>
                <a:gd name="T102" fmla="*/ 364 w 440"/>
                <a:gd name="T103" fmla="*/ 458 h 458"/>
                <a:gd name="T104" fmla="*/ 340 w 440"/>
                <a:gd name="T105" fmla="*/ 450 h 458"/>
                <a:gd name="T106" fmla="*/ 304 w 440"/>
                <a:gd name="T107" fmla="*/ 444 h 458"/>
                <a:gd name="T108" fmla="*/ 270 w 440"/>
                <a:gd name="T109" fmla="*/ 442 h 458"/>
                <a:gd name="T110" fmla="*/ 268 w 440"/>
                <a:gd name="T111" fmla="*/ 440 h 458"/>
                <a:gd name="T112" fmla="*/ 246 w 440"/>
                <a:gd name="T113" fmla="*/ 450 h 458"/>
                <a:gd name="T114" fmla="*/ 138 w 440"/>
                <a:gd name="T115" fmla="*/ 444 h 458"/>
                <a:gd name="T116" fmla="*/ 14 w 440"/>
                <a:gd name="T117" fmla="*/ 444 h 458"/>
                <a:gd name="T118" fmla="*/ 8 w 440"/>
                <a:gd name="T119" fmla="*/ 414 h 458"/>
                <a:gd name="T120" fmla="*/ 14 w 440"/>
                <a:gd name="T121" fmla="*/ 158 h 458"/>
                <a:gd name="T122" fmla="*/ 8 w 440"/>
                <a:gd name="T123" fmla="*/ 96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0" h="458">
                  <a:moveTo>
                    <a:pt x="4" y="78"/>
                  </a:moveTo>
                  <a:lnTo>
                    <a:pt x="4" y="78"/>
                  </a:lnTo>
                  <a:lnTo>
                    <a:pt x="0" y="68"/>
                  </a:lnTo>
                  <a:lnTo>
                    <a:pt x="4" y="56"/>
                  </a:lnTo>
                  <a:lnTo>
                    <a:pt x="8" y="48"/>
                  </a:lnTo>
                  <a:lnTo>
                    <a:pt x="8" y="38"/>
                  </a:lnTo>
                  <a:lnTo>
                    <a:pt x="8" y="38"/>
                  </a:lnTo>
                  <a:lnTo>
                    <a:pt x="6" y="16"/>
                  </a:lnTo>
                  <a:lnTo>
                    <a:pt x="8" y="10"/>
                  </a:lnTo>
                  <a:lnTo>
                    <a:pt x="18" y="0"/>
                  </a:lnTo>
                  <a:lnTo>
                    <a:pt x="18" y="0"/>
                  </a:lnTo>
                  <a:lnTo>
                    <a:pt x="18" y="6"/>
                  </a:lnTo>
                  <a:lnTo>
                    <a:pt x="26" y="6"/>
                  </a:lnTo>
                  <a:lnTo>
                    <a:pt x="34" y="6"/>
                  </a:lnTo>
                  <a:lnTo>
                    <a:pt x="34" y="6"/>
                  </a:lnTo>
                  <a:lnTo>
                    <a:pt x="44" y="2"/>
                  </a:lnTo>
                  <a:lnTo>
                    <a:pt x="54" y="2"/>
                  </a:lnTo>
                  <a:lnTo>
                    <a:pt x="68" y="6"/>
                  </a:lnTo>
                  <a:lnTo>
                    <a:pt x="68" y="6"/>
                  </a:lnTo>
                  <a:lnTo>
                    <a:pt x="100" y="14"/>
                  </a:lnTo>
                  <a:lnTo>
                    <a:pt x="100" y="14"/>
                  </a:lnTo>
                  <a:lnTo>
                    <a:pt x="108" y="16"/>
                  </a:lnTo>
                  <a:lnTo>
                    <a:pt x="110" y="22"/>
                  </a:lnTo>
                  <a:lnTo>
                    <a:pt x="110" y="22"/>
                  </a:lnTo>
                  <a:lnTo>
                    <a:pt x="116" y="22"/>
                  </a:lnTo>
                  <a:lnTo>
                    <a:pt x="124" y="22"/>
                  </a:lnTo>
                  <a:lnTo>
                    <a:pt x="124" y="22"/>
                  </a:lnTo>
                  <a:lnTo>
                    <a:pt x="126" y="24"/>
                  </a:lnTo>
                  <a:lnTo>
                    <a:pt x="130" y="26"/>
                  </a:lnTo>
                  <a:lnTo>
                    <a:pt x="130" y="26"/>
                  </a:lnTo>
                  <a:lnTo>
                    <a:pt x="140" y="26"/>
                  </a:lnTo>
                  <a:lnTo>
                    <a:pt x="140" y="26"/>
                  </a:lnTo>
                  <a:lnTo>
                    <a:pt x="150" y="28"/>
                  </a:lnTo>
                  <a:lnTo>
                    <a:pt x="156" y="34"/>
                  </a:lnTo>
                  <a:lnTo>
                    <a:pt x="170" y="38"/>
                  </a:lnTo>
                  <a:lnTo>
                    <a:pt x="170" y="38"/>
                  </a:lnTo>
                  <a:lnTo>
                    <a:pt x="180" y="38"/>
                  </a:lnTo>
                  <a:lnTo>
                    <a:pt x="188" y="36"/>
                  </a:lnTo>
                  <a:lnTo>
                    <a:pt x="204" y="26"/>
                  </a:lnTo>
                  <a:lnTo>
                    <a:pt x="204" y="26"/>
                  </a:lnTo>
                  <a:lnTo>
                    <a:pt x="216" y="14"/>
                  </a:lnTo>
                  <a:lnTo>
                    <a:pt x="216" y="14"/>
                  </a:lnTo>
                  <a:lnTo>
                    <a:pt x="218" y="16"/>
                  </a:lnTo>
                  <a:lnTo>
                    <a:pt x="224" y="22"/>
                  </a:lnTo>
                  <a:lnTo>
                    <a:pt x="224" y="22"/>
                  </a:lnTo>
                  <a:lnTo>
                    <a:pt x="218" y="16"/>
                  </a:lnTo>
                  <a:lnTo>
                    <a:pt x="218" y="16"/>
                  </a:lnTo>
                  <a:lnTo>
                    <a:pt x="224" y="14"/>
                  </a:lnTo>
                  <a:lnTo>
                    <a:pt x="228" y="10"/>
                  </a:lnTo>
                  <a:lnTo>
                    <a:pt x="228" y="10"/>
                  </a:lnTo>
                  <a:lnTo>
                    <a:pt x="234" y="10"/>
                  </a:lnTo>
                  <a:lnTo>
                    <a:pt x="236" y="10"/>
                  </a:lnTo>
                  <a:lnTo>
                    <a:pt x="248" y="6"/>
                  </a:lnTo>
                  <a:lnTo>
                    <a:pt x="248" y="6"/>
                  </a:lnTo>
                  <a:lnTo>
                    <a:pt x="234" y="12"/>
                  </a:lnTo>
                  <a:lnTo>
                    <a:pt x="234" y="12"/>
                  </a:lnTo>
                  <a:lnTo>
                    <a:pt x="248" y="10"/>
                  </a:lnTo>
                  <a:lnTo>
                    <a:pt x="256" y="6"/>
                  </a:lnTo>
                  <a:lnTo>
                    <a:pt x="256" y="2"/>
                  </a:lnTo>
                  <a:lnTo>
                    <a:pt x="250" y="2"/>
                  </a:lnTo>
                  <a:lnTo>
                    <a:pt x="250" y="2"/>
                  </a:lnTo>
                  <a:lnTo>
                    <a:pt x="258" y="2"/>
                  </a:lnTo>
                  <a:lnTo>
                    <a:pt x="264" y="6"/>
                  </a:lnTo>
                  <a:lnTo>
                    <a:pt x="270" y="10"/>
                  </a:lnTo>
                  <a:lnTo>
                    <a:pt x="276" y="10"/>
                  </a:lnTo>
                  <a:lnTo>
                    <a:pt x="276" y="10"/>
                  </a:lnTo>
                  <a:lnTo>
                    <a:pt x="284" y="10"/>
                  </a:lnTo>
                  <a:lnTo>
                    <a:pt x="288" y="6"/>
                  </a:lnTo>
                  <a:lnTo>
                    <a:pt x="288" y="6"/>
                  </a:lnTo>
                  <a:lnTo>
                    <a:pt x="296" y="12"/>
                  </a:lnTo>
                  <a:lnTo>
                    <a:pt x="298" y="16"/>
                  </a:lnTo>
                  <a:lnTo>
                    <a:pt x="298" y="16"/>
                  </a:lnTo>
                  <a:lnTo>
                    <a:pt x="290" y="12"/>
                  </a:lnTo>
                  <a:lnTo>
                    <a:pt x="286" y="10"/>
                  </a:lnTo>
                  <a:lnTo>
                    <a:pt x="286" y="10"/>
                  </a:lnTo>
                  <a:lnTo>
                    <a:pt x="286" y="14"/>
                  </a:lnTo>
                  <a:lnTo>
                    <a:pt x="286" y="16"/>
                  </a:lnTo>
                  <a:lnTo>
                    <a:pt x="288" y="22"/>
                  </a:lnTo>
                  <a:lnTo>
                    <a:pt x="288" y="22"/>
                  </a:lnTo>
                  <a:lnTo>
                    <a:pt x="290" y="24"/>
                  </a:lnTo>
                  <a:lnTo>
                    <a:pt x="296" y="28"/>
                  </a:lnTo>
                  <a:lnTo>
                    <a:pt x="296" y="28"/>
                  </a:lnTo>
                  <a:lnTo>
                    <a:pt x="300" y="24"/>
                  </a:lnTo>
                  <a:lnTo>
                    <a:pt x="304" y="22"/>
                  </a:lnTo>
                  <a:lnTo>
                    <a:pt x="300" y="16"/>
                  </a:lnTo>
                  <a:lnTo>
                    <a:pt x="300" y="16"/>
                  </a:lnTo>
                  <a:lnTo>
                    <a:pt x="306" y="22"/>
                  </a:lnTo>
                  <a:lnTo>
                    <a:pt x="310" y="24"/>
                  </a:lnTo>
                  <a:lnTo>
                    <a:pt x="316" y="26"/>
                  </a:lnTo>
                  <a:lnTo>
                    <a:pt x="326" y="26"/>
                  </a:lnTo>
                  <a:lnTo>
                    <a:pt x="326" y="26"/>
                  </a:lnTo>
                  <a:lnTo>
                    <a:pt x="330" y="24"/>
                  </a:lnTo>
                  <a:lnTo>
                    <a:pt x="338" y="24"/>
                  </a:lnTo>
                  <a:lnTo>
                    <a:pt x="338" y="28"/>
                  </a:lnTo>
                  <a:lnTo>
                    <a:pt x="338" y="28"/>
                  </a:lnTo>
                  <a:lnTo>
                    <a:pt x="344" y="26"/>
                  </a:lnTo>
                  <a:lnTo>
                    <a:pt x="350" y="26"/>
                  </a:lnTo>
                  <a:lnTo>
                    <a:pt x="358" y="24"/>
                  </a:lnTo>
                  <a:lnTo>
                    <a:pt x="358" y="24"/>
                  </a:lnTo>
                  <a:lnTo>
                    <a:pt x="368" y="22"/>
                  </a:lnTo>
                  <a:lnTo>
                    <a:pt x="378" y="16"/>
                  </a:lnTo>
                  <a:lnTo>
                    <a:pt x="378" y="16"/>
                  </a:lnTo>
                  <a:lnTo>
                    <a:pt x="396" y="66"/>
                  </a:lnTo>
                  <a:lnTo>
                    <a:pt x="396" y="66"/>
                  </a:lnTo>
                  <a:lnTo>
                    <a:pt x="406" y="84"/>
                  </a:lnTo>
                  <a:lnTo>
                    <a:pt x="406" y="94"/>
                  </a:lnTo>
                  <a:lnTo>
                    <a:pt x="406" y="104"/>
                  </a:lnTo>
                  <a:lnTo>
                    <a:pt x="406" y="104"/>
                  </a:lnTo>
                  <a:lnTo>
                    <a:pt x="398" y="112"/>
                  </a:lnTo>
                  <a:lnTo>
                    <a:pt x="396" y="124"/>
                  </a:lnTo>
                  <a:lnTo>
                    <a:pt x="396" y="134"/>
                  </a:lnTo>
                  <a:lnTo>
                    <a:pt x="394" y="146"/>
                  </a:lnTo>
                  <a:lnTo>
                    <a:pt x="394" y="146"/>
                  </a:lnTo>
                  <a:lnTo>
                    <a:pt x="390" y="156"/>
                  </a:lnTo>
                  <a:lnTo>
                    <a:pt x="390" y="164"/>
                  </a:lnTo>
                  <a:lnTo>
                    <a:pt x="390" y="164"/>
                  </a:lnTo>
                  <a:lnTo>
                    <a:pt x="386" y="170"/>
                  </a:lnTo>
                  <a:lnTo>
                    <a:pt x="384" y="174"/>
                  </a:lnTo>
                  <a:lnTo>
                    <a:pt x="380" y="178"/>
                  </a:lnTo>
                  <a:lnTo>
                    <a:pt x="380" y="184"/>
                  </a:lnTo>
                  <a:lnTo>
                    <a:pt x="380" y="184"/>
                  </a:lnTo>
                  <a:lnTo>
                    <a:pt x="368" y="176"/>
                  </a:lnTo>
                  <a:lnTo>
                    <a:pt x="368" y="176"/>
                  </a:lnTo>
                  <a:lnTo>
                    <a:pt x="364" y="168"/>
                  </a:lnTo>
                  <a:lnTo>
                    <a:pt x="356" y="160"/>
                  </a:lnTo>
                  <a:lnTo>
                    <a:pt x="356" y="160"/>
                  </a:lnTo>
                  <a:lnTo>
                    <a:pt x="344" y="148"/>
                  </a:lnTo>
                  <a:lnTo>
                    <a:pt x="340" y="146"/>
                  </a:lnTo>
                  <a:lnTo>
                    <a:pt x="340" y="136"/>
                  </a:lnTo>
                  <a:lnTo>
                    <a:pt x="340" y="136"/>
                  </a:lnTo>
                  <a:lnTo>
                    <a:pt x="340" y="132"/>
                  </a:lnTo>
                  <a:lnTo>
                    <a:pt x="336" y="124"/>
                  </a:lnTo>
                  <a:lnTo>
                    <a:pt x="328" y="112"/>
                  </a:lnTo>
                  <a:lnTo>
                    <a:pt x="328" y="112"/>
                  </a:lnTo>
                  <a:lnTo>
                    <a:pt x="318" y="96"/>
                  </a:lnTo>
                  <a:lnTo>
                    <a:pt x="314" y="78"/>
                  </a:lnTo>
                  <a:lnTo>
                    <a:pt x="314" y="78"/>
                  </a:lnTo>
                  <a:lnTo>
                    <a:pt x="306" y="88"/>
                  </a:lnTo>
                  <a:lnTo>
                    <a:pt x="306" y="94"/>
                  </a:lnTo>
                  <a:lnTo>
                    <a:pt x="306" y="102"/>
                  </a:lnTo>
                  <a:lnTo>
                    <a:pt x="306" y="102"/>
                  </a:lnTo>
                  <a:lnTo>
                    <a:pt x="314" y="108"/>
                  </a:lnTo>
                  <a:lnTo>
                    <a:pt x="314" y="118"/>
                  </a:lnTo>
                  <a:lnTo>
                    <a:pt x="316" y="124"/>
                  </a:lnTo>
                  <a:lnTo>
                    <a:pt x="318" y="134"/>
                  </a:lnTo>
                  <a:lnTo>
                    <a:pt x="318" y="134"/>
                  </a:lnTo>
                  <a:lnTo>
                    <a:pt x="328" y="148"/>
                  </a:lnTo>
                  <a:lnTo>
                    <a:pt x="340" y="160"/>
                  </a:lnTo>
                  <a:lnTo>
                    <a:pt x="340" y="160"/>
                  </a:lnTo>
                  <a:lnTo>
                    <a:pt x="350" y="174"/>
                  </a:lnTo>
                  <a:lnTo>
                    <a:pt x="350" y="174"/>
                  </a:lnTo>
                  <a:lnTo>
                    <a:pt x="354" y="178"/>
                  </a:lnTo>
                  <a:lnTo>
                    <a:pt x="354" y="178"/>
                  </a:lnTo>
                  <a:lnTo>
                    <a:pt x="350" y="178"/>
                  </a:lnTo>
                  <a:lnTo>
                    <a:pt x="350" y="178"/>
                  </a:lnTo>
                  <a:lnTo>
                    <a:pt x="354" y="184"/>
                  </a:lnTo>
                  <a:lnTo>
                    <a:pt x="354" y="188"/>
                  </a:lnTo>
                  <a:lnTo>
                    <a:pt x="354" y="190"/>
                  </a:lnTo>
                  <a:lnTo>
                    <a:pt x="354" y="196"/>
                  </a:lnTo>
                  <a:lnTo>
                    <a:pt x="354" y="196"/>
                  </a:lnTo>
                  <a:lnTo>
                    <a:pt x="358" y="204"/>
                  </a:lnTo>
                  <a:lnTo>
                    <a:pt x="366" y="214"/>
                  </a:lnTo>
                  <a:lnTo>
                    <a:pt x="366" y="214"/>
                  </a:lnTo>
                  <a:lnTo>
                    <a:pt x="370" y="224"/>
                  </a:lnTo>
                  <a:lnTo>
                    <a:pt x="370" y="224"/>
                  </a:lnTo>
                  <a:lnTo>
                    <a:pt x="368" y="228"/>
                  </a:lnTo>
                  <a:lnTo>
                    <a:pt x="368" y="230"/>
                  </a:lnTo>
                  <a:lnTo>
                    <a:pt x="368" y="230"/>
                  </a:lnTo>
                  <a:lnTo>
                    <a:pt x="370" y="238"/>
                  </a:lnTo>
                  <a:lnTo>
                    <a:pt x="374" y="244"/>
                  </a:lnTo>
                  <a:lnTo>
                    <a:pt x="374" y="244"/>
                  </a:lnTo>
                  <a:lnTo>
                    <a:pt x="384" y="264"/>
                  </a:lnTo>
                  <a:lnTo>
                    <a:pt x="384" y="264"/>
                  </a:lnTo>
                  <a:lnTo>
                    <a:pt x="414" y="322"/>
                  </a:lnTo>
                  <a:lnTo>
                    <a:pt x="414" y="322"/>
                  </a:lnTo>
                  <a:lnTo>
                    <a:pt x="420" y="332"/>
                  </a:lnTo>
                  <a:lnTo>
                    <a:pt x="426" y="346"/>
                  </a:lnTo>
                  <a:lnTo>
                    <a:pt x="426" y="346"/>
                  </a:lnTo>
                  <a:lnTo>
                    <a:pt x="436" y="350"/>
                  </a:lnTo>
                  <a:lnTo>
                    <a:pt x="440" y="360"/>
                  </a:lnTo>
                  <a:lnTo>
                    <a:pt x="440" y="360"/>
                  </a:lnTo>
                  <a:lnTo>
                    <a:pt x="434" y="358"/>
                  </a:lnTo>
                  <a:lnTo>
                    <a:pt x="434" y="358"/>
                  </a:lnTo>
                  <a:lnTo>
                    <a:pt x="430" y="366"/>
                  </a:lnTo>
                  <a:lnTo>
                    <a:pt x="430" y="376"/>
                  </a:lnTo>
                  <a:lnTo>
                    <a:pt x="436" y="390"/>
                  </a:lnTo>
                  <a:lnTo>
                    <a:pt x="436" y="390"/>
                  </a:lnTo>
                  <a:lnTo>
                    <a:pt x="434" y="398"/>
                  </a:lnTo>
                  <a:lnTo>
                    <a:pt x="430" y="402"/>
                  </a:lnTo>
                  <a:lnTo>
                    <a:pt x="424" y="410"/>
                  </a:lnTo>
                  <a:lnTo>
                    <a:pt x="418" y="410"/>
                  </a:lnTo>
                  <a:lnTo>
                    <a:pt x="418" y="410"/>
                  </a:lnTo>
                  <a:lnTo>
                    <a:pt x="410" y="410"/>
                  </a:lnTo>
                  <a:lnTo>
                    <a:pt x="410" y="410"/>
                  </a:lnTo>
                  <a:lnTo>
                    <a:pt x="408" y="412"/>
                  </a:lnTo>
                  <a:lnTo>
                    <a:pt x="408" y="412"/>
                  </a:lnTo>
                  <a:lnTo>
                    <a:pt x="404" y="424"/>
                  </a:lnTo>
                  <a:lnTo>
                    <a:pt x="404" y="424"/>
                  </a:lnTo>
                  <a:lnTo>
                    <a:pt x="398" y="430"/>
                  </a:lnTo>
                  <a:lnTo>
                    <a:pt x="394" y="438"/>
                  </a:lnTo>
                  <a:lnTo>
                    <a:pt x="394" y="438"/>
                  </a:lnTo>
                  <a:lnTo>
                    <a:pt x="384" y="438"/>
                  </a:lnTo>
                  <a:lnTo>
                    <a:pt x="380" y="438"/>
                  </a:lnTo>
                  <a:lnTo>
                    <a:pt x="378" y="440"/>
                  </a:lnTo>
                  <a:lnTo>
                    <a:pt x="378" y="440"/>
                  </a:lnTo>
                  <a:lnTo>
                    <a:pt x="370" y="452"/>
                  </a:lnTo>
                  <a:lnTo>
                    <a:pt x="368" y="454"/>
                  </a:lnTo>
                  <a:lnTo>
                    <a:pt x="364" y="458"/>
                  </a:lnTo>
                  <a:lnTo>
                    <a:pt x="364" y="458"/>
                  </a:lnTo>
                  <a:lnTo>
                    <a:pt x="354" y="458"/>
                  </a:lnTo>
                  <a:lnTo>
                    <a:pt x="346" y="454"/>
                  </a:lnTo>
                  <a:lnTo>
                    <a:pt x="340" y="450"/>
                  </a:lnTo>
                  <a:lnTo>
                    <a:pt x="336" y="444"/>
                  </a:lnTo>
                  <a:lnTo>
                    <a:pt x="336" y="444"/>
                  </a:lnTo>
                  <a:lnTo>
                    <a:pt x="318" y="444"/>
                  </a:lnTo>
                  <a:lnTo>
                    <a:pt x="304" y="444"/>
                  </a:lnTo>
                  <a:lnTo>
                    <a:pt x="286" y="444"/>
                  </a:lnTo>
                  <a:lnTo>
                    <a:pt x="270" y="444"/>
                  </a:lnTo>
                  <a:lnTo>
                    <a:pt x="270" y="444"/>
                  </a:lnTo>
                  <a:lnTo>
                    <a:pt x="270" y="442"/>
                  </a:lnTo>
                  <a:lnTo>
                    <a:pt x="270" y="438"/>
                  </a:lnTo>
                  <a:lnTo>
                    <a:pt x="270" y="438"/>
                  </a:lnTo>
                  <a:lnTo>
                    <a:pt x="270" y="438"/>
                  </a:lnTo>
                  <a:lnTo>
                    <a:pt x="268" y="440"/>
                  </a:lnTo>
                  <a:lnTo>
                    <a:pt x="264" y="442"/>
                  </a:lnTo>
                  <a:lnTo>
                    <a:pt x="264" y="442"/>
                  </a:lnTo>
                  <a:lnTo>
                    <a:pt x="256" y="444"/>
                  </a:lnTo>
                  <a:lnTo>
                    <a:pt x="246" y="450"/>
                  </a:lnTo>
                  <a:lnTo>
                    <a:pt x="224" y="444"/>
                  </a:lnTo>
                  <a:lnTo>
                    <a:pt x="224" y="444"/>
                  </a:lnTo>
                  <a:lnTo>
                    <a:pt x="138" y="444"/>
                  </a:lnTo>
                  <a:lnTo>
                    <a:pt x="138" y="444"/>
                  </a:lnTo>
                  <a:lnTo>
                    <a:pt x="54" y="444"/>
                  </a:lnTo>
                  <a:lnTo>
                    <a:pt x="54" y="444"/>
                  </a:lnTo>
                  <a:lnTo>
                    <a:pt x="34" y="450"/>
                  </a:lnTo>
                  <a:lnTo>
                    <a:pt x="14" y="444"/>
                  </a:lnTo>
                  <a:lnTo>
                    <a:pt x="14" y="444"/>
                  </a:lnTo>
                  <a:lnTo>
                    <a:pt x="8" y="442"/>
                  </a:lnTo>
                  <a:lnTo>
                    <a:pt x="8" y="430"/>
                  </a:lnTo>
                  <a:lnTo>
                    <a:pt x="8" y="414"/>
                  </a:lnTo>
                  <a:lnTo>
                    <a:pt x="8" y="414"/>
                  </a:lnTo>
                  <a:lnTo>
                    <a:pt x="8" y="244"/>
                  </a:lnTo>
                  <a:lnTo>
                    <a:pt x="8" y="244"/>
                  </a:lnTo>
                  <a:lnTo>
                    <a:pt x="14" y="158"/>
                  </a:lnTo>
                  <a:lnTo>
                    <a:pt x="14" y="158"/>
                  </a:lnTo>
                  <a:lnTo>
                    <a:pt x="14" y="118"/>
                  </a:lnTo>
                  <a:lnTo>
                    <a:pt x="14" y="118"/>
                  </a:lnTo>
                  <a:lnTo>
                    <a:pt x="8" y="96"/>
                  </a:lnTo>
                  <a:lnTo>
                    <a:pt x="4" y="78"/>
                  </a:lnTo>
                  <a:lnTo>
                    <a:pt x="4" y="78"/>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695" name="ALGERIA"/>
            <p:cNvSpPr>
              <a:spLocks/>
            </p:cNvSpPr>
            <p:nvPr/>
          </p:nvSpPr>
          <p:spPr bwMode="auto">
            <a:xfrm>
              <a:off x="5210485" y="1218482"/>
              <a:ext cx="1098932" cy="1012704"/>
            </a:xfrm>
            <a:custGeom>
              <a:avLst/>
              <a:gdLst>
                <a:gd name="T0" fmla="*/ 2 w 824"/>
                <a:gd name="T1" fmla="*/ 396 h 840"/>
                <a:gd name="T2" fmla="*/ 44 w 824"/>
                <a:gd name="T3" fmla="*/ 366 h 840"/>
                <a:gd name="T4" fmla="*/ 70 w 824"/>
                <a:gd name="T5" fmla="*/ 354 h 840"/>
                <a:gd name="T6" fmla="*/ 86 w 824"/>
                <a:gd name="T7" fmla="*/ 350 h 840"/>
                <a:gd name="T8" fmla="*/ 134 w 824"/>
                <a:gd name="T9" fmla="*/ 336 h 840"/>
                <a:gd name="T10" fmla="*/ 170 w 824"/>
                <a:gd name="T11" fmla="*/ 304 h 840"/>
                <a:gd name="T12" fmla="*/ 202 w 824"/>
                <a:gd name="T13" fmla="*/ 286 h 840"/>
                <a:gd name="T14" fmla="*/ 192 w 824"/>
                <a:gd name="T15" fmla="*/ 270 h 840"/>
                <a:gd name="T16" fmla="*/ 216 w 824"/>
                <a:gd name="T17" fmla="*/ 256 h 840"/>
                <a:gd name="T18" fmla="*/ 260 w 824"/>
                <a:gd name="T19" fmla="*/ 234 h 840"/>
                <a:gd name="T20" fmla="*/ 296 w 824"/>
                <a:gd name="T21" fmla="*/ 230 h 840"/>
                <a:gd name="T22" fmla="*/ 286 w 824"/>
                <a:gd name="T23" fmla="*/ 204 h 840"/>
                <a:gd name="T24" fmla="*/ 282 w 824"/>
                <a:gd name="T25" fmla="*/ 170 h 840"/>
                <a:gd name="T26" fmla="*/ 276 w 824"/>
                <a:gd name="T27" fmla="*/ 160 h 840"/>
                <a:gd name="T28" fmla="*/ 276 w 824"/>
                <a:gd name="T29" fmla="*/ 124 h 840"/>
                <a:gd name="T30" fmla="*/ 264 w 824"/>
                <a:gd name="T31" fmla="*/ 102 h 840"/>
                <a:gd name="T32" fmla="*/ 284 w 824"/>
                <a:gd name="T33" fmla="*/ 84 h 840"/>
                <a:gd name="T34" fmla="*/ 304 w 824"/>
                <a:gd name="T35" fmla="*/ 68 h 840"/>
                <a:gd name="T36" fmla="*/ 322 w 824"/>
                <a:gd name="T37" fmla="*/ 66 h 840"/>
                <a:gd name="T38" fmla="*/ 350 w 824"/>
                <a:gd name="T39" fmla="*/ 56 h 840"/>
                <a:gd name="T40" fmla="*/ 406 w 824"/>
                <a:gd name="T41" fmla="*/ 28 h 840"/>
                <a:gd name="T42" fmla="*/ 456 w 824"/>
                <a:gd name="T43" fmla="*/ 16 h 840"/>
                <a:gd name="T44" fmla="*/ 474 w 824"/>
                <a:gd name="T45" fmla="*/ 12 h 840"/>
                <a:gd name="T46" fmla="*/ 530 w 824"/>
                <a:gd name="T47" fmla="*/ 8 h 840"/>
                <a:gd name="T48" fmla="*/ 568 w 824"/>
                <a:gd name="T49" fmla="*/ 16 h 840"/>
                <a:gd name="T50" fmla="*/ 594 w 824"/>
                <a:gd name="T51" fmla="*/ 6 h 840"/>
                <a:gd name="T52" fmla="*/ 626 w 824"/>
                <a:gd name="T53" fmla="*/ 8 h 840"/>
                <a:gd name="T54" fmla="*/ 642 w 824"/>
                <a:gd name="T55" fmla="*/ 0 h 840"/>
                <a:gd name="T56" fmla="*/ 666 w 824"/>
                <a:gd name="T57" fmla="*/ 8 h 840"/>
                <a:gd name="T58" fmla="*/ 682 w 824"/>
                <a:gd name="T59" fmla="*/ 18 h 840"/>
                <a:gd name="T60" fmla="*/ 676 w 824"/>
                <a:gd name="T61" fmla="*/ 52 h 840"/>
                <a:gd name="T62" fmla="*/ 676 w 824"/>
                <a:gd name="T63" fmla="*/ 108 h 840"/>
                <a:gd name="T64" fmla="*/ 646 w 824"/>
                <a:gd name="T65" fmla="*/ 152 h 840"/>
                <a:gd name="T66" fmla="*/ 664 w 824"/>
                <a:gd name="T67" fmla="*/ 190 h 840"/>
                <a:gd name="T68" fmla="*/ 686 w 824"/>
                <a:gd name="T69" fmla="*/ 226 h 840"/>
                <a:gd name="T70" fmla="*/ 714 w 824"/>
                <a:gd name="T71" fmla="*/ 266 h 840"/>
                <a:gd name="T72" fmla="*/ 726 w 824"/>
                <a:gd name="T73" fmla="*/ 330 h 840"/>
                <a:gd name="T74" fmla="*/ 738 w 824"/>
                <a:gd name="T75" fmla="*/ 370 h 840"/>
                <a:gd name="T76" fmla="*/ 738 w 824"/>
                <a:gd name="T77" fmla="*/ 428 h 840"/>
                <a:gd name="T78" fmla="*/ 734 w 824"/>
                <a:gd name="T79" fmla="*/ 468 h 840"/>
                <a:gd name="T80" fmla="*/ 726 w 824"/>
                <a:gd name="T81" fmla="*/ 508 h 840"/>
                <a:gd name="T82" fmla="*/ 744 w 824"/>
                <a:gd name="T83" fmla="*/ 556 h 840"/>
                <a:gd name="T84" fmla="*/ 766 w 824"/>
                <a:gd name="T85" fmla="*/ 594 h 840"/>
                <a:gd name="T86" fmla="*/ 806 w 824"/>
                <a:gd name="T87" fmla="*/ 606 h 840"/>
                <a:gd name="T88" fmla="*/ 816 w 824"/>
                <a:gd name="T89" fmla="*/ 644 h 840"/>
                <a:gd name="T90" fmla="*/ 648 w 824"/>
                <a:gd name="T91" fmla="*/ 756 h 840"/>
                <a:gd name="T92" fmla="*/ 578 w 824"/>
                <a:gd name="T93" fmla="*/ 822 h 840"/>
                <a:gd name="T94" fmla="*/ 520 w 824"/>
                <a:gd name="T95" fmla="*/ 834 h 840"/>
                <a:gd name="T96" fmla="*/ 474 w 824"/>
                <a:gd name="T97" fmla="*/ 828 h 840"/>
                <a:gd name="T98" fmla="*/ 462 w 824"/>
                <a:gd name="T99" fmla="*/ 800 h 840"/>
                <a:gd name="T100" fmla="*/ 432 w 824"/>
                <a:gd name="T101" fmla="*/ 786 h 840"/>
                <a:gd name="T102" fmla="*/ 406 w 824"/>
                <a:gd name="T103" fmla="*/ 770 h 840"/>
                <a:gd name="T104" fmla="*/ 392 w 824"/>
                <a:gd name="T105" fmla="*/ 748 h 840"/>
                <a:gd name="T106" fmla="*/ 352 w 824"/>
                <a:gd name="T107" fmla="*/ 718 h 840"/>
                <a:gd name="T108" fmla="*/ 0 w 824"/>
                <a:gd name="T109" fmla="*/ 464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4" h="840">
                  <a:moveTo>
                    <a:pt x="0" y="464"/>
                  </a:moveTo>
                  <a:lnTo>
                    <a:pt x="0" y="464"/>
                  </a:lnTo>
                  <a:lnTo>
                    <a:pt x="0" y="406"/>
                  </a:lnTo>
                  <a:lnTo>
                    <a:pt x="0" y="406"/>
                  </a:lnTo>
                  <a:lnTo>
                    <a:pt x="0" y="402"/>
                  </a:lnTo>
                  <a:lnTo>
                    <a:pt x="2" y="396"/>
                  </a:lnTo>
                  <a:lnTo>
                    <a:pt x="12" y="388"/>
                  </a:lnTo>
                  <a:lnTo>
                    <a:pt x="30" y="376"/>
                  </a:lnTo>
                  <a:lnTo>
                    <a:pt x="30" y="376"/>
                  </a:lnTo>
                  <a:lnTo>
                    <a:pt x="34" y="370"/>
                  </a:lnTo>
                  <a:lnTo>
                    <a:pt x="40" y="366"/>
                  </a:lnTo>
                  <a:lnTo>
                    <a:pt x="44" y="366"/>
                  </a:lnTo>
                  <a:lnTo>
                    <a:pt x="44" y="366"/>
                  </a:lnTo>
                  <a:lnTo>
                    <a:pt x="48" y="366"/>
                  </a:lnTo>
                  <a:lnTo>
                    <a:pt x="54" y="364"/>
                  </a:lnTo>
                  <a:lnTo>
                    <a:pt x="60" y="354"/>
                  </a:lnTo>
                  <a:lnTo>
                    <a:pt x="60" y="354"/>
                  </a:lnTo>
                  <a:lnTo>
                    <a:pt x="70" y="354"/>
                  </a:lnTo>
                  <a:lnTo>
                    <a:pt x="74" y="356"/>
                  </a:lnTo>
                  <a:lnTo>
                    <a:pt x="82" y="356"/>
                  </a:lnTo>
                  <a:lnTo>
                    <a:pt x="84" y="354"/>
                  </a:lnTo>
                  <a:lnTo>
                    <a:pt x="86" y="352"/>
                  </a:lnTo>
                  <a:lnTo>
                    <a:pt x="86" y="352"/>
                  </a:lnTo>
                  <a:lnTo>
                    <a:pt x="86" y="350"/>
                  </a:lnTo>
                  <a:lnTo>
                    <a:pt x="94" y="350"/>
                  </a:lnTo>
                  <a:lnTo>
                    <a:pt x="100" y="350"/>
                  </a:lnTo>
                  <a:lnTo>
                    <a:pt x="100" y="350"/>
                  </a:lnTo>
                  <a:lnTo>
                    <a:pt x="124" y="340"/>
                  </a:lnTo>
                  <a:lnTo>
                    <a:pt x="124" y="340"/>
                  </a:lnTo>
                  <a:lnTo>
                    <a:pt x="134" y="336"/>
                  </a:lnTo>
                  <a:lnTo>
                    <a:pt x="140" y="326"/>
                  </a:lnTo>
                  <a:lnTo>
                    <a:pt x="146" y="316"/>
                  </a:lnTo>
                  <a:lnTo>
                    <a:pt x="152" y="312"/>
                  </a:lnTo>
                  <a:lnTo>
                    <a:pt x="152" y="312"/>
                  </a:lnTo>
                  <a:lnTo>
                    <a:pt x="170" y="304"/>
                  </a:lnTo>
                  <a:lnTo>
                    <a:pt x="170" y="304"/>
                  </a:lnTo>
                  <a:lnTo>
                    <a:pt x="180" y="300"/>
                  </a:lnTo>
                  <a:lnTo>
                    <a:pt x="190" y="294"/>
                  </a:lnTo>
                  <a:lnTo>
                    <a:pt x="190" y="294"/>
                  </a:lnTo>
                  <a:lnTo>
                    <a:pt x="196" y="294"/>
                  </a:lnTo>
                  <a:lnTo>
                    <a:pt x="202" y="290"/>
                  </a:lnTo>
                  <a:lnTo>
                    <a:pt x="202" y="286"/>
                  </a:lnTo>
                  <a:lnTo>
                    <a:pt x="202" y="286"/>
                  </a:lnTo>
                  <a:lnTo>
                    <a:pt x="194" y="282"/>
                  </a:lnTo>
                  <a:lnTo>
                    <a:pt x="192" y="274"/>
                  </a:lnTo>
                  <a:lnTo>
                    <a:pt x="194" y="272"/>
                  </a:lnTo>
                  <a:lnTo>
                    <a:pt x="194" y="272"/>
                  </a:lnTo>
                  <a:lnTo>
                    <a:pt x="192" y="270"/>
                  </a:lnTo>
                  <a:lnTo>
                    <a:pt x="192" y="262"/>
                  </a:lnTo>
                  <a:lnTo>
                    <a:pt x="196" y="260"/>
                  </a:lnTo>
                  <a:lnTo>
                    <a:pt x="204" y="256"/>
                  </a:lnTo>
                  <a:lnTo>
                    <a:pt x="204" y="256"/>
                  </a:lnTo>
                  <a:lnTo>
                    <a:pt x="210" y="256"/>
                  </a:lnTo>
                  <a:lnTo>
                    <a:pt x="216" y="256"/>
                  </a:lnTo>
                  <a:lnTo>
                    <a:pt x="222" y="250"/>
                  </a:lnTo>
                  <a:lnTo>
                    <a:pt x="226" y="244"/>
                  </a:lnTo>
                  <a:lnTo>
                    <a:pt x="226" y="244"/>
                  </a:lnTo>
                  <a:lnTo>
                    <a:pt x="232" y="236"/>
                  </a:lnTo>
                  <a:lnTo>
                    <a:pt x="236" y="234"/>
                  </a:lnTo>
                  <a:lnTo>
                    <a:pt x="260" y="234"/>
                  </a:lnTo>
                  <a:lnTo>
                    <a:pt x="282" y="236"/>
                  </a:lnTo>
                  <a:lnTo>
                    <a:pt x="296" y="236"/>
                  </a:lnTo>
                  <a:lnTo>
                    <a:pt x="296" y="236"/>
                  </a:lnTo>
                  <a:lnTo>
                    <a:pt x="294" y="236"/>
                  </a:lnTo>
                  <a:lnTo>
                    <a:pt x="294" y="234"/>
                  </a:lnTo>
                  <a:lnTo>
                    <a:pt x="296" y="230"/>
                  </a:lnTo>
                  <a:lnTo>
                    <a:pt x="302" y="222"/>
                  </a:lnTo>
                  <a:lnTo>
                    <a:pt x="302" y="220"/>
                  </a:lnTo>
                  <a:lnTo>
                    <a:pt x="300" y="218"/>
                  </a:lnTo>
                  <a:lnTo>
                    <a:pt x="300" y="218"/>
                  </a:lnTo>
                  <a:lnTo>
                    <a:pt x="286" y="204"/>
                  </a:lnTo>
                  <a:lnTo>
                    <a:pt x="286" y="204"/>
                  </a:lnTo>
                  <a:lnTo>
                    <a:pt x="284" y="200"/>
                  </a:lnTo>
                  <a:lnTo>
                    <a:pt x="282" y="190"/>
                  </a:lnTo>
                  <a:lnTo>
                    <a:pt x="282" y="190"/>
                  </a:lnTo>
                  <a:lnTo>
                    <a:pt x="276" y="182"/>
                  </a:lnTo>
                  <a:lnTo>
                    <a:pt x="276" y="180"/>
                  </a:lnTo>
                  <a:lnTo>
                    <a:pt x="282" y="170"/>
                  </a:lnTo>
                  <a:lnTo>
                    <a:pt x="282" y="170"/>
                  </a:lnTo>
                  <a:lnTo>
                    <a:pt x="282" y="168"/>
                  </a:lnTo>
                  <a:lnTo>
                    <a:pt x="276" y="164"/>
                  </a:lnTo>
                  <a:lnTo>
                    <a:pt x="276" y="162"/>
                  </a:lnTo>
                  <a:lnTo>
                    <a:pt x="276" y="160"/>
                  </a:lnTo>
                  <a:lnTo>
                    <a:pt x="276" y="160"/>
                  </a:lnTo>
                  <a:lnTo>
                    <a:pt x="276" y="142"/>
                  </a:lnTo>
                  <a:lnTo>
                    <a:pt x="276" y="142"/>
                  </a:lnTo>
                  <a:lnTo>
                    <a:pt x="274" y="134"/>
                  </a:lnTo>
                  <a:lnTo>
                    <a:pt x="274" y="128"/>
                  </a:lnTo>
                  <a:lnTo>
                    <a:pt x="276" y="124"/>
                  </a:lnTo>
                  <a:lnTo>
                    <a:pt x="276" y="124"/>
                  </a:lnTo>
                  <a:lnTo>
                    <a:pt x="274" y="122"/>
                  </a:lnTo>
                  <a:lnTo>
                    <a:pt x="274" y="120"/>
                  </a:lnTo>
                  <a:lnTo>
                    <a:pt x="274" y="112"/>
                  </a:lnTo>
                  <a:lnTo>
                    <a:pt x="274" y="112"/>
                  </a:lnTo>
                  <a:lnTo>
                    <a:pt x="272" y="108"/>
                  </a:lnTo>
                  <a:lnTo>
                    <a:pt x="264" y="102"/>
                  </a:lnTo>
                  <a:lnTo>
                    <a:pt x="260" y="100"/>
                  </a:lnTo>
                  <a:lnTo>
                    <a:pt x="256" y="94"/>
                  </a:lnTo>
                  <a:lnTo>
                    <a:pt x="256" y="94"/>
                  </a:lnTo>
                  <a:lnTo>
                    <a:pt x="272" y="94"/>
                  </a:lnTo>
                  <a:lnTo>
                    <a:pt x="284" y="84"/>
                  </a:lnTo>
                  <a:lnTo>
                    <a:pt x="284" y="84"/>
                  </a:lnTo>
                  <a:lnTo>
                    <a:pt x="290" y="82"/>
                  </a:lnTo>
                  <a:lnTo>
                    <a:pt x="296" y="80"/>
                  </a:lnTo>
                  <a:lnTo>
                    <a:pt x="296" y="80"/>
                  </a:lnTo>
                  <a:lnTo>
                    <a:pt x="300" y="72"/>
                  </a:lnTo>
                  <a:lnTo>
                    <a:pt x="304" y="68"/>
                  </a:lnTo>
                  <a:lnTo>
                    <a:pt x="304" y="68"/>
                  </a:lnTo>
                  <a:lnTo>
                    <a:pt x="310" y="66"/>
                  </a:lnTo>
                  <a:lnTo>
                    <a:pt x="312" y="66"/>
                  </a:lnTo>
                  <a:lnTo>
                    <a:pt x="314" y="66"/>
                  </a:lnTo>
                  <a:lnTo>
                    <a:pt x="314" y="66"/>
                  </a:lnTo>
                  <a:lnTo>
                    <a:pt x="316" y="66"/>
                  </a:lnTo>
                  <a:lnTo>
                    <a:pt x="322" y="66"/>
                  </a:lnTo>
                  <a:lnTo>
                    <a:pt x="326" y="58"/>
                  </a:lnTo>
                  <a:lnTo>
                    <a:pt x="326" y="58"/>
                  </a:lnTo>
                  <a:lnTo>
                    <a:pt x="332" y="58"/>
                  </a:lnTo>
                  <a:lnTo>
                    <a:pt x="336" y="60"/>
                  </a:lnTo>
                  <a:lnTo>
                    <a:pt x="342" y="60"/>
                  </a:lnTo>
                  <a:lnTo>
                    <a:pt x="350" y="56"/>
                  </a:lnTo>
                  <a:lnTo>
                    <a:pt x="350" y="56"/>
                  </a:lnTo>
                  <a:lnTo>
                    <a:pt x="352" y="48"/>
                  </a:lnTo>
                  <a:lnTo>
                    <a:pt x="356" y="42"/>
                  </a:lnTo>
                  <a:lnTo>
                    <a:pt x="372" y="32"/>
                  </a:lnTo>
                  <a:lnTo>
                    <a:pt x="392" y="28"/>
                  </a:lnTo>
                  <a:lnTo>
                    <a:pt x="406" y="28"/>
                  </a:lnTo>
                  <a:lnTo>
                    <a:pt x="406" y="28"/>
                  </a:lnTo>
                  <a:lnTo>
                    <a:pt x="424" y="26"/>
                  </a:lnTo>
                  <a:lnTo>
                    <a:pt x="444" y="20"/>
                  </a:lnTo>
                  <a:lnTo>
                    <a:pt x="444" y="20"/>
                  </a:lnTo>
                  <a:lnTo>
                    <a:pt x="452" y="20"/>
                  </a:lnTo>
                  <a:lnTo>
                    <a:pt x="456" y="16"/>
                  </a:lnTo>
                  <a:lnTo>
                    <a:pt x="462" y="16"/>
                  </a:lnTo>
                  <a:lnTo>
                    <a:pt x="470" y="16"/>
                  </a:lnTo>
                  <a:lnTo>
                    <a:pt x="470" y="16"/>
                  </a:lnTo>
                  <a:lnTo>
                    <a:pt x="472" y="16"/>
                  </a:lnTo>
                  <a:lnTo>
                    <a:pt x="474" y="12"/>
                  </a:lnTo>
                  <a:lnTo>
                    <a:pt x="474" y="12"/>
                  </a:lnTo>
                  <a:lnTo>
                    <a:pt x="490" y="12"/>
                  </a:lnTo>
                  <a:lnTo>
                    <a:pt x="490" y="12"/>
                  </a:lnTo>
                  <a:lnTo>
                    <a:pt x="500" y="8"/>
                  </a:lnTo>
                  <a:lnTo>
                    <a:pt x="506" y="8"/>
                  </a:lnTo>
                  <a:lnTo>
                    <a:pt x="530" y="8"/>
                  </a:lnTo>
                  <a:lnTo>
                    <a:pt x="530" y="8"/>
                  </a:lnTo>
                  <a:lnTo>
                    <a:pt x="542" y="8"/>
                  </a:lnTo>
                  <a:lnTo>
                    <a:pt x="552" y="18"/>
                  </a:lnTo>
                  <a:lnTo>
                    <a:pt x="552" y="18"/>
                  </a:lnTo>
                  <a:lnTo>
                    <a:pt x="556" y="20"/>
                  </a:lnTo>
                  <a:lnTo>
                    <a:pt x="564" y="18"/>
                  </a:lnTo>
                  <a:lnTo>
                    <a:pt x="568" y="16"/>
                  </a:lnTo>
                  <a:lnTo>
                    <a:pt x="574" y="12"/>
                  </a:lnTo>
                  <a:lnTo>
                    <a:pt x="574" y="12"/>
                  </a:lnTo>
                  <a:lnTo>
                    <a:pt x="586" y="8"/>
                  </a:lnTo>
                  <a:lnTo>
                    <a:pt x="594" y="8"/>
                  </a:lnTo>
                  <a:lnTo>
                    <a:pt x="594" y="6"/>
                  </a:lnTo>
                  <a:lnTo>
                    <a:pt x="594" y="6"/>
                  </a:lnTo>
                  <a:lnTo>
                    <a:pt x="596" y="0"/>
                  </a:lnTo>
                  <a:lnTo>
                    <a:pt x="598" y="0"/>
                  </a:lnTo>
                  <a:lnTo>
                    <a:pt x="608" y="2"/>
                  </a:lnTo>
                  <a:lnTo>
                    <a:pt x="608" y="2"/>
                  </a:lnTo>
                  <a:lnTo>
                    <a:pt x="622" y="8"/>
                  </a:lnTo>
                  <a:lnTo>
                    <a:pt x="626" y="8"/>
                  </a:lnTo>
                  <a:lnTo>
                    <a:pt x="634" y="6"/>
                  </a:lnTo>
                  <a:lnTo>
                    <a:pt x="634" y="6"/>
                  </a:lnTo>
                  <a:lnTo>
                    <a:pt x="636" y="0"/>
                  </a:lnTo>
                  <a:lnTo>
                    <a:pt x="638" y="0"/>
                  </a:lnTo>
                  <a:lnTo>
                    <a:pt x="642" y="0"/>
                  </a:lnTo>
                  <a:lnTo>
                    <a:pt x="642" y="0"/>
                  </a:lnTo>
                  <a:lnTo>
                    <a:pt x="648" y="2"/>
                  </a:lnTo>
                  <a:lnTo>
                    <a:pt x="658" y="2"/>
                  </a:lnTo>
                  <a:lnTo>
                    <a:pt x="658" y="2"/>
                  </a:lnTo>
                  <a:lnTo>
                    <a:pt x="654" y="8"/>
                  </a:lnTo>
                  <a:lnTo>
                    <a:pt x="658" y="8"/>
                  </a:lnTo>
                  <a:lnTo>
                    <a:pt x="666" y="8"/>
                  </a:lnTo>
                  <a:lnTo>
                    <a:pt x="666" y="8"/>
                  </a:lnTo>
                  <a:lnTo>
                    <a:pt x="678" y="6"/>
                  </a:lnTo>
                  <a:lnTo>
                    <a:pt x="688" y="6"/>
                  </a:lnTo>
                  <a:lnTo>
                    <a:pt x="688" y="6"/>
                  </a:lnTo>
                  <a:lnTo>
                    <a:pt x="688" y="12"/>
                  </a:lnTo>
                  <a:lnTo>
                    <a:pt x="682" y="18"/>
                  </a:lnTo>
                  <a:lnTo>
                    <a:pt x="674" y="28"/>
                  </a:lnTo>
                  <a:lnTo>
                    <a:pt x="674" y="28"/>
                  </a:lnTo>
                  <a:lnTo>
                    <a:pt x="676" y="30"/>
                  </a:lnTo>
                  <a:lnTo>
                    <a:pt x="678" y="32"/>
                  </a:lnTo>
                  <a:lnTo>
                    <a:pt x="678" y="42"/>
                  </a:lnTo>
                  <a:lnTo>
                    <a:pt x="676" y="52"/>
                  </a:lnTo>
                  <a:lnTo>
                    <a:pt x="676" y="60"/>
                  </a:lnTo>
                  <a:lnTo>
                    <a:pt x="676" y="60"/>
                  </a:lnTo>
                  <a:lnTo>
                    <a:pt x="678" y="72"/>
                  </a:lnTo>
                  <a:lnTo>
                    <a:pt x="678" y="84"/>
                  </a:lnTo>
                  <a:lnTo>
                    <a:pt x="676" y="108"/>
                  </a:lnTo>
                  <a:lnTo>
                    <a:pt x="676" y="108"/>
                  </a:lnTo>
                  <a:lnTo>
                    <a:pt x="672" y="120"/>
                  </a:lnTo>
                  <a:lnTo>
                    <a:pt x="664" y="128"/>
                  </a:lnTo>
                  <a:lnTo>
                    <a:pt x="648" y="140"/>
                  </a:lnTo>
                  <a:lnTo>
                    <a:pt x="648" y="140"/>
                  </a:lnTo>
                  <a:lnTo>
                    <a:pt x="646" y="148"/>
                  </a:lnTo>
                  <a:lnTo>
                    <a:pt x="646" y="152"/>
                  </a:lnTo>
                  <a:lnTo>
                    <a:pt x="648" y="164"/>
                  </a:lnTo>
                  <a:lnTo>
                    <a:pt x="648" y="164"/>
                  </a:lnTo>
                  <a:lnTo>
                    <a:pt x="654" y="180"/>
                  </a:lnTo>
                  <a:lnTo>
                    <a:pt x="658" y="188"/>
                  </a:lnTo>
                  <a:lnTo>
                    <a:pt x="664" y="190"/>
                  </a:lnTo>
                  <a:lnTo>
                    <a:pt x="664" y="190"/>
                  </a:lnTo>
                  <a:lnTo>
                    <a:pt x="666" y="192"/>
                  </a:lnTo>
                  <a:lnTo>
                    <a:pt x="672" y="194"/>
                  </a:lnTo>
                  <a:lnTo>
                    <a:pt x="676" y="208"/>
                  </a:lnTo>
                  <a:lnTo>
                    <a:pt x="678" y="218"/>
                  </a:lnTo>
                  <a:lnTo>
                    <a:pt x="686" y="226"/>
                  </a:lnTo>
                  <a:lnTo>
                    <a:pt x="686" y="226"/>
                  </a:lnTo>
                  <a:lnTo>
                    <a:pt x="694" y="232"/>
                  </a:lnTo>
                  <a:lnTo>
                    <a:pt x="704" y="236"/>
                  </a:lnTo>
                  <a:lnTo>
                    <a:pt x="704" y="236"/>
                  </a:lnTo>
                  <a:lnTo>
                    <a:pt x="706" y="244"/>
                  </a:lnTo>
                  <a:lnTo>
                    <a:pt x="708" y="250"/>
                  </a:lnTo>
                  <a:lnTo>
                    <a:pt x="714" y="266"/>
                  </a:lnTo>
                  <a:lnTo>
                    <a:pt x="714" y="266"/>
                  </a:lnTo>
                  <a:lnTo>
                    <a:pt x="722" y="296"/>
                  </a:lnTo>
                  <a:lnTo>
                    <a:pt x="726" y="312"/>
                  </a:lnTo>
                  <a:lnTo>
                    <a:pt x="726" y="326"/>
                  </a:lnTo>
                  <a:lnTo>
                    <a:pt x="726" y="326"/>
                  </a:lnTo>
                  <a:lnTo>
                    <a:pt x="726" y="330"/>
                  </a:lnTo>
                  <a:lnTo>
                    <a:pt x="722" y="334"/>
                  </a:lnTo>
                  <a:lnTo>
                    <a:pt x="718" y="336"/>
                  </a:lnTo>
                  <a:lnTo>
                    <a:pt x="722" y="340"/>
                  </a:lnTo>
                  <a:lnTo>
                    <a:pt x="722" y="340"/>
                  </a:lnTo>
                  <a:lnTo>
                    <a:pt x="732" y="354"/>
                  </a:lnTo>
                  <a:lnTo>
                    <a:pt x="738" y="370"/>
                  </a:lnTo>
                  <a:lnTo>
                    <a:pt x="738" y="370"/>
                  </a:lnTo>
                  <a:lnTo>
                    <a:pt x="738" y="384"/>
                  </a:lnTo>
                  <a:lnTo>
                    <a:pt x="738" y="402"/>
                  </a:lnTo>
                  <a:lnTo>
                    <a:pt x="734" y="416"/>
                  </a:lnTo>
                  <a:lnTo>
                    <a:pt x="738" y="428"/>
                  </a:lnTo>
                  <a:lnTo>
                    <a:pt x="738" y="428"/>
                  </a:lnTo>
                  <a:lnTo>
                    <a:pt x="742" y="434"/>
                  </a:lnTo>
                  <a:lnTo>
                    <a:pt x="742" y="438"/>
                  </a:lnTo>
                  <a:lnTo>
                    <a:pt x="738" y="452"/>
                  </a:lnTo>
                  <a:lnTo>
                    <a:pt x="738" y="452"/>
                  </a:lnTo>
                  <a:lnTo>
                    <a:pt x="734" y="458"/>
                  </a:lnTo>
                  <a:lnTo>
                    <a:pt x="734" y="468"/>
                  </a:lnTo>
                  <a:lnTo>
                    <a:pt x="742" y="484"/>
                  </a:lnTo>
                  <a:lnTo>
                    <a:pt x="742" y="484"/>
                  </a:lnTo>
                  <a:lnTo>
                    <a:pt x="742" y="492"/>
                  </a:lnTo>
                  <a:lnTo>
                    <a:pt x="738" y="498"/>
                  </a:lnTo>
                  <a:lnTo>
                    <a:pt x="726" y="508"/>
                  </a:lnTo>
                  <a:lnTo>
                    <a:pt x="726" y="508"/>
                  </a:lnTo>
                  <a:lnTo>
                    <a:pt x="722" y="514"/>
                  </a:lnTo>
                  <a:lnTo>
                    <a:pt x="722" y="516"/>
                  </a:lnTo>
                  <a:lnTo>
                    <a:pt x="726" y="526"/>
                  </a:lnTo>
                  <a:lnTo>
                    <a:pt x="742" y="544"/>
                  </a:lnTo>
                  <a:lnTo>
                    <a:pt x="742" y="544"/>
                  </a:lnTo>
                  <a:lnTo>
                    <a:pt x="744" y="556"/>
                  </a:lnTo>
                  <a:lnTo>
                    <a:pt x="746" y="568"/>
                  </a:lnTo>
                  <a:lnTo>
                    <a:pt x="748" y="580"/>
                  </a:lnTo>
                  <a:lnTo>
                    <a:pt x="756" y="590"/>
                  </a:lnTo>
                  <a:lnTo>
                    <a:pt x="756" y="590"/>
                  </a:lnTo>
                  <a:lnTo>
                    <a:pt x="762" y="594"/>
                  </a:lnTo>
                  <a:lnTo>
                    <a:pt x="766" y="594"/>
                  </a:lnTo>
                  <a:lnTo>
                    <a:pt x="774" y="590"/>
                  </a:lnTo>
                  <a:lnTo>
                    <a:pt x="774" y="590"/>
                  </a:lnTo>
                  <a:lnTo>
                    <a:pt x="784" y="594"/>
                  </a:lnTo>
                  <a:lnTo>
                    <a:pt x="796" y="598"/>
                  </a:lnTo>
                  <a:lnTo>
                    <a:pt x="796" y="598"/>
                  </a:lnTo>
                  <a:lnTo>
                    <a:pt x="806" y="606"/>
                  </a:lnTo>
                  <a:lnTo>
                    <a:pt x="812" y="610"/>
                  </a:lnTo>
                  <a:lnTo>
                    <a:pt x="822" y="630"/>
                  </a:lnTo>
                  <a:lnTo>
                    <a:pt x="822" y="630"/>
                  </a:lnTo>
                  <a:lnTo>
                    <a:pt x="824" y="636"/>
                  </a:lnTo>
                  <a:lnTo>
                    <a:pt x="816" y="644"/>
                  </a:lnTo>
                  <a:lnTo>
                    <a:pt x="816" y="644"/>
                  </a:lnTo>
                  <a:lnTo>
                    <a:pt x="788" y="660"/>
                  </a:lnTo>
                  <a:lnTo>
                    <a:pt x="788" y="660"/>
                  </a:lnTo>
                  <a:lnTo>
                    <a:pt x="732" y="698"/>
                  </a:lnTo>
                  <a:lnTo>
                    <a:pt x="674" y="738"/>
                  </a:lnTo>
                  <a:lnTo>
                    <a:pt x="674" y="738"/>
                  </a:lnTo>
                  <a:lnTo>
                    <a:pt x="648" y="756"/>
                  </a:lnTo>
                  <a:lnTo>
                    <a:pt x="624" y="778"/>
                  </a:lnTo>
                  <a:lnTo>
                    <a:pt x="624" y="778"/>
                  </a:lnTo>
                  <a:lnTo>
                    <a:pt x="604" y="798"/>
                  </a:lnTo>
                  <a:lnTo>
                    <a:pt x="604" y="798"/>
                  </a:lnTo>
                  <a:lnTo>
                    <a:pt x="592" y="810"/>
                  </a:lnTo>
                  <a:lnTo>
                    <a:pt x="578" y="822"/>
                  </a:lnTo>
                  <a:lnTo>
                    <a:pt x="578" y="822"/>
                  </a:lnTo>
                  <a:lnTo>
                    <a:pt x="566" y="826"/>
                  </a:lnTo>
                  <a:lnTo>
                    <a:pt x="552" y="828"/>
                  </a:lnTo>
                  <a:lnTo>
                    <a:pt x="552" y="828"/>
                  </a:lnTo>
                  <a:lnTo>
                    <a:pt x="520" y="834"/>
                  </a:lnTo>
                  <a:lnTo>
                    <a:pt x="520" y="834"/>
                  </a:lnTo>
                  <a:lnTo>
                    <a:pt x="492" y="840"/>
                  </a:lnTo>
                  <a:lnTo>
                    <a:pt x="476" y="840"/>
                  </a:lnTo>
                  <a:lnTo>
                    <a:pt x="472" y="838"/>
                  </a:lnTo>
                  <a:lnTo>
                    <a:pt x="472" y="834"/>
                  </a:lnTo>
                  <a:lnTo>
                    <a:pt x="472" y="834"/>
                  </a:lnTo>
                  <a:lnTo>
                    <a:pt x="474" y="828"/>
                  </a:lnTo>
                  <a:lnTo>
                    <a:pt x="474" y="820"/>
                  </a:lnTo>
                  <a:lnTo>
                    <a:pt x="474" y="820"/>
                  </a:lnTo>
                  <a:lnTo>
                    <a:pt x="474" y="812"/>
                  </a:lnTo>
                  <a:lnTo>
                    <a:pt x="474" y="806"/>
                  </a:lnTo>
                  <a:lnTo>
                    <a:pt x="474" y="806"/>
                  </a:lnTo>
                  <a:lnTo>
                    <a:pt x="462" y="800"/>
                  </a:lnTo>
                  <a:lnTo>
                    <a:pt x="450" y="796"/>
                  </a:lnTo>
                  <a:lnTo>
                    <a:pt x="450" y="796"/>
                  </a:lnTo>
                  <a:lnTo>
                    <a:pt x="440" y="788"/>
                  </a:lnTo>
                  <a:lnTo>
                    <a:pt x="434" y="786"/>
                  </a:lnTo>
                  <a:lnTo>
                    <a:pt x="432" y="786"/>
                  </a:lnTo>
                  <a:lnTo>
                    <a:pt x="432" y="786"/>
                  </a:lnTo>
                  <a:lnTo>
                    <a:pt x="430" y="788"/>
                  </a:lnTo>
                  <a:lnTo>
                    <a:pt x="422" y="788"/>
                  </a:lnTo>
                  <a:lnTo>
                    <a:pt x="420" y="782"/>
                  </a:lnTo>
                  <a:lnTo>
                    <a:pt x="412" y="778"/>
                  </a:lnTo>
                  <a:lnTo>
                    <a:pt x="406" y="770"/>
                  </a:lnTo>
                  <a:lnTo>
                    <a:pt x="406" y="770"/>
                  </a:lnTo>
                  <a:lnTo>
                    <a:pt x="394" y="766"/>
                  </a:lnTo>
                  <a:lnTo>
                    <a:pt x="394" y="766"/>
                  </a:lnTo>
                  <a:lnTo>
                    <a:pt x="392" y="760"/>
                  </a:lnTo>
                  <a:lnTo>
                    <a:pt x="392" y="756"/>
                  </a:lnTo>
                  <a:lnTo>
                    <a:pt x="392" y="752"/>
                  </a:lnTo>
                  <a:lnTo>
                    <a:pt x="392" y="748"/>
                  </a:lnTo>
                  <a:lnTo>
                    <a:pt x="392" y="748"/>
                  </a:lnTo>
                  <a:lnTo>
                    <a:pt x="384" y="740"/>
                  </a:lnTo>
                  <a:lnTo>
                    <a:pt x="376" y="738"/>
                  </a:lnTo>
                  <a:lnTo>
                    <a:pt x="376" y="738"/>
                  </a:lnTo>
                  <a:lnTo>
                    <a:pt x="352" y="718"/>
                  </a:lnTo>
                  <a:lnTo>
                    <a:pt x="352" y="718"/>
                  </a:lnTo>
                  <a:lnTo>
                    <a:pt x="294" y="676"/>
                  </a:lnTo>
                  <a:lnTo>
                    <a:pt x="294" y="676"/>
                  </a:lnTo>
                  <a:lnTo>
                    <a:pt x="176" y="586"/>
                  </a:lnTo>
                  <a:lnTo>
                    <a:pt x="58" y="504"/>
                  </a:lnTo>
                  <a:lnTo>
                    <a:pt x="58" y="504"/>
                  </a:lnTo>
                  <a:lnTo>
                    <a:pt x="0" y="464"/>
                  </a:lnTo>
                  <a:lnTo>
                    <a:pt x="0" y="464"/>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grpSp>
        <p:nvGrpSpPr>
          <p:cNvPr id="781" name="Group 780"/>
          <p:cNvGrpSpPr/>
          <p:nvPr/>
        </p:nvGrpSpPr>
        <p:grpSpPr>
          <a:xfrm>
            <a:off x="4731026" y="1200150"/>
            <a:ext cx="4432852" cy="3908209"/>
            <a:chOff x="4724400" y="1200150"/>
            <a:chExt cx="4267200" cy="3908209"/>
          </a:xfrm>
        </p:grpSpPr>
        <p:grpSp>
          <p:nvGrpSpPr>
            <p:cNvPr id="782" name="CAPE VERDE"/>
            <p:cNvGrpSpPr/>
            <p:nvPr/>
          </p:nvGrpSpPr>
          <p:grpSpPr>
            <a:xfrm>
              <a:off x="4724400" y="2264942"/>
              <a:ext cx="228600" cy="200334"/>
              <a:chOff x="3778077" y="2700698"/>
              <a:chExt cx="174625" cy="184150"/>
            </a:xfrm>
            <a:solidFill>
              <a:srgbClr val="0070C0"/>
            </a:solidFill>
          </p:grpSpPr>
          <p:sp>
            <p:nvSpPr>
              <p:cNvPr id="855" name="Freeform 432"/>
              <p:cNvSpPr>
                <a:spLocks/>
              </p:cNvSpPr>
              <p:nvPr/>
            </p:nvSpPr>
            <p:spPr bwMode="auto">
              <a:xfrm>
                <a:off x="3778077" y="2700698"/>
                <a:ext cx="19050" cy="22225"/>
              </a:xfrm>
              <a:custGeom>
                <a:avLst/>
                <a:gdLst>
                  <a:gd name="T0" fmla="*/ 0 w 12"/>
                  <a:gd name="T1" fmla="*/ 14 h 14"/>
                  <a:gd name="T2" fmla="*/ 0 w 12"/>
                  <a:gd name="T3" fmla="*/ 14 h 14"/>
                  <a:gd name="T4" fmla="*/ 6 w 12"/>
                  <a:gd name="T5" fmla="*/ 12 h 14"/>
                  <a:gd name="T6" fmla="*/ 8 w 12"/>
                  <a:gd name="T7" fmla="*/ 12 h 14"/>
                  <a:gd name="T8" fmla="*/ 10 w 12"/>
                  <a:gd name="T9" fmla="*/ 6 h 14"/>
                  <a:gd name="T10" fmla="*/ 12 w 12"/>
                  <a:gd name="T11" fmla="*/ 4 h 14"/>
                  <a:gd name="T12" fmla="*/ 12 w 12"/>
                  <a:gd name="T13" fmla="*/ 4 h 14"/>
                  <a:gd name="T14" fmla="*/ 10 w 12"/>
                  <a:gd name="T15" fmla="*/ 0 h 14"/>
                  <a:gd name="T16" fmla="*/ 8 w 12"/>
                  <a:gd name="T17" fmla="*/ 0 h 14"/>
                  <a:gd name="T18" fmla="*/ 6 w 12"/>
                  <a:gd name="T19" fmla="*/ 0 h 14"/>
                  <a:gd name="T20" fmla="*/ 4 w 12"/>
                  <a:gd name="T21" fmla="*/ 2 h 14"/>
                  <a:gd name="T22" fmla="*/ 0 w 12"/>
                  <a:gd name="T23" fmla="*/ 4 h 14"/>
                  <a:gd name="T24" fmla="*/ 0 w 12"/>
                  <a:gd name="T25" fmla="*/ 8 h 14"/>
                  <a:gd name="T26" fmla="*/ 0 w 12"/>
                  <a:gd name="T27" fmla="*/ 12 h 14"/>
                  <a:gd name="T28" fmla="*/ 0 w 12"/>
                  <a:gd name="T29" fmla="*/ 14 h 14"/>
                  <a:gd name="T30" fmla="*/ 0 w 12"/>
                  <a:gd name="T3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4">
                    <a:moveTo>
                      <a:pt x="0" y="14"/>
                    </a:moveTo>
                    <a:lnTo>
                      <a:pt x="0" y="14"/>
                    </a:lnTo>
                    <a:lnTo>
                      <a:pt x="6" y="12"/>
                    </a:lnTo>
                    <a:lnTo>
                      <a:pt x="8" y="12"/>
                    </a:lnTo>
                    <a:lnTo>
                      <a:pt x="10" y="6"/>
                    </a:lnTo>
                    <a:lnTo>
                      <a:pt x="12" y="4"/>
                    </a:lnTo>
                    <a:lnTo>
                      <a:pt x="12" y="4"/>
                    </a:lnTo>
                    <a:lnTo>
                      <a:pt x="10" y="0"/>
                    </a:lnTo>
                    <a:lnTo>
                      <a:pt x="8" y="0"/>
                    </a:lnTo>
                    <a:lnTo>
                      <a:pt x="6" y="0"/>
                    </a:lnTo>
                    <a:lnTo>
                      <a:pt x="4" y="2"/>
                    </a:lnTo>
                    <a:lnTo>
                      <a:pt x="0" y="4"/>
                    </a:lnTo>
                    <a:lnTo>
                      <a:pt x="0" y="8"/>
                    </a:lnTo>
                    <a:lnTo>
                      <a:pt x="0" y="12"/>
                    </a:lnTo>
                    <a:lnTo>
                      <a:pt x="0" y="14"/>
                    </a:lnTo>
                    <a:lnTo>
                      <a:pt x="0" y="1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56" name="Freeform 433"/>
              <p:cNvSpPr>
                <a:spLocks/>
              </p:cNvSpPr>
              <p:nvPr/>
            </p:nvSpPr>
            <p:spPr bwMode="auto">
              <a:xfrm>
                <a:off x="3825702" y="2868973"/>
                <a:ext cx="12700" cy="15875"/>
              </a:xfrm>
              <a:custGeom>
                <a:avLst/>
                <a:gdLst>
                  <a:gd name="T0" fmla="*/ 4 w 8"/>
                  <a:gd name="T1" fmla="*/ 10 h 10"/>
                  <a:gd name="T2" fmla="*/ 4 w 8"/>
                  <a:gd name="T3" fmla="*/ 10 h 10"/>
                  <a:gd name="T4" fmla="*/ 6 w 8"/>
                  <a:gd name="T5" fmla="*/ 8 h 10"/>
                  <a:gd name="T6" fmla="*/ 8 w 8"/>
                  <a:gd name="T7" fmla="*/ 6 h 10"/>
                  <a:gd name="T8" fmla="*/ 8 w 8"/>
                  <a:gd name="T9" fmla="*/ 2 h 10"/>
                  <a:gd name="T10" fmla="*/ 6 w 8"/>
                  <a:gd name="T11" fmla="*/ 0 h 10"/>
                  <a:gd name="T12" fmla="*/ 6 w 8"/>
                  <a:gd name="T13" fmla="*/ 0 h 10"/>
                  <a:gd name="T14" fmla="*/ 4 w 8"/>
                  <a:gd name="T15" fmla="*/ 0 h 10"/>
                  <a:gd name="T16" fmla="*/ 2 w 8"/>
                  <a:gd name="T17" fmla="*/ 0 h 10"/>
                  <a:gd name="T18" fmla="*/ 0 w 8"/>
                  <a:gd name="T19" fmla="*/ 2 h 10"/>
                  <a:gd name="T20" fmla="*/ 2 w 8"/>
                  <a:gd name="T21" fmla="*/ 6 h 10"/>
                  <a:gd name="T22" fmla="*/ 4 w 8"/>
                  <a:gd name="T23" fmla="*/ 10 h 10"/>
                  <a:gd name="T24" fmla="*/ 4 w 8"/>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4" y="10"/>
                    </a:moveTo>
                    <a:lnTo>
                      <a:pt x="4" y="10"/>
                    </a:lnTo>
                    <a:lnTo>
                      <a:pt x="6" y="8"/>
                    </a:lnTo>
                    <a:lnTo>
                      <a:pt x="8" y="6"/>
                    </a:lnTo>
                    <a:lnTo>
                      <a:pt x="8" y="2"/>
                    </a:lnTo>
                    <a:lnTo>
                      <a:pt x="6" y="0"/>
                    </a:lnTo>
                    <a:lnTo>
                      <a:pt x="6" y="0"/>
                    </a:lnTo>
                    <a:lnTo>
                      <a:pt x="4" y="0"/>
                    </a:lnTo>
                    <a:lnTo>
                      <a:pt x="2" y="0"/>
                    </a:lnTo>
                    <a:lnTo>
                      <a:pt x="0" y="2"/>
                    </a:lnTo>
                    <a:lnTo>
                      <a:pt x="2" y="6"/>
                    </a:lnTo>
                    <a:lnTo>
                      <a:pt x="4" y="10"/>
                    </a:lnTo>
                    <a:lnTo>
                      <a:pt x="4" y="10"/>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57" name="Freeform 434"/>
              <p:cNvSpPr>
                <a:spLocks/>
              </p:cNvSpPr>
              <p:nvPr/>
            </p:nvSpPr>
            <p:spPr bwMode="auto">
              <a:xfrm>
                <a:off x="3835227" y="2741973"/>
                <a:ext cx="28575" cy="12700"/>
              </a:xfrm>
              <a:custGeom>
                <a:avLst/>
                <a:gdLst>
                  <a:gd name="T0" fmla="*/ 4 w 18"/>
                  <a:gd name="T1" fmla="*/ 8 h 8"/>
                  <a:gd name="T2" fmla="*/ 4 w 18"/>
                  <a:gd name="T3" fmla="*/ 8 h 8"/>
                  <a:gd name="T4" fmla="*/ 4 w 18"/>
                  <a:gd name="T5" fmla="*/ 6 h 8"/>
                  <a:gd name="T6" fmla="*/ 6 w 18"/>
                  <a:gd name="T7" fmla="*/ 6 h 8"/>
                  <a:gd name="T8" fmla="*/ 10 w 18"/>
                  <a:gd name="T9" fmla="*/ 6 h 8"/>
                  <a:gd name="T10" fmla="*/ 14 w 18"/>
                  <a:gd name="T11" fmla="*/ 6 h 8"/>
                  <a:gd name="T12" fmla="*/ 16 w 18"/>
                  <a:gd name="T13" fmla="*/ 6 h 8"/>
                  <a:gd name="T14" fmla="*/ 18 w 18"/>
                  <a:gd name="T15" fmla="*/ 4 h 8"/>
                  <a:gd name="T16" fmla="*/ 18 w 18"/>
                  <a:gd name="T17" fmla="*/ 4 h 8"/>
                  <a:gd name="T18" fmla="*/ 10 w 18"/>
                  <a:gd name="T19" fmla="*/ 0 h 8"/>
                  <a:gd name="T20" fmla="*/ 4 w 18"/>
                  <a:gd name="T21" fmla="*/ 0 h 8"/>
                  <a:gd name="T22" fmla="*/ 0 w 18"/>
                  <a:gd name="T23" fmla="*/ 0 h 8"/>
                  <a:gd name="T24" fmla="*/ 0 w 18"/>
                  <a:gd name="T25" fmla="*/ 0 h 8"/>
                  <a:gd name="T26" fmla="*/ 4 w 18"/>
                  <a:gd name="T27" fmla="*/ 8 h 8"/>
                  <a:gd name="T28" fmla="*/ 4 w 18"/>
                  <a:gd name="T2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8">
                    <a:moveTo>
                      <a:pt x="4" y="8"/>
                    </a:moveTo>
                    <a:lnTo>
                      <a:pt x="4" y="8"/>
                    </a:lnTo>
                    <a:lnTo>
                      <a:pt x="4" y="6"/>
                    </a:lnTo>
                    <a:lnTo>
                      <a:pt x="6" y="6"/>
                    </a:lnTo>
                    <a:lnTo>
                      <a:pt x="10" y="6"/>
                    </a:lnTo>
                    <a:lnTo>
                      <a:pt x="14" y="6"/>
                    </a:lnTo>
                    <a:lnTo>
                      <a:pt x="16" y="6"/>
                    </a:lnTo>
                    <a:lnTo>
                      <a:pt x="18" y="4"/>
                    </a:lnTo>
                    <a:lnTo>
                      <a:pt x="18" y="4"/>
                    </a:lnTo>
                    <a:lnTo>
                      <a:pt x="10" y="0"/>
                    </a:lnTo>
                    <a:lnTo>
                      <a:pt x="4" y="0"/>
                    </a:lnTo>
                    <a:lnTo>
                      <a:pt x="0" y="0"/>
                    </a:lnTo>
                    <a:lnTo>
                      <a:pt x="0" y="0"/>
                    </a:lnTo>
                    <a:lnTo>
                      <a:pt x="4" y="8"/>
                    </a:lnTo>
                    <a:lnTo>
                      <a:pt x="4" y="8"/>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58" name="Freeform 435"/>
              <p:cNvSpPr>
                <a:spLocks/>
              </p:cNvSpPr>
              <p:nvPr/>
            </p:nvSpPr>
            <p:spPr bwMode="auto">
              <a:xfrm>
                <a:off x="3876502" y="2846748"/>
                <a:ext cx="19050" cy="31750"/>
              </a:xfrm>
              <a:custGeom>
                <a:avLst/>
                <a:gdLst>
                  <a:gd name="T0" fmla="*/ 10 w 12"/>
                  <a:gd name="T1" fmla="*/ 20 h 20"/>
                  <a:gd name="T2" fmla="*/ 10 w 12"/>
                  <a:gd name="T3" fmla="*/ 20 h 20"/>
                  <a:gd name="T4" fmla="*/ 12 w 12"/>
                  <a:gd name="T5" fmla="*/ 16 h 20"/>
                  <a:gd name="T6" fmla="*/ 12 w 12"/>
                  <a:gd name="T7" fmla="*/ 14 h 20"/>
                  <a:gd name="T8" fmla="*/ 10 w 12"/>
                  <a:gd name="T9" fmla="*/ 10 h 20"/>
                  <a:gd name="T10" fmla="*/ 2 w 12"/>
                  <a:gd name="T11" fmla="*/ 0 h 20"/>
                  <a:gd name="T12" fmla="*/ 2 w 12"/>
                  <a:gd name="T13" fmla="*/ 0 h 20"/>
                  <a:gd name="T14" fmla="*/ 0 w 12"/>
                  <a:gd name="T15" fmla="*/ 6 h 20"/>
                  <a:gd name="T16" fmla="*/ 0 w 12"/>
                  <a:gd name="T17" fmla="*/ 12 h 20"/>
                  <a:gd name="T18" fmla="*/ 0 w 12"/>
                  <a:gd name="T19" fmla="*/ 14 h 20"/>
                  <a:gd name="T20" fmla="*/ 2 w 12"/>
                  <a:gd name="T21" fmla="*/ 18 h 20"/>
                  <a:gd name="T22" fmla="*/ 6 w 12"/>
                  <a:gd name="T23" fmla="*/ 18 h 20"/>
                  <a:gd name="T24" fmla="*/ 10 w 12"/>
                  <a:gd name="T25" fmla="*/ 20 h 20"/>
                  <a:gd name="T26" fmla="*/ 10 w 12"/>
                  <a:gd name="T2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0">
                    <a:moveTo>
                      <a:pt x="10" y="20"/>
                    </a:moveTo>
                    <a:lnTo>
                      <a:pt x="10" y="20"/>
                    </a:lnTo>
                    <a:lnTo>
                      <a:pt x="12" y="16"/>
                    </a:lnTo>
                    <a:lnTo>
                      <a:pt x="12" y="14"/>
                    </a:lnTo>
                    <a:lnTo>
                      <a:pt x="10" y="10"/>
                    </a:lnTo>
                    <a:lnTo>
                      <a:pt x="2" y="0"/>
                    </a:lnTo>
                    <a:lnTo>
                      <a:pt x="2" y="0"/>
                    </a:lnTo>
                    <a:lnTo>
                      <a:pt x="0" y="6"/>
                    </a:lnTo>
                    <a:lnTo>
                      <a:pt x="0" y="12"/>
                    </a:lnTo>
                    <a:lnTo>
                      <a:pt x="0" y="14"/>
                    </a:lnTo>
                    <a:lnTo>
                      <a:pt x="2" y="18"/>
                    </a:lnTo>
                    <a:lnTo>
                      <a:pt x="6" y="18"/>
                    </a:lnTo>
                    <a:lnTo>
                      <a:pt x="10" y="20"/>
                    </a:lnTo>
                    <a:lnTo>
                      <a:pt x="10" y="20"/>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59" name="Freeform 436"/>
              <p:cNvSpPr>
                <a:spLocks/>
              </p:cNvSpPr>
              <p:nvPr/>
            </p:nvSpPr>
            <p:spPr bwMode="auto">
              <a:xfrm>
                <a:off x="3911427" y="2846748"/>
                <a:ext cx="12700" cy="15875"/>
              </a:xfrm>
              <a:custGeom>
                <a:avLst/>
                <a:gdLst>
                  <a:gd name="T0" fmla="*/ 4 w 8"/>
                  <a:gd name="T1" fmla="*/ 10 h 10"/>
                  <a:gd name="T2" fmla="*/ 4 w 8"/>
                  <a:gd name="T3" fmla="*/ 10 h 10"/>
                  <a:gd name="T4" fmla="*/ 6 w 8"/>
                  <a:gd name="T5" fmla="*/ 6 h 10"/>
                  <a:gd name="T6" fmla="*/ 8 w 8"/>
                  <a:gd name="T7" fmla="*/ 2 h 10"/>
                  <a:gd name="T8" fmla="*/ 6 w 8"/>
                  <a:gd name="T9" fmla="*/ 0 h 10"/>
                  <a:gd name="T10" fmla="*/ 4 w 8"/>
                  <a:gd name="T11" fmla="*/ 0 h 10"/>
                  <a:gd name="T12" fmla="*/ 0 w 8"/>
                  <a:gd name="T13" fmla="*/ 2 h 10"/>
                  <a:gd name="T14" fmla="*/ 0 w 8"/>
                  <a:gd name="T15" fmla="*/ 4 h 10"/>
                  <a:gd name="T16" fmla="*/ 0 w 8"/>
                  <a:gd name="T17" fmla="*/ 6 h 10"/>
                  <a:gd name="T18" fmla="*/ 4 w 8"/>
                  <a:gd name="T19" fmla="*/ 10 h 10"/>
                  <a:gd name="T20" fmla="*/ 4 w 8"/>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4" y="10"/>
                    </a:moveTo>
                    <a:lnTo>
                      <a:pt x="4" y="10"/>
                    </a:lnTo>
                    <a:lnTo>
                      <a:pt x="6" y="6"/>
                    </a:lnTo>
                    <a:lnTo>
                      <a:pt x="8" y="2"/>
                    </a:lnTo>
                    <a:lnTo>
                      <a:pt x="6" y="0"/>
                    </a:lnTo>
                    <a:lnTo>
                      <a:pt x="4" y="0"/>
                    </a:lnTo>
                    <a:lnTo>
                      <a:pt x="0" y="2"/>
                    </a:lnTo>
                    <a:lnTo>
                      <a:pt x="0" y="4"/>
                    </a:lnTo>
                    <a:lnTo>
                      <a:pt x="0" y="6"/>
                    </a:lnTo>
                    <a:lnTo>
                      <a:pt x="4" y="10"/>
                    </a:lnTo>
                    <a:lnTo>
                      <a:pt x="4" y="10"/>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60" name="Freeform 437"/>
              <p:cNvSpPr>
                <a:spLocks/>
              </p:cNvSpPr>
              <p:nvPr/>
            </p:nvSpPr>
            <p:spPr bwMode="auto">
              <a:xfrm>
                <a:off x="3936827" y="2773723"/>
                <a:ext cx="15875" cy="22225"/>
              </a:xfrm>
              <a:custGeom>
                <a:avLst/>
                <a:gdLst>
                  <a:gd name="T0" fmla="*/ 6 w 10"/>
                  <a:gd name="T1" fmla="*/ 14 h 14"/>
                  <a:gd name="T2" fmla="*/ 6 w 10"/>
                  <a:gd name="T3" fmla="*/ 14 h 14"/>
                  <a:gd name="T4" fmla="*/ 8 w 10"/>
                  <a:gd name="T5" fmla="*/ 12 h 14"/>
                  <a:gd name="T6" fmla="*/ 10 w 10"/>
                  <a:gd name="T7" fmla="*/ 10 h 14"/>
                  <a:gd name="T8" fmla="*/ 10 w 10"/>
                  <a:gd name="T9" fmla="*/ 6 h 14"/>
                  <a:gd name="T10" fmla="*/ 10 w 10"/>
                  <a:gd name="T11" fmla="*/ 6 h 14"/>
                  <a:gd name="T12" fmla="*/ 6 w 10"/>
                  <a:gd name="T13" fmla="*/ 2 h 14"/>
                  <a:gd name="T14" fmla="*/ 0 w 10"/>
                  <a:gd name="T15" fmla="*/ 0 h 14"/>
                  <a:gd name="T16" fmla="*/ 0 w 10"/>
                  <a:gd name="T17" fmla="*/ 0 h 14"/>
                  <a:gd name="T18" fmla="*/ 0 w 10"/>
                  <a:gd name="T19" fmla="*/ 8 h 14"/>
                  <a:gd name="T20" fmla="*/ 0 w 10"/>
                  <a:gd name="T21" fmla="*/ 12 h 14"/>
                  <a:gd name="T22" fmla="*/ 6 w 10"/>
                  <a:gd name="T23" fmla="*/ 14 h 14"/>
                  <a:gd name="T24" fmla="*/ 6 w 10"/>
                  <a:gd name="T2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4">
                    <a:moveTo>
                      <a:pt x="6" y="14"/>
                    </a:moveTo>
                    <a:lnTo>
                      <a:pt x="6" y="14"/>
                    </a:lnTo>
                    <a:lnTo>
                      <a:pt x="8" y="12"/>
                    </a:lnTo>
                    <a:lnTo>
                      <a:pt x="10" y="10"/>
                    </a:lnTo>
                    <a:lnTo>
                      <a:pt x="10" y="6"/>
                    </a:lnTo>
                    <a:lnTo>
                      <a:pt x="10" y="6"/>
                    </a:lnTo>
                    <a:lnTo>
                      <a:pt x="6" y="2"/>
                    </a:lnTo>
                    <a:lnTo>
                      <a:pt x="0" y="0"/>
                    </a:lnTo>
                    <a:lnTo>
                      <a:pt x="0" y="0"/>
                    </a:lnTo>
                    <a:lnTo>
                      <a:pt x="0" y="8"/>
                    </a:lnTo>
                    <a:lnTo>
                      <a:pt x="0" y="12"/>
                    </a:lnTo>
                    <a:lnTo>
                      <a:pt x="6" y="14"/>
                    </a:lnTo>
                    <a:lnTo>
                      <a:pt x="6" y="1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783" name="SUDAN"/>
            <p:cNvSpPr>
              <a:spLocks/>
            </p:cNvSpPr>
            <p:nvPr/>
          </p:nvSpPr>
          <p:spPr bwMode="auto">
            <a:xfrm>
              <a:off x="7104335" y="1999557"/>
              <a:ext cx="859174" cy="773000"/>
            </a:xfrm>
            <a:custGeom>
              <a:avLst/>
              <a:gdLst>
                <a:gd name="T0" fmla="*/ 12 w 672"/>
                <a:gd name="T1" fmla="*/ 450 h 644"/>
                <a:gd name="T2" fmla="*/ 14 w 672"/>
                <a:gd name="T3" fmla="*/ 414 h 644"/>
                <a:gd name="T4" fmla="*/ 24 w 672"/>
                <a:gd name="T5" fmla="*/ 388 h 644"/>
                <a:gd name="T6" fmla="*/ 42 w 672"/>
                <a:gd name="T7" fmla="*/ 360 h 644"/>
                <a:gd name="T8" fmla="*/ 62 w 672"/>
                <a:gd name="T9" fmla="*/ 336 h 644"/>
                <a:gd name="T10" fmla="*/ 90 w 672"/>
                <a:gd name="T11" fmla="*/ 144 h 644"/>
                <a:gd name="T12" fmla="*/ 360 w 672"/>
                <a:gd name="T13" fmla="*/ 52 h 644"/>
                <a:gd name="T14" fmla="*/ 386 w 672"/>
                <a:gd name="T15" fmla="*/ 44 h 644"/>
                <a:gd name="T16" fmla="*/ 446 w 672"/>
                <a:gd name="T17" fmla="*/ 52 h 644"/>
                <a:gd name="T18" fmla="*/ 484 w 672"/>
                <a:gd name="T19" fmla="*/ 64 h 644"/>
                <a:gd name="T20" fmla="*/ 506 w 672"/>
                <a:gd name="T21" fmla="*/ 44 h 644"/>
                <a:gd name="T22" fmla="*/ 522 w 672"/>
                <a:gd name="T23" fmla="*/ 26 h 644"/>
                <a:gd name="T24" fmla="*/ 542 w 672"/>
                <a:gd name="T25" fmla="*/ 12 h 644"/>
                <a:gd name="T26" fmla="*/ 574 w 672"/>
                <a:gd name="T27" fmla="*/ 22 h 644"/>
                <a:gd name="T28" fmla="*/ 602 w 672"/>
                <a:gd name="T29" fmla="*/ 56 h 644"/>
                <a:gd name="T30" fmla="*/ 616 w 672"/>
                <a:gd name="T31" fmla="*/ 88 h 644"/>
                <a:gd name="T32" fmla="*/ 610 w 672"/>
                <a:gd name="T33" fmla="*/ 94 h 644"/>
                <a:gd name="T34" fmla="*/ 616 w 672"/>
                <a:gd name="T35" fmla="*/ 118 h 644"/>
                <a:gd name="T36" fmla="*/ 620 w 672"/>
                <a:gd name="T37" fmla="*/ 184 h 644"/>
                <a:gd name="T38" fmla="*/ 636 w 672"/>
                <a:gd name="T39" fmla="*/ 206 h 644"/>
                <a:gd name="T40" fmla="*/ 660 w 672"/>
                <a:gd name="T41" fmla="*/ 224 h 644"/>
                <a:gd name="T42" fmla="*/ 670 w 672"/>
                <a:gd name="T43" fmla="*/ 238 h 644"/>
                <a:gd name="T44" fmla="*/ 630 w 672"/>
                <a:gd name="T45" fmla="*/ 264 h 644"/>
                <a:gd name="T46" fmla="*/ 614 w 672"/>
                <a:gd name="T47" fmla="*/ 276 h 644"/>
                <a:gd name="T48" fmla="*/ 604 w 672"/>
                <a:gd name="T49" fmla="*/ 308 h 644"/>
                <a:gd name="T50" fmla="*/ 586 w 672"/>
                <a:gd name="T51" fmla="*/ 372 h 644"/>
                <a:gd name="T52" fmla="*/ 580 w 672"/>
                <a:gd name="T53" fmla="*/ 438 h 644"/>
                <a:gd name="T54" fmla="*/ 570 w 672"/>
                <a:gd name="T55" fmla="*/ 468 h 644"/>
                <a:gd name="T56" fmla="*/ 546 w 672"/>
                <a:gd name="T57" fmla="*/ 490 h 644"/>
                <a:gd name="T58" fmla="*/ 530 w 672"/>
                <a:gd name="T59" fmla="*/ 514 h 644"/>
                <a:gd name="T60" fmla="*/ 524 w 672"/>
                <a:gd name="T61" fmla="*/ 550 h 644"/>
                <a:gd name="T62" fmla="*/ 510 w 672"/>
                <a:gd name="T63" fmla="*/ 550 h 644"/>
                <a:gd name="T64" fmla="*/ 496 w 672"/>
                <a:gd name="T65" fmla="*/ 584 h 644"/>
                <a:gd name="T66" fmla="*/ 472 w 672"/>
                <a:gd name="T67" fmla="*/ 616 h 644"/>
                <a:gd name="T68" fmla="*/ 466 w 672"/>
                <a:gd name="T69" fmla="*/ 572 h 644"/>
                <a:gd name="T70" fmla="*/ 448 w 672"/>
                <a:gd name="T71" fmla="*/ 508 h 644"/>
                <a:gd name="T72" fmla="*/ 426 w 672"/>
                <a:gd name="T73" fmla="*/ 478 h 644"/>
                <a:gd name="T74" fmla="*/ 412 w 672"/>
                <a:gd name="T75" fmla="*/ 496 h 644"/>
                <a:gd name="T76" fmla="*/ 412 w 672"/>
                <a:gd name="T77" fmla="*/ 506 h 644"/>
                <a:gd name="T78" fmla="*/ 402 w 672"/>
                <a:gd name="T79" fmla="*/ 554 h 644"/>
                <a:gd name="T80" fmla="*/ 350 w 672"/>
                <a:gd name="T81" fmla="*/ 588 h 644"/>
                <a:gd name="T82" fmla="*/ 304 w 672"/>
                <a:gd name="T83" fmla="*/ 598 h 644"/>
                <a:gd name="T84" fmla="*/ 282 w 672"/>
                <a:gd name="T85" fmla="*/ 578 h 644"/>
                <a:gd name="T86" fmla="*/ 236 w 672"/>
                <a:gd name="T87" fmla="*/ 600 h 644"/>
                <a:gd name="T88" fmla="*/ 206 w 672"/>
                <a:gd name="T89" fmla="*/ 602 h 644"/>
                <a:gd name="T90" fmla="*/ 166 w 672"/>
                <a:gd name="T91" fmla="*/ 590 h 644"/>
                <a:gd name="T92" fmla="*/ 130 w 672"/>
                <a:gd name="T93" fmla="*/ 576 h 644"/>
                <a:gd name="T94" fmla="*/ 102 w 672"/>
                <a:gd name="T95" fmla="*/ 632 h 644"/>
                <a:gd name="T96" fmla="*/ 68 w 672"/>
                <a:gd name="T97" fmla="*/ 642 h 644"/>
                <a:gd name="T98" fmla="*/ 68 w 672"/>
                <a:gd name="T99" fmla="*/ 626 h 644"/>
                <a:gd name="T100" fmla="*/ 78 w 672"/>
                <a:gd name="T101" fmla="*/ 602 h 644"/>
                <a:gd name="T102" fmla="*/ 42 w 672"/>
                <a:gd name="T103" fmla="*/ 548 h 644"/>
                <a:gd name="T104" fmla="*/ 38 w 672"/>
                <a:gd name="T105" fmla="*/ 522 h 644"/>
                <a:gd name="T106" fmla="*/ 30 w 672"/>
                <a:gd name="T107" fmla="*/ 502 h 644"/>
                <a:gd name="T108" fmla="*/ 24 w 672"/>
                <a:gd name="T109" fmla="*/ 480 h 644"/>
                <a:gd name="T110" fmla="*/ 24 w 672"/>
                <a:gd name="T111" fmla="*/ 468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2" h="644">
                  <a:moveTo>
                    <a:pt x="0" y="466"/>
                  </a:moveTo>
                  <a:lnTo>
                    <a:pt x="0" y="466"/>
                  </a:lnTo>
                  <a:lnTo>
                    <a:pt x="0" y="466"/>
                  </a:lnTo>
                  <a:lnTo>
                    <a:pt x="8" y="454"/>
                  </a:lnTo>
                  <a:lnTo>
                    <a:pt x="8" y="454"/>
                  </a:lnTo>
                  <a:lnTo>
                    <a:pt x="12" y="450"/>
                  </a:lnTo>
                  <a:lnTo>
                    <a:pt x="12" y="450"/>
                  </a:lnTo>
                  <a:lnTo>
                    <a:pt x="12" y="450"/>
                  </a:lnTo>
                  <a:lnTo>
                    <a:pt x="18" y="442"/>
                  </a:lnTo>
                  <a:lnTo>
                    <a:pt x="18" y="440"/>
                  </a:lnTo>
                  <a:lnTo>
                    <a:pt x="18" y="436"/>
                  </a:lnTo>
                  <a:lnTo>
                    <a:pt x="18" y="436"/>
                  </a:lnTo>
                  <a:lnTo>
                    <a:pt x="18" y="436"/>
                  </a:lnTo>
                  <a:lnTo>
                    <a:pt x="12" y="426"/>
                  </a:lnTo>
                  <a:lnTo>
                    <a:pt x="12" y="426"/>
                  </a:lnTo>
                  <a:lnTo>
                    <a:pt x="14" y="414"/>
                  </a:lnTo>
                  <a:lnTo>
                    <a:pt x="14" y="414"/>
                  </a:lnTo>
                  <a:lnTo>
                    <a:pt x="22" y="410"/>
                  </a:lnTo>
                  <a:lnTo>
                    <a:pt x="30" y="402"/>
                  </a:lnTo>
                  <a:lnTo>
                    <a:pt x="30" y="402"/>
                  </a:lnTo>
                  <a:lnTo>
                    <a:pt x="30" y="402"/>
                  </a:lnTo>
                  <a:lnTo>
                    <a:pt x="24" y="396"/>
                  </a:lnTo>
                  <a:lnTo>
                    <a:pt x="24" y="388"/>
                  </a:lnTo>
                  <a:lnTo>
                    <a:pt x="24" y="388"/>
                  </a:lnTo>
                  <a:lnTo>
                    <a:pt x="28" y="382"/>
                  </a:lnTo>
                  <a:lnTo>
                    <a:pt x="28" y="382"/>
                  </a:lnTo>
                  <a:lnTo>
                    <a:pt x="34" y="380"/>
                  </a:lnTo>
                  <a:lnTo>
                    <a:pt x="34" y="380"/>
                  </a:lnTo>
                  <a:lnTo>
                    <a:pt x="38" y="372"/>
                  </a:lnTo>
                  <a:lnTo>
                    <a:pt x="38" y="372"/>
                  </a:lnTo>
                  <a:lnTo>
                    <a:pt x="42" y="360"/>
                  </a:lnTo>
                  <a:lnTo>
                    <a:pt x="42" y="360"/>
                  </a:lnTo>
                  <a:lnTo>
                    <a:pt x="42" y="360"/>
                  </a:lnTo>
                  <a:lnTo>
                    <a:pt x="44" y="356"/>
                  </a:lnTo>
                  <a:lnTo>
                    <a:pt x="44" y="348"/>
                  </a:lnTo>
                  <a:lnTo>
                    <a:pt x="44" y="342"/>
                  </a:lnTo>
                  <a:lnTo>
                    <a:pt x="44" y="342"/>
                  </a:lnTo>
                  <a:lnTo>
                    <a:pt x="52" y="336"/>
                  </a:lnTo>
                  <a:lnTo>
                    <a:pt x="52" y="336"/>
                  </a:lnTo>
                  <a:lnTo>
                    <a:pt x="62" y="336"/>
                  </a:lnTo>
                  <a:lnTo>
                    <a:pt x="62" y="336"/>
                  </a:lnTo>
                  <a:lnTo>
                    <a:pt x="68" y="334"/>
                  </a:lnTo>
                  <a:lnTo>
                    <a:pt x="68" y="334"/>
                  </a:lnTo>
                  <a:lnTo>
                    <a:pt x="78" y="334"/>
                  </a:lnTo>
                  <a:lnTo>
                    <a:pt x="90" y="336"/>
                  </a:lnTo>
                  <a:lnTo>
                    <a:pt x="90" y="336"/>
                  </a:lnTo>
                  <a:lnTo>
                    <a:pt x="90" y="238"/>
                  </a:lnTo>
                  <a:lnTo>
                    <a:pt x="90" y="144"/>
                  </a:lnTo>
                  <a:lnTo>
                    <a:pt x="90" y="144"/>
                  </a:lnTo>
                  <a:lnTo>
                    <a:pt x="130" y="144"/>
                  </a:lnTo>
                  <a:lnTo>
                    <a:pt x="130" y="144"/>
                  </a:lnTo>
                  <a:lnTo>
                    <a:pt x="130" y="52"/>
                  </a:lnTo>
                  <a:lnTo>
                    <a:pt x="130" y="52"/>
                  </a:lnTo>
                  <a:lnTo>
                    <a:pt x="282" y="52"/>
                  </a:lnTo>
                  <a:lnTo>
                    <a:pt x="282" y="52"/>
                  </a:lnTo>
                  <a:lnTo>
                    <a:pt x="360" y="52"/>
                  </a:lnTo>
                  <a:lnTo>
                    <a:pt x="360" y="52"/>
                  </a:lnTo>
                  <a:lnTo>
                    <a:pt x="372" y="52"/>
                  </a:lnTo>
                  <a:lnTo>
                    <a:pt x="376" y="52"/>
                  </a:lnTo>
                  <a:lnTo>
                    <a:pt x="376" y="52"/>
                  </a:lnTo>
                  <a:lnTo>
                    <a:pt x="384" y="46"/>
                  </a:lnTo>
                  <a:lnTo>
                    <a:pt x="384" y="46"/>
                  </a:lnTo>
                  <a:lnTo>
                    <a:pt x="384" y="46"/>
                  </a:lnTo>
                  <a:lnTo>
                    <a:pt x="386" y="44"/>
                  </a:lnTo>
                  <a:lnTo>
                    <a:pt x="386" y="44"/>
                  </a:lnTo>
                  <a:lnTo>
                    <a:pt x="386" y="52"/>
                  </a:lnTo>
                  <a:lnTo>
                    <a:pt x="386" y="52"/>
                  </a:lnTo>
                  <a:lnTo>
                    <a:pt x="404" y="56"/>
                  </a:lnTo>
                  <a:lnTo>
                    <a:pt x="422" y="56"/>
                  </a:lnTo>
                  <a:lnTo>
                    <a:pt x="422" y="56"/>
                  </a:lnTo>
                  <a:lnTo>
                    <a:pt x="440" y="52"/>
                  </a:lnTo>
                  <a:lnTo>
                    <a:pt x="446" y="52"/>
                  </a:lnTo>
                  <a:lnTo>
                    <a:pt x="456" y="56"/>
                  </a:lnTo>
                  <a:lnTo>
                    <a:pt x="456" y="56"/>
                  </a:lnTo>
                  <a:lnTo>
                    <a:pt x="456" y="56"/>
                  </a:lnTo>
                  <a:lnTo>
                    <a:pt x="462" y="58"/>
                  </a:lnTo>
                  <a:lnTo>
                    <a:pt x="474" y="64"/>
                  </a:lnTo>
                  <a:lnTo>
                    <a:pt x="480" y="64"/>
                  </a:lnTo>
                  <a:lnTo>
                    <a:pt x="484" y="64"/>
                  </a:lnTo>
                  <a:lnTo>
                    <a:pt x="484" y="64"/>
                  </a:lnTo>
                  <a:lnTo>
                    <a:pt x="486" y="62"/>
                  </a:lnTo>
                  <a:lnTo>
                    <a:pt x="486" y="62"/>
                  </a:lnTo>
                  <a:lnTo>
                    <a:pt x="490" y="56"/>
                  </a:lnTo>
                  <a:lnTo>
                    <a:pt x="490" y="56"/>
                  </a:lnTo>
                  <a:lnTo>
                    <a:pt x="490" y="56"/>
                  </a:lnTo>
                  <a:lnTo>
                    <a:pt x="494" y="46"/>
                  </a:lnTo>
                  <a:lnTo>
                    <a:pt x="506" y="44"/>
                  </a:lnTo>
                  <a:lnTo>
                    <a:pt x="506" y="44"/>
                  </a:lnTo>
                  <a:lnTo>
                    <a:pt x="506" y="44"/>
                  </a:lnTo>
                  <a:lnTo>
                    <a:pt x="512" y="38"/>
                  </a:lnTo>
                  <a:lnTo>
                    <a:pt x="512" y="38"/>
                  </a:lnTo>
                  <a:lnTo>
                    <a:pt x="514" y="36"/>
                  </a:lnTo>
                  <a:lnTo>
                    <a:pt x="514" y="36"/>
                  </a:lnTo>
                  <a:lnTo>
                    <a:pt x="522" y="26"/>
                  </a:lnTo>
                  <a:lnTo>
                    <a:pt x="522" y="26"/>
                  </a:lnTo>
                  <a:lnTo>
                    <a:pt x="522" y="26"/>
                  </a:lnTo>
                  <a:lnTo>
                    <a:pt x="524" y="20"/>
                  </a:lnTo>
                  <a:lnTo>
                    <a:pt x="524" y="20"/>
                  </a:lnTo>
                  <a:lnTo>
                    <a:pt x="526" y="16"/>
                  </a:lnTo>
                  <a:lnTo>
                    <a:pt x="534" y="16"/>
                  </a:lnTo>
                  <a:lnTo>
                    <a:pt x="534" y="16"/>
                  </a:lnTo>
                  <a:lnTo>
                    <a:pt x="538" y="16"/>
                  </a:lnTo>
                  <a:lnTo>
                    <a:pt x="538" y="16"/>
                  </a:lnTo>
                  <a:lnTo>
                    <a:pt x="542" y="12"/>
                  </a:lnTo>
                  <a:lnTo>
                    <a:pt x="542" y="12"/>
                  </a:lnTo>
                  <a:lnTo>
                    <a:pt x="552" y="0"/>
                  </a:lnTo>
                  <a:lnTo>
                    <a:pt x="552" y="0"/>
                  </a:lnTo>
                  <a:lnTo>
                    <a:pt x="552" y="0"/>
                  </a:lnTo>
                  <a:lnTo>
                    <a:pt x="554" y="8"/>
                  </a:lnTo>
                  <a:lnTo>
                    <a:pt x="562" y="16"/>
                  </a:lnTo>
                  <a:lnTo>
                    <a:pt x="574" y="22"/>
                  </a:lnTo>
                  <a:lnTo>
                    <a:pt x="574" y="22"/>
                  </a:lnTo>
                  <a:lnTo>
                    <a:pt x="574" y="22"/>
                  </a:lnTo>
                  <a:lnTo>
                    <a:pt x="580" y="26"/>
                  </a:lnTo>
                  <a:lnTo>
                    <a:pt x="580" y="26"/>
                  </a:lnTo>
                  <a:lnTo>
                    <a:pt x="582" y="34"/>
                  </a:lnTo>
                  <a:lnTo>
                    <a:pt x="594" y="44"/>
                  </a:lnTo>
                  <a:lnTo>
                    <a:pt x="594" y="44"/>
                  </a:lnTo>
                  <a:lnTo>
                    <a:pt x="602" y="48"/>
                  </a:lnTo>
                  <a:lnTo>
                    <a:pt x="602" y="56"/>
                  </a:lnTo>
                  <a:lnTo>
                    <a:pt x="602" y="56"/>
                  </a:lnTo>
                  <a:lnTo>
                    <a:pt x="604" y="66"/>
                  </a:lnTo>
                  <a:lnTo>
                    <a:pt x="604" y="66"/>
                  </a:lnTo>
                  <a:lnTo>
                    <a:pt x="604" y="66"/>
                  </a:lnTo>
                  <a:lnTo>
                    <a:pt x="606" y="76"/>
                  </a:lnTo>
                  <a:lnTo>
                    <a:pt x="606" y="76"/>
                  </a:lnTo>
                  <a:lnTo>
                    <a:pt x="610" y="84"/>
                  </a:lnTo>
                  <a:lnTo>
                    <a:pt x="616" y="88"/>
                  </a:lnTo>
                  <a:lnTo>
                    <a:pt x="616" y="88"/>
                  </a:lnTo>
                  <a:lnTo>
                    <a:pt x="620" y="94"/>
                  </a:lnTo>
                  <a:lnTo>
                    <a:pt x="620" y="94"/>
                  </a:lnTo>
                  <a:lnTo>
                    <a:pt x="620" y="94"/>
                  </a:lnTo>
                  <a:lnTo>
                    <a:pt x="616" y="92"/>
                  </a:lnTo>
                  <a:lnTo>
                    <a:pt x="614" y="92"/>
                  </a:lnTo>
                  <a:lnTo>
                    <a:pt x="614" y="92"/>
                  </a:lnTo>
                  <a:lnTo>
                    <a:pt x="610" y="94"/>
                  </a:lnTo>
                  <a:lnTo>
                    <a:pt x="610" y="94"/>
                  </a:lnTo>
                  <a:lnTo>
                    <a:pt x="614" y="102"/>
                  </a:lnTo>
                  <a:lnTo>
                    <a:pt x="614" y="102"/>
                  </a:lnTo>
                  <a:lnTo>
                    <a:pt x="614" y="102"/>
                  </a:lnTo>
                  <a:lnTo>
                    <a:pt x="616" y="112"/>
                  </a:lnTo>
                  <a:lnTo>
                    <a:pt x="616" y="118"/>
                  </a:lnTo>
                  <a:lnTo>
                    <a:pt x="616" y="118"/>
                  </a:lnTo>
                  <a:lnTo>
                    <a:pt x="616" y="118"/>
                  </a:lnTo>
                  <a:lnTo>
                    <a:pt x="614" y="132"/>
                  </a:lnTo>
                  <a:lnTo>
                    <a:pt x="614" y="132"/>
                  </a:lnTo>
                  <a:lnTo>
                    <a:pt x="616" y="140"/>
                  </a:lnTo>
                  <a:lnTo>
                    <a:pt x="616" y="162"/>
                  </a:lnTo>
                  <a:lnTo>
                    <a:pt x="616" y="162"/>
                  </a:lnTo>
                  <a:lnTo>
                    <a:pt x="616" y="162"/>
                  </a:lnTo>
                  <a:lnTo>
                    <a:pt x="620" y="184"/>
                  </a:lnTo>
                  <a:lnTo>
                    <a:pt x="620" y="184"/>
                  </a:lnTo>
                  <a:lnTo>
                    <a:pt x="624" y="196"/>
                  </a:lnTo>
                  <a:lnTo>
                    <a:pt x="624" y="196"/>
                  </a:lnTo>
                  <a:lnTo>
                    <a:pt x="630" y="198"/>
                  </a:lnTo>
                  <a:lnTo>
                    <a:pt x="630" y="198"/>
                  </a:lnTo>
                  <a:lnTo>
                    <a:pt x="632" y="202"/>
                  </a:lnTo>
                  <a:lnTo>
                    <a:pt x="632" y="202"/>
                  </a:lnTo>
                  <a:lnTo>
                    <a:pt x="632" y="202"/>
                  </a:lnTo>
                  <a:lnTo>
                    <a:pt x="636" y="206"/>
                  </a:lnTo>
                  <a:lnTo>
                    <a:pt x="646" y="210"/>
                  </a:lnTo>
                  <a:lnTo>
                    <a:pt x="646" y="210"/>
                  </a:lnTo>
                  <a:lnTo>
                    <a:pt x="654" y="220"/>
                  </a:lnTo>
                  <a:lnTo>
                    <a:pt x="656" y="220"/>
                  </a:lnTo>
                  <a:lnTo>
                    <a:pt x="660" y="220"/>
                  </a:lnTo>
                  <a:lnTo>
                    <a:pt x="660" y="220"/>
                  </a:lnTo>
                  <a:lnTo>
                    <a:pt x="660" y="224"/>
                  </a:lnTo>
                  <a:lnTo>
                    <a:pt x="660" y="224"/>
                  </a:lnTo>
                  <a:lnTo>
                    <a:pt x="664" y="226"/>
                  </a:lnTo>
                  <a:lnTo>
                    <a:pt x="670" y="226"/>
                  </a:lnTo>
                  <a:lnTo>
                    <a:pt x="670" y="226"/>
                  </a:lnTo>
                  <a:lnTo>
                    <a:pt x="672" y="234"/>
                  </a:lnTo>
                  <a:lnTo>
                    <a:pt x="672" y="234"/>
                  </a:lnTo>
                  <a:lnTo>
                    <a:pt x="672" y="234"/>
                  </a:lnTo>
                  <a:lnTo>
                    <a:pt x="670" y="238"/>
                  </a:lnTo>
                  <a:lnTo>
                    <a:pt x="670" y="238"/>
                  </a:lnTo>
                  <a:lnTo>
                    <a:pt x="662" y="248"/>
                  </a:lnTo>
                  <a:lnTo>
                    <a:pt x="662" y="248"/>
                  </a:lnTo>
                  <a:lnTo>
                    <a:pt x="650" y="254"/>
                  </a:lnTo>
                  <a:lnTo>
                    <a:pt x="636" y="258"/>
                  </a:lnTo>
                  <a:lnTo>
                    <a:pt x="636" y="258"/>
                  </a:lnTo>
                  <a:lnTo>
                    <a:pt x="636" y="258"/>
                  </a:lnTo>
                  <a:lnTo>
                    <a:pt x="630" y="264"/>
                  </a:lnTo>
                  <a:lnTo>
                    <a:pt x="630" y="264"/>
                  </a:lnTo>
                  <a:lnTo>
                    <a:pt x="624" y="274"/>
                  </a:lnTo>
                  <a:lnTo>
                    <a:pt x="624" y="274"/>
                  </a:lnTo>
                  <a:lnTo>
                    <a:pt x="624" y="274"/>
                  </a:lnTo>
                  <a:lnTo>
                    <a:pt x="622" y="276"/>
                  </a:lnTo>
                  <a:lnTo>
                    <a:pt x="620" y="276"/>
                  </a:lnTo>
                  <a:lnTo>
                    <a:pt x="614" y="276"/>
                  </a:lnTo>
                  <a:lnTo>
                    <a:pt x="614" y="276"/>
                  </a:lnTo>
                  <a:lnTo>
                    <a:pt x="614" y="276"/>
                  </a:lnTo>
                  <a:lnTo>
                    <a:pt x="606" y="278"/>
                  </a:lnTo>
                  <a:lnTo>
                    <a:pt x="606" y="286"/>
                  </a:lnTo>
                  <a:lnTo>
                    <a:pt x="606" y="286"/>
                  </a:lnTo>
                  <a:lnTo>
                    <a:pt x="604" y="298"/>
                  </a:lnTo>
                  <a:lnTo>
                    <a:pt x="604" y="298"/>
                  </a:lnTo>
                  <a:lnTo>
                    <a:pt x="604" y="304"/>
                  </a:lnTo>
                  <a:lnTo>
                    <a:pt x="604" y="308"/>
                  </a:lnTo>
                  <a:lnTo>
                    <a:pt x="604" y="308"/>
                  </a:lnTo>
                  <a:lnTo>
                    <a:pt x="596" y="326"/>
                  </a:lnTo>
                  <a:lnTo>
                    <a:pt x="596" y="326"/>
                  </a:lnTo>
                  <a:lnTo>
                    <a:pt x="596" y="326"/>
                  </a:lnTo>
                  <a:lnTo>
                    <a:pt x="586" y="358"/>
                  </a:lnTo>
                  <a:lnTo>
                    <a:pt x="586" y="358"/>
                  </a:lnTo>
                  <a:lnTo>
                    <a:pt x="586" y="368"/>
                  </a:lnTo>
                  <a:lnTo>
                    <a:pt x="586" y="372"/>
                  </a:lnTo>
                  <a:lnTo>
                    <a:pt x="586" y="372"/>
                  </a:lnTo>
                  <a:lnTo>
                    <a:pt x="590" y="388"/>
                  </a:lnTo>
                  <a:lnTo>
                    <a:pt x="590" y="388"/>
                  </a:lnTo>
                  <a:lnTo>
                    <a:pt x="590" y="408"/>
                  </a:lnTo>
                  <a:lnTo>
                    <a:pt x="590" y="408"/>
                  </a:lnTo>
                  <a:lnTo>
                    <a:pt x="586" y="426"/>
                  </a:lnTo>
                  <a:lnTo>
                    <a:pt x="586" y="426"/>
                  </a:lnTo>
                  <a:lnTo>
                    <a:pt x="580" y="438"/>
                  </a:lnTo>
                  <a:lnTo>
                    <a:pt x="580" y="438"/>
                  </a:lnTo>
                  <a:lnTo>
                    <a:pt x="576" y="442"/>
                  </a:lnTo>
                  <a:lnTo>
                    <a:pt x="576" y="442"/>
                  </a:lnTo>
                  <a:lnTo>
                    <a:pt x="574" y="450"/>
                  </a:lnTo>
                  <a:lnTo>
                    <a:pt x="574" y="450"/>
                  </a:lnTo>
                  <a:lnTo>
                    <a:pt x="574" y="462"/>
                  </a:lnTo>
                  <a:lnTo>
                    <a:pt x="574" y="466"/>
                  </a:lnTo>
                  <a:lnTo>
                    <a:pt x="574" y="466"/>
                  </a:lnTo>
                  <a:lnTo>
                    <a:pt x="570" y="468"/>
                  </a:lnTo>
                  <a:lnTo>
                    <a:pt x="570" y="468"/>
                  </a:lnTo>
                  <a:lnTo>
                    <a:pt x="562" y="468"/>
                  </a:lnTo>
                  <a:lnTo>
                    <a:pt x="554" y="470"/>
                  </a:lnTo>
                  <a:lnTo>
                    <a:pt x="554" y="470"/>
                  </a:lnTo>
                  <a:lnTo>
                    <a:pt x="552" y="474"/>
                  </a:lnTo>
                  <a:lnTo>
                    <a:pt x="552" y="474"/>
                  </a:lnTo>
                  <a:lnTo>
                    <a:pt x="552" y="474"/>
                  </a:lnTo>
                  <a:lnTo>
                    <a:pt x="546" y="490"/>
                  </a:lnTo>
                  <a:lnTo>
                    <a:pt x="546" y="490"/>
                  </a:lnTo>
                  <a:lnTo>
                    <a:pt x="542" y="500"/>
                  </a:lnTo>
                  <a:lnTo>
                    <a:pt x="542" y="500"/>
                  </a:lnTo>
                  <a:lnTo>
                    <a:pt x="538" y="502"/>
                  </a:lnTo>
                  <a:lnTo>
                    <a:pt x="538" y="502"/>
                  </a:lnTo>
                  <a:lnTo>
                    <a:pt x="538" y="502"/>
                  </a:lnTo>
                  <a:lnTo>
                    <a:pt x="530" y="508"/>
                  </a:lnTo>
                  <a:lnTo>
                    <a:pt x="530" y="514"/>
                  </a:lnTo>
                  <a:lnTo>
                    <a:pt x="530" y="514"/>
                  </a:lnTo>
                  <a:lnTo>
                    <a:pt x="526" y="530"/>
                  </a:lnTo>
                  <a:lnTo>
                    <a:pt x="526" y="530"/>
                  </a:lnTo>
                  <a:lnTo>
                    <a:pt x="526" y="530"/>
                  </a:lnTo>
                  <a:lnTo>
                    <a:pt x="524" y="538"/>
                  </a:lnTo>
                  <a:lnTo>
                    <a:pt x="524" y="548"/>
                  </a:lnTo>
                  <a:lnTo>
                    <a:pt x="524" y="548"/>
                  </a:lnTo>
                  <a:lnTo>
                    <a:pt x="524" y="550"/>
                  </a:lnTo>
                  <a:lnTo>
                    <a:pt x="524" y="554"/>
                  </a:lnTo>
                  <a:lnTo>
                    <a:pt x="524" y="554"/>
                  </a:lnTo>
                  <a:lnTo>
                    <a:pt x="520" y="558"/>
                  </a:lnTo>
                  <a:lnTo>
                    <a:pt x="520" y="558"/>
                  </a:lnTo>
                  <a:lnTo>
                    <a:pt x="520" y="554"/>
                  </a:lnTo>
                  <a:lnTo>
                    <a:pt x="520" y="554"/>
                  </a:lnTo>
                  <a:lnTo>
                    <a:pt x="514" y="550"/>
                  </a:lnTo>
                  <a:lnTo>
                    <a:pt x="510" y="550"/>
                  </a:lnTo>
                  <a:lnTo>
                    <a:pt x="506" y="550"/>
                  </a:lnTo>
                  <a:lnTo>
                    <a:pt x="506" y="550"/>
                  </a:lnTo>
                  <a:lnTo>
                    <a:pt x="500" y="562"/>
                  </a:lnTo>
                  <a:lnTo>
                    <a:pt x="500" y="572"/>
                  </a:lnTo>
                  <a:lnTo>
                    <a:pt x="500" y="572"/>
                  </a:lnTo>
                  <a:lnTo>
                    <a:pt x="500" y="572"/>
                  </a:lnTo>
                  <a:lnTo>
                    <a:pt x="496" y="584"/>
                  </a:lnTo>
                  <a:lnTo>
                    <a:pt x="496" y="584"/>
                  </a:lnTo>
                  <a:lnTo>
                    <a:pt x="494" y="594"/>
                  </a:lnTo>
                  <a:lnTo>
                    <a:pt x="494" y="594"/>
                  </a:lnTo>
                  <a:lnTo>
                    <a:pt x="494" y="594"/>
                  </a:lnTo>
                  <a:lnTo>
                    <a:pt x="490" y="610"/>
                  </a:lnTo>
                  <a:lnTo>
                    <a:pt x="490" y="610"/>
                  </a:lnTo>
                  <a:lnTo>
                    <a:pt x="480" y="612"/>
                  </a:lnTo>
                  <a:lnTo>
                    <a:pt x="474" y="614"/>
                  </a:lnTo>
                  <a:lnTo>
                    <a:pt x="472" y="616"/>
                  </a:lnTo>
                  <a:lnTo>
                    <a:pt x="472" y="616"/>
                  </a:lnTo>
                  <a:lnTo>
                    <a:pt x="472" y="604"/>
                  </a:lnTo>
                  <a:lnTo>
                    <a:pt x="474" y="590"/>
                  </a:lnTo>
                  <a:lnTo>
                    <a:pt x="474" y="590"/>
                  </a:lnTo>
                  <a:lnTo>
                    <a:pt x="472" y="582"/>
                  </a:lnTo>
                  <a:lnTo>
                    <a:pt x="470" y="576"/>
                  </a:lnTo>
                  <a:lnTo>
                    <a:pt x="466" y="572"/>
                  </a:lnTo>
                  <a:lnTo>
                    <a:pt x="466" y="572"/>
                  </a:lnTo>
                  <a:lnTo>
                    <a:pt x="462" y="570"/>
                  </a:lnTo>
                  <a:lnTo>
                    <a:pt x="460" y="568"/>
                  </a:lnTo>
                  <a:lnTo>
                    <a:pt x="454" y="568"/>
                  </a:lnTo>
                  <a:lnTo>
                    <a:pt x="450" y="564"/>
                  </a:lnTo>
                  <a:lnTo>
                    <a:pt x="450" y="564"/>
                  </a:lnTo>
                  <a:lnTo>
                    <a:pt x="448" y="532"/>
                  </a:lnTo>
                  <a:lnTo>
                    <a:pt x="448" y="508"/>
                  </a:lnTo>
                  <a:lnTo>
                    <a:pt x="448" y="508"/>
                  </a:lnTo>
                  <a:lnTo>
                    <a:pt x="448" y="494"/>
                  </a:lnTo>
                  <a:lnTo>
                    <a:pt x="446" y="486"/>
                  </a:lnTo>
                  <a:lnTo>
                    <a:pt x="446" y="486"/>
                  </a:lnTo>
                  <a:lnTo>
                    <a:pt x="436" y="482"/>
                  </a:lnTo>
                  <a:lnTo>
                    <a:pt x="430" y="478"/>
                  </a:lnTo>
                  <a:lnTo>
                    <a:pt x="428" y="476"/>
                  </a:lnTo>
                  <a:lnTo>
                    <a:pt x="428" y="476"/>
                  </a:lnTo>
                  <a:lnTo>
                    <a:pt x="426" y="478"/>
                  </a:lnTo>
                  <a:lnTo>
                    <a:pt x="428" y="484"/>
                  </a:lnTo>
                  <a:lnTo>
                    <a:pt x="428" y="488"/>
                  </a:lnTo>
                  <a:lnTo>
                    <a:pt x="428" y="494"/>
                  </a:lnTo>
                  <a:lnTo>
                    <a:pt x="428" y="494"/>
                  </a:lnTo>
                  <a:lnTo>
                    <a:pt x="426" y="496"/>
                  </a:lnTo>
                  <a:lnTo>
                    <a:pt x="424" y="496"/>
                  </a:lnTo>
                  <a:lnTo>
                    <a:pt x="418" y="496"/>
                  </a:lnTo>
                  <a:lnTo>
                    <a:pt x="412" y="496"/>
                  </a:lnTo>
                  <a:lnTo>
                    <a:pt x="410" y="496"/>
                  </a:lnTo>
                  <a:lnTo>
                    <a:pt x="408" y="498"/>
                  </a:lnTo>
                  <a:lnTo>
                    <a:pt x="408" y="498"/>
                  </a:lnTo>
                  <a:lnTo>
                    <a:pt x="408" y="500"/>
                  </a:lnTo>
                  <a:lnTo>
                    <a:pt x="410" y="500"/>
                  </a:lnTo>
                  <a:lnTo>
                    <a:pt x="412" y="502"/>
                  </a:lnTo>
                  <a:lnTo>
                    <a:pt x="412" y="506"/>
                  </a:lnTo>
                  <a:lnTo>
                    <a:pt x="412" y="506"/>
                  </a:lnTo>
                  <a:lnTo>
                    <a:pt x="414" y="514"/>
                  </a:lnTo>
                  <a:lnTo>
                    <a:pt x="412" y="520"/>
                  </a:lnTo>
                  <a:lnTo>
                    <a:pt x="412" y="520"/>
                  </a:lnTo>
                  <a:lnTo>
                    <a:pt x="414" y="530"/>
                  </a:lnTo>
                  <a:lnTo>
                    <a:pt x="412" y="540"/>
                  </a:lnTo>
                  <a:lnTo>
                    <a:pt x="412" y="540"/>
                  </a:lnTo>
                  <a:lnTo>
                    <a:pt x="408" y="546"/>
                  </a:lnTo>
                  <a:lnTo>
                    <a:pt x="402" y="554"/>
                  </a:lnTo>
                  <a:lnTo>
                    <a:pt x="402" y="554"/>
                  </a:lnTo>
                  <a:lnTo>
                    <a:pt x="388" y="572"/>
                  </a:lnTo>
                  <a:lnTo>
                    <a:pt x="380" y="584"/>
                  </a:lnTo>
                  <a:lnTo>
                    <a:pt x="380" y="584"/>
                  </a:lnTo>
                  <a:lnTo>
                    <a:pt x="374" y="594"/>
                  </a:lnTo>
                  <a:lnTo>
                    <a:pt x="368" y="602"/>
                  </a:lnTo>
                  <a:lnTo>
                    <a:pt x="368" y="602"/>
                  </a:lnTo>
                  <a:lnTo>
                    <a:pt x="350" y="588"/>
                  </a:lnTo>
                  <a:lnTo>
                    <a:pt x="336" y="578"/>
                  </a:lnTo>
                  <a:lnTo>
                    <a:pt x="326" y="572"/>
                  </a:lnTo>
                  <a:lnTo>
                    <a:pt x="326" y="572"/>
                  </a:lnTo>
                  <a:lnTo>
                    <a:pt x="304" y="582"/>
                  </a:lnTo>
                  <a:lnTo>
                    <a:pt x="304" y="582"/>
                  </a:lnTo>
                  <a:lnTo>
                    <a:pt x="304" y="586"/>
                  </a:lnTo>
                  <a:lnTo>
                    <a:pt x="304" y="590"/>
                  </a:lnTo>
                  <a:lnTo>
                    <a:pt x="304" y="598"/>
                  </a:lnTo>
                  <a:lnTo>
                    <a:pt x="304" y="598"/>
                  </a:lnTo>
                  <a:lnTo>
                    <a:pt x="300" y="600"/>
                  </a:lnTo>
                  <a:lnTo>
                    <a:pt x="296" y="600"/>
                  </a:lnTo>
                  <a:lnTo>
                    <a:pt x="290" y="600"/>
                  </a:lnTo>
                  <a:lnTo>
                    <a:pt x="286" y="602"/>
                  </a:lnTo>
                  <a:lnTo>
                    <a:pt x="286" y="602"/>
                  </a:lnTo>
                  <a:lnTo>
                    <a:pt x="284" y="592"/>
                  </a:lnTo>
                  <a:lnTo>
                    <a:pt x="282" y="578"/>
                  </a:lnTo>
                  <a:lnTo>
                    <a:pt x="282" y="578"/>
                  </a:lnTo>
                  <a:lnTo>
                    <a:pt x="272" y="582"/>
                  </a:lnTo>
                  <a:lnTo>
                    <a:pt x="260" y="582"/>
                  </a:lnTo>
                  <a:lnTo>
                    <a:pt x="260" y="582"/>
                  </a:lnTo>
                  <a:lnTo>
                    <a:pt x="236" y="582"/>
                  </a:lnTo>
                  <a:lnTo>
                    <a:pt x="236" y="582"/>
                  </a:lnTo>
                  <a:lnTo>
                    <a:pt x="236" y="594"/>
                  </a:lnTo>
                  <a:lnTo>
                    <a:pt x="236" y="600"/>
                  </a:lnTo>
                  <a:lnTo>
                    <a:pt x="236" y="602"/>
                  </a:lnTo>
                  <a:lnTo>
                    <a:pt x="236" y="602"/>
                  </a:lnTo>
                  <a:lnTo>
                    <a:pt x="236" y="602"/>
                  </a:lnTo>
                  <a:lnTo>
                    <a:pt x="230" y="602"/>
                  </a:lnTo>
                  <a:lnTo>
                    <a:pt x="224" y="602"/>
                  </a:lnTo>
                  <a:lnTo>
                    <a:pt x="224" y="602"/>
                  </a:lnTo>
                  <a:lnTo>
                    <a:pt x="206" y="602"/>
                  </a:lnTo>
                  <a:lnTo>
                    <a:pt x="206" y="602"/>
                  </a:lnTo>
                  <a:lnTo>
                    <a:pt x="184" y="604"/>
                  </a:lnTo>
                  <a:lnTo>
                    <a:pt x="184" y="604"/>
                  </a:lnTo>
                  <a:lnTo>
                    <a:pt x="176" y="604"/>
                  </a:lnTo>
                  <a:lnTo>
                    <a:pt x="174" y="602"/>
                  </a:lnTo>
                  <a:lnTo>
                    <a:pt x="172" y="600"/>
                  </a:lnTo>
                  <a:lnTo>
                    <a:pt x="172" y="600"/>
                  </a:lnTo>
                  <a:lnTo>
                    <a:pt x="166" y="590"/>
                  </a:lnTo>
                  <a:lnTo>
                    <a:pt x="166" y="590"/>
                  </a:lnTo>
                  <a:lnTo>
                    <a:pt x="162" y="584"/>
                  </a:lnTo>
                  <a:lnTo>
                    <a:pt x="158" y="576"/>
                  </a:lnTo>
                  <a:lnTo>
                    <a:pt x="158" y="576"/>
                  </a:lnTo>
                  <a:lnTo>
                    <a:pt x="152" y="576"/>
                  </a:lnTo>
                  <a:lnTo>
                    <a:pt x="142" y="574"/>
                  </a:lnTo>
                  <a:lnTo>
                    <a:pt x="134" y="574"/>
                  </a:lnTo>
                  <a:lnTo>
                    <a:pt x="132" y="574"/>
                  </a:lnTo>
                  <a:lnTo>
                    <a:pt x="130" y="576"/>
                  </a:lnTo>
                  <a:lnTo>
                    <a:pt x="130" y="576"/>
                  </a:lnTo>
                  <a:lnTo>
                    <a:pt x="126" y="578"/>
                  </a:lnTo>
                  <a:lnTo>
                    <a:pt x="124" y="582"/>
                  </a:lnTo>
                  <a:lnTo>
                    <a:pt x="124" y="582"/>
                  </a:lnTo>
                  <a:lnTo>
                    <a:pt x="118" y="594"/>
                  </a:lnTo>
                  <a:lnTo>
                    <a:pt x="118" y="594"/>
                  </a:lnTo>
                  <a:lnTo>
                    <a:pt x="102" y="632"/>
                  </a:lnTo>
                  <a:lnTo>
                    <a:pt x="102" y="632"/>
                  </a:lnTo>
                  <a:lnTo>
                    <a:pt x="98" y="640"/>
                  </a:lnTo>
                  <a:lnTo>
                    <a:pt x="94" y="644"/>
                  </a:lnTo>
                  <a:lnTo>
                    <a:pt x="94" y="644"/>
                  </a:lnTo>
                  <a:lnTo>
                    <a:pt x="90" y="642"/>
                  </a:lnTo>
                  <a:lnTo>
                    <a:pt x="82" y="642"/>
                  </a:lnTo>
                  <a:lnTo>
                    <a:pt x="68" y="642"/>
                  </a:lnTo>
                  <a:lnTo>
                    <a:pt x="68" y="642"/>
                  </a:lnTo>
                  <a:lnTo>
                    <a:pt x="68" y="642"/>
                  </a:lnTo>
                  <a:lnTo>
                    <a:pt x="70" y="636"/>
                  </a:lnTo>
                  <a:lnTo>
                    <a:pt x="70" y="630"/>
                  </a:lnTo>
                  <a:lnTo>
                    <a:pt x="70" y="630"/>
                  </a:lnTo>
                  <a:lnTo>
                    <a:pt x="70" y="630"/>
                  </a:lnTo>
                  <a:lnTo>
                    <a:pt x="68" y="634"/>
                  </a:lnTo>
                  <a:lnTo>
                    <a:pt x="68" y="634"/>
                  </a:lnTo>
                  <a:lnTo>
                    <a:pt x="68" y="626"/>
                  </a:lnTo>
                  <a:lnTo>
                    <a:pt x="68" y="626"/>
                  </a:lnTo>
                  <a:lnTo>
                    <a:pt x="70" y="622"/>
                  </a:lnTo>
                  <a:lnTo>
                    <a:pt x="70" y="622"/>
                  </a:lnTo>
                  <a:lnTo>
                    <a:pt x="70" y="622"/>
                  </a:lnTo>
                  <a:lnTo>
                    <a:pt x="74" y="612"/>
                  </a:lnTo>
                  <a:lnTo>
                    <a:pt x="74" y="612"/>
                  </a:lnTo>
                  <a:lnTo>
                    <a:pt x="78" y="602"/>
                  </a:lnTo>
                  <a:lnTo>
                    <a:pt x="78" y="602"/>
                  </a:lnTo>
                  <a:lnTo>
                    <a:pt x="78" y="602"/>
                  </a:lnTo>
                  <a:lnTo>
                    <a:pt x="74" y="594"/>
                  </a:lnTo>
                  <a:lnTo>
                    <a:pt x="74" y="594"/>
                  </a:lnTo>
                  <a:lnTo>
                    <a:pt x="70" y="582"/>
                  </a:lnTo>
                  <a:lnTo>
                    <a:pt x="58" y="568"/>
                  </a:lnTo>
                  <a:lnTo>
                    <a:pt x="58" y="568"/>
                  </a:lnTo>
                  <a:lnTo>
                    <a:pt x="58" y="568"/>
                  </a:lnTo>
                  <a:lnTo>
                    <a:pt x="50" y="558"/>
                  </a:lnTo>
                  <a:lnTo>
                    <a:pt x="42" y="548"/>
                  </a:lnTo>
                  <a:lnTo>
                    <a:pt x="42" y="548"/>
                  </a:lnTo>
                  <a:lnTo>
                    <a:pt x="42" y="542"/>
                  </a:lnTo>
                  <a:lnTo>
                    <a:pt x="42" y="542"/>
                  </a:lnTo>
                  <a:lnTo>
                    <a:pt x="44" y="538"/>
                  </a:lnTo>
                  <a:lnTo>
                    <a:pt x="44" y="532"/>
                  </a:lnTo>
                  <a:lnTo>
                    <a:pt x="44" y="530"/>
                  </a:lnTo>
                  <a:lnTo>
                    <a:pt x="44" y="530"/>
                  </a:lnTo>
                  <a:lnTo>
                    <a:pt x="38" y="522"/>
                  </a:lnTo>
                  <a:lnTo>
                    <a:pt x="38" y="522"/>
                  </a:lnTo>
                  <a:lnTo>
                    <a:pt x="34" y="520"/>
                  </a:lnTo>
                  <a:lnTo>
                    <a:pt x="34" y="520"/>
                  </a:lnTo>
                  <a:lnTo>
                    <a:pt x="30" y="518"/>
                  </a:lnTo>
                  <a:lnTo>
                    <a:pt x="30" y="518"/>
                  </a:lnTo>
                  <a:lnTo>
                    <a:pt x="30" y="510"/>
                  </a:lnTo>
                  <a:lnTo>
                    <a:pt x="30" y="504"/>
                  </a:lnTo>
                  <a:lnTo>
                    <a:pt x="30" y="502"/>
                  </a:lnTo>
                  <a:lnTo>
                    <a:pt x="30" y="494"/>
                  </a:lnTo>
                  <a:lnTo>
                    <a:pt x="30" y="494"/>
                  </a:lnTo>
                  <a:lnTo>
                    <a:pt x="30" y="494"/>
                  </a:lnTo>
                  <a:lnTo>
                    <a:pt x="28" y="500"/>
                  </a:lnTo>
                  <a:lnTo>
                    <a:pt x="28" y="500"/>
                  </a:lnTo>
                  <a:lnTo>
                    <a:pt x="28" y="490"/>
                  </a:lnTo>
                  <a:lnTo>
                    <a:pt x="28" y="490"/>
                  </a:lnTo>
                  <a:lnTo>
                    <a:pt x="24" y="480"/>
                  </a:lnTo>
                  <a:lnTo>
                    <a:pt x="24" y="480"/>
                  </a:lnTo>
                  <a:lnTo>
                    <a:pt x="24" y="478"/>
                  </a:lnTo>
                  <a:lnTo>
                    <a:pt x="24" y="474"/>
                  </a:lnTo>
                  <a:lnTo>
                    <a:pt x="24" y="474"/>
                  </a:lnTo>
                  <a:lnTo>
                    <a:pt x="28" y="470"/>
                  </a:lnTo>
                  <a:lnTo>
                    <a:pt x="28" y="470"/>
                  </a:lnTo>
                  <a:lnTo>
                    <a:pt x="24" y="468"/>
                  </a:lnTo>
                  <a:lnTo>
                    <a:pt x="24" y="468"/>
                  </a:lnTo>
                  <a:lnTo>
                    <a:pt x="18" y="468"/>
                  </a:lnTo>
                  <a:lnTo>
                    <a:pt x="18" y="468"/>
                  </a:lnTo>
                  <a:lnTo>
                    <a:pt x="12" y="470"/>
                  </a:lnTo>
                  <a:lnTo>
                    <a:pt x="8" y="470"/>
                  </a:lnTo>
                  <a:lnTo>
                    <a:pt x="8" y="470"/>
                  </a:lnTo>
                  <a:lnTo>
                    <a:pt x="0" y="466"/>
                  </a:lnTo>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84" name="SOUTH AFRICA"/>
            <p:cNvSpPr>
              <a:spLocks/>
            </p:cNvSpPr>
            <p:nvPr/>
          </p:nvSpPr>
          <p:spPr bwMode="auto">
            <a:xfrm>
              <a:off x="6833285" y="4404978"/>
              <a:ext cx="836161" cy="703381"/>
            </a:xfrm>
            <a:custGeom>
              <a:avLst/>
              <a:gdLst>
                <a:gd name="T0" fmla="*/ 10 w 654"/>
                <a:gd name="T1" fmla="*/ 284 h 586"/>
                <a:gd name="T2" fmla="*/ 20 w 654"/>
                <a:gd name="T3" fmla="*/ 268 h 586"/>
                <a:gd name="T4" fmla="*/ 32 w 654"/>
                <a:gd name="T5" fmla="*/ 276 h 586"/>
                <a:gd name="T6" fmla="*/ 34 w 654"/>
                <a:gd name="T7" fmla="*/ 292 h 586"/>
                <a:gd name="T8" fmla="*/ 72 w 654"/>
                <a:gd name="T9" fmla="*/ 306 h 586"/>
                <a:gd name="T10" fmla="*/ 104 w 654"/>
                <a:gd name="T11" fmla="*/ 306 h 586"/>
                <a:gd name="T12" fmla="*/ 116 w 654"/>
                <a:gd name="T13" fmla="*/ 298 h 586"/>
                <a:gd name="T14" fmla="*/ 126 w 654"/>
                <a:gd name="T15" fmla="*/ 288 h 586"/>
                <a:gd name="T16" fmla="*/ 142 w 654"/>
                <a:gd name="T17" fmla="*/ 248 h 586"/>
                <a:gd name="T18" fmla="*/ 146 w 654"/>
                <a:gd name="T19" fmla="*/ 124 h 586"/>
                <a:gd name="T20" fmla="*/ 170 w 654"/>
                <a:gd name="T21" fmla="*/ 156 h 586"/>
                <a:gd name="T22" fmla="*/ 166 w 654"/>
                <a:gd name="T23" fmla="*/ 202 h 586"/>
                <a:gd name="T24" fmla="*/ 174 w 654"/>
                <a:gd name="T25" fmla="*/ 208 h 586"/>
                <a:gd name="T26" fmla="*/ 208 w 654"/>
                <a:gd name="T27" fmla="*/ 208 h 586"/>
                <a:gd name="T28" fmla="*/ 222 w 654"/>
                <a:gd name="T29" fmla="*/ 204 h 586"/>
                <a:gd name="T30" fmla="*/ 236 w 654"/>
                <a:gd name="T31" fmla="*/ 184 h 586"/>
                <a:gd name="T32" fmla="*/ 254 w 654"/>
                <a:gd name="T33" fmla="*/ 150 h 586"/>
                <a:gd name="T34" fmla="*/ 278 w 654"/>
                <a:gd name="T35" fmla="*/ 142 h 586"/>
                <a:gd name="T36" fmla="*/ 308 w 654"/>
                <a:gd name="T37" fmla="*/ 156 h 586"/>
                <a:gd name="T38" fmla="*/ 336 w 654"/>
                <a:gd name="T39" fmla="*/ 164 h 586"/>
                <a:gd name="T40" fmla="*/ 358 w 654"/>
                <a:gd name="T41" fmla="*/ 156 h 586"/>
                <a:gd name="T42" fmla="*/ 374 w 654"/>
                <a:gd name="T43" fmla="*/ 124 h 586"/>
                <a:gd name="T44" fmla="*/ 396 w 654"/>
                <a:gd name="T45" fmla="*/ 112 h 586"/>
                <a:gd name="T46" fmla="*/ 414 w 654"/>
                <a:gd name="T47" fmla="*/ 90 h 586"/>
                <a:gd name="T48" fmla="*/ 428 w 654"/>
                <a:gd name="T49" fmla="*/ 60 h 586"/>
                <a:gd name="T50" fmla="*/ 456 w 654"/>
                <a:gd name="T51" fmla="*/ 34 h 586"/>
                <a:gd name="T52" fmla="*/ 492 w 654"/>
                <a:gd name="T53" fmla="*/ 14 h 586"/>
                <a:gd name="T54" fmla="*/ 506 w 654"/>
                <a:gd name="T55" fmla="*/ 0 h 586"/>
                <a:gd name="T56" fmla="*/ 546 w 654"/>
                <a:gd name="T57" fmla="*/ 4 h 586"/>
                <a:gd name="T58" fmla="*/ 596 w 654"/>
                <a:gd name="T59" fmla="*/ 20 h 586"/>
                <a:gd name="T60" fmla="*/ 604 w 654"/>
                <a:gd name="T61" fmla="*/ 66 h 586"/>
                <a:gd name="T62" fmla="*/ 618 w 654"/>
                <a:gd name="T63" fmla="*/ 136 h 586"/>
                <a:gd name="T64" fmla="*/ 616 w 654"/>
                <a:gd name="T65" fmla="*/ 172 h 586"/>
                <a:gd name="T66" fmla="*/ 654 w 654"/>
                <a:gd name="T67" fmla="*/ 216 h 586"/>
                <a:gd name="T68" fmla="*/ 628 w 654"/>
                <a:gd name="T69" fmla="*/ 302 h 586"/>
                <a:gd name="T70" fmla="*/ 616 w 654"/>
                <a:gd name="T71" fmla="*/ 306 h 586"/>
                <a:gd name="T72" fmla="*/ 600 w 654"/>
                <a:gd name="T73" fmla="*/ 316 h 586"/>
                <a:gd name="T74" fmla="*/ 570 w 654"/>
                <a:gd name="T75" fmla="*/ 368 h 586"/>
                <a:gd name="T76" fmla="*/ 518 w 654"/>
                <a:gd name="T77" fmla="*/ 436 h 586"/>
                <a:gd name="T78" fmla="*/ 442 w 654"/>
                <a:gd name="T79" fmla="*/ 512 h 586"/>
                <a:gd name="T80" fmla="*/ 398 w 654"/>
                <a:gd name="T81" fmla="*/ 538 h 586"/>
                <a:gd name="T82" fmla="*/ 364 w 654"/>
                <a:gd name="T83" fmla="*/ 546 h 586"/>
                <a:gd name="T84" fmla="*/ 346 w 654"/>
                <a:gd name="T85" fmla="*/ 546 h 586"/>
                <a:gd name="T86" fmla="*/ 314 w 654"/>
                <a:gd name="T87" fmla="*/ 556 h 586"/>
                <a:gd name="T88" fmla="*/ 276 w 654"/>
                <a:gd name="T89" fmla="*/ 548 h 586"/>
                <a:gd name="T90" fmla="*/ 254 w 654"/>
                <a:gd name="T91" fmla="*/ 552 h 586"/>
                <a:gd name="T92" fmla="*/ 240 w 654"/>
                <a:gd name="T93" fmla="*/ 552 h 586"/>
                <a:gd name="T94" fmla="*/ 212 w 654"/>
                <a:gd name="T95" fmla="*/ 568 h 586"/>
                <a:gd name="T96" fmla="*/ 174 w 654"/>
                <a:gd name="T97" fmla="*/ 568 h 586"/>
                <a:gd name="T98" fmla="*/ 144 w 654"/>
                <a:gd name="T99" fmla="*/ 582 h 586"/>
                <a:gd name="T100" fmla="*/ 122 w 654"/>
                <a:gd name="T101" fmla="*/ 586 h 586"/>
                <a:gd name="T102" fmla="*/ 114 w 654"/>
                <a:gd name="T103" fmla="*/ 572 h 586"/>
                <a:gd name="T104" fmla="*/ 92 w 654"/>
                <a:gd name="T105" fmla="*/ 560 h 586"/>
                <a:gd name="T106" fmla="*/ 80 w 654"/>
                <a:gd name="T107" fmla="*/ 556 h 586"/>
                <a:gd name="T108" fmla="*/ 74 w 654"/>
                <a:gd name="T109" fmla="*/ 556 h 586"/>
                <a:gd name="T110" fmla="*/ 72 w 654"/>
                <a:gd name="T111" fmla="*/ 526 h 586"/>
                <a:gd name="T112" fmla="*/ 62 w 654"/>
                <a:gd name="T113" fmla="*/ 506 h 586"/>
                <a:gd name="T114" fmla="*/ 54 w 654"/>
                <a:gd name="T115" fmla="*/ 498 h 586"/>
                <a:gd name="T116" fmla="*/ 72 w 654"/>
                <a:gd name="T117" fmla="*/ 478 h 586"/>
                <a:gd name="T118" fmla="*/ 60 w 654"/>
                <a:gd name="T119" fmla="*/ 426 h 586"/>
                <a:gd name="T120" fmla="*/ 14 w 654"/>
                <a:gd name="T121" fmla="*/ 326 h 586"/>
                <a:gd name="T122" fmla="*/ 0 w 654"/>
                <a:gd name="T123" fmla="*/ 29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4" h="586">
                  <a:moveTo>
                    <a:pt x="0" y="292"/>
                  </a:moveTo>
                  <a:lnTo>
                    <a:pt x="0" y="292"/>
                  </a:lnTo>
                  <a:lnTo>
                    <a:pt x="6" y="288"/>
                  </a:lnTo>
                  <a:lnTo>
                    <a:pt x="10" y="286"/>
                  </a:lnTo>
                  <a:lnTo>
                    <a:pt x="10" y="284"/>
                  </a:lnTo>
                  <a:lnTo>
                    <a:pt x="10" y="284"/>
                  </a:lnTo>
                  <a:lnTo>
                    <a:pt x="12" y="274"/>
                  </a:lnTo>
                  <a:lnTo>
                    <a:pt x="14" y="272"/>
                  </a:lnTo>
                  <a:lnTo>
                    <a:pt x="20" y="268"/>
                  </a:lnTo>
                  <a:lnTo>
                    <a:pt x="20" y="268"/>
                  </a:lnTo>
                  <a:lnTo>
                    <a:pt x="24" y="268"/>
                  </a:lnTo>
                  <a:lnTo>
                    <a:pt x="26" y="272"/>
                  </a:lnTo>
                  <a:lnTo>
                    <a:pt x="26" y="274"/>
                  </a:lnTo>
                  <a:lnTo>
                    <a:pt x="32" y="276"/>
                  </a:lnTo>
                  <a:lnTo>
                    <a:pt x="32" y="276"/>
                  </a:lnTo>
                  <a:lnTo>
                    <a:pt x="34" y="278"/>
                  </a:lnTo>
                  <a:lnTo>
                    <a:pt x="34" y="284"/>
                  </a:lnTo>
                  <a:lnTo>
                    <a:pt x="34" y="288"/>
                  </a:lnTo>
                  <a:lnTo>
                    <a:pt x="34" y="292"/>
                  </a:lnTo>
                  <a:lnTo>
                    <a:pt x="34" y="292"/>
                  </a:lnTo>
                  <a:lnTo>
                    <a:pt x="40" y="298"/>
                  </a:lnTo>
                  <a:lnTo>
                    <a:pt x="50" y="302"/>
                  </a:lnTo>
                  <a:lnTo>
                    <a:pt x="64" y="306"/>
                  </a:lnTo>
                  <a:lnTo>
                    <a:pt x="64" y="306"/>
                  </a:lnTo>
                  <a:lnTo>
                    <a:pt x="72" y="306"/>
                  </a:lnTo>
                  <a:lnTo>
                    <a:pt x="76" y="306"/>
                  </a:lnTo>
                  <a:lnTo>
                    <a:pt x="92" y="304"/>
                  </a:lnTo>
                  <a:lnTo>
                    <a:pt x="92" y="304"/>
                  </a:lnTo>
                  <a:lnTo>
                    <a:pt x="102" y="306"/>
                  </a:lnTo>
                  <a:lnTo>
                    <a:pt x="104" y="306"/>
                  </a:lnTo>
                  <a:lnTo>
                    <a:pt x="112" y="306"/>
                  </a:lnTo>
                  <a:lnTo>
                    <a:pt x="112" y="306"/>
                  </a:lnTo>
                  <a:lnTo>
                    <a:pt x="112" y="304"/>
                  </a:lnTo>
                  <a:lnTo>
                    <a:pt x="112" y="302"/>
                  </a:lnTo>
                  <a:lnTo>
                    <a:pt x="116" y="298"/>
                  </a:lnTo>
                  <a:lnTo>
                    <a:pt x="116" y="298"/>
                  </a:lnTo>
                  <a:lnTo>
                    <a:pt x="120" y="296"/>
                  </a:lnTo>
                  <a:lnTo>
                    <a:pt x="122" y="292"/>
                  </a:lnTo>
                  <a:lnTo>
                    <a:pt x="126" y="288"/>
                  </a:lnTo>
                  <a:lnTo>
                    <a:pt x="126" y="288"/>
                  </a:lnTo>
                  <a:lnTo>
                    <a:pt x="134" y="288"/>
                  </a:lnTo>
                  <a:lnTo>
                    <a:pt x="140" y="286"/>
                  </a:lnTo>
                  <a:lnTo>
                    <a:pt x="140" y="284"/>
                  </a:lnTo>
                  <a:lnTo>
                    <a:pt x="140" y="284"/>
                  </a:lnTo>
                  <a:lnTo>
                    <a:pt x="142" y="248"/>
                  </a:lnTo>
                  <a:lnTo>
                    <a:pt x="142" y="248"/>
                  </a:lnTo>
                  <a:lnTo>
                    <a:pt x="142" y="182"/>
                  </a:lnTo>
                  <a:lnTo>
                    <a:pt x="142" y="116"/>
                  </a:lnTo>
                  <a:lnTo>
                    <a:pt x="142" y="116"/>
                  </a:lnTo>
                  <a:lnTo>
                    <a:pt x="146" y="124"/>
                  </a:lnTo>
                  <a:lnTo>
                    <a:pt x="156" y="134"/>
                  </a:lnTo>
                  <a:lnTo>
                    <a:pt x="156" y="134"/>
                  </a:lnTo>
                  <a:lnTo>
                    <a:pt x="162" y="144"/>
                  </a:lnTo>
                  <a:lnTo>
                    <a:pt x="170" y="156"/>
                  </a:lnTo>
                  <a:lnTo>
                    <a:pt x="170" y="156"/>
                  </a:lnTo>
                  <a:lnTo>
                    <a:pt x="172" y="172"/>
                  </a:lnTo>
                  <a:lnTo>
                    <a:pt x="172" y="180"/>
                  </a:lnTo>
                  <a:lnTo>
                    <a:pt x="172" y="184"/>
                  </a:lnTo>
                  <a:lnTo>
                    <a:pt x="172" y="184"/>
                  </a:lnTo>
                  <a:lnTo>
                    <a:pt x="166" y="202"/>
                  </a:lnTo>
                  <a:lnTo>
                    <a:pt x="166" y="206"/>
                  </a:lnTo>
                  <a:lnTo>
                    <a:pt x="170" y="216"/>
                  </a:lnTo>
                  <a:lnTo>
                    <a:pt x="170" y="216"/>
                  </a:lnTo>
                  <a:lnTo>
                    <a:pt x="172" y="212"/>
                  </a:lnTo>
                  <a:lnTo>
                    <a:pt x="174" y="208"/>
                  </a:lnTo>
                  <a:lnTo>
                    <a:pt x="186" y="212"/>
                  </a:lnTo>
                  <a:lnTo>
                    <a:pt x="200" y="212"/>
                  </a:lnTo>
                  <a:lnTo>
                    <a:pt x="206" y="212"/>
                  </a:lnTo>
                  <a:lnTo>
                    <a:pt x="208" y="208"/>
                  </a:lnTo>
                  <a:lnTo>
                    <a:pt x="208" y="208"/>
                  </a:lnTo>
                  <a:lnTo>
                    <a:pt x="212" y="206"/>
                  </a:lnTo>
                  <a:lnTo>
                    <a:pt x="212" y="204"/>
                  </a:lnTo>
                  <a:lnTo>
                    <a:pt x="212" y="204"/>
                  </a:lnTo>
                  <a:lnTo>
                    <a:pt x="222" y="204"/>
                  </a:lnTo>
                  <a:lnTo>
                    <a:pt x="222" y="204"/>
                  </a:lnTo>
                  <a:lnTo>
                    <a:pt x="224" y="196"/>
                  </a:lnTo>
                  <a:lnTo>
                    <a:pt x="226" y="194"/>
                  </a:lnTo>
                  <a:lnTo>
                    <a:pt x="230" y="188"/>
                  </a:lnTo>
                  <a:lnTo>
                    <a:pt x="236" y="184"/>
                  </a:lnTo>
                  <a:lnTo>
                    <a:pt x="236" y="184"/>
                  </a:lnTo>
                  <a:lnTo>
                    <a:pt x="246" y="176"/>
                  </a:lnTo>
                  <a:lnTo>
                    <a:pt x="248" y="166"/>
                  </a:lnTo>
                  <a:lnTo>
                    <a:pt x="248" y="166"/>
                  </a:lnTo>
                  <a:lnTo>
                    <a:pt x="252" y="154"/>
                  </a:lnTo>
                  <a:lnTo>
                    <a:pt x="254" y="150"/>
                  </a:lnTo>
                  <a:lnTo>
                    <a:pt x="256" y="144"/>
                  </a:lnTo>
                  <a:lnTo>
                    <a:pt x="256" y="144"/>
                  </a:lnTo>
                  <a:lnTo>
                    <a:pt x="266" y="140"/>
                  </a:lnTo>
                  <a:lnTo>
                    <a:pt x="278" y="142"/>
                  </a:lnTo>
                  <a:lnTo>
                    <a:pt x="278" y="142"/>
                  </a:lnTo>
                  <a:lnTo>
                    <a:pt x="288" y="152"/>
                  </a:lnTo>
                  <a:lnTo>
                    <a:pt x="294" y="154"/>
                  </a:lnTo>
                  <a:lnTo>
                    <a:pt x="296" y="156"/>
                  </a:lnTo>
                  <a:lnTo>
                    <a:pt x="296" y="156"/>
                  </a:lnTo>
                  <a:lnTo>
                    <a:pt x="308" y="156"/>
                  </a:lnTo>
                  <a:lnTo>
                    <a:pt x="318" y="164"/>
                  </a:lnTo>
                  <a:lnTo>
                    <a:pt x="328" y="166"/>
                  </a:lnTo>
                  <a:lnTo>
                    <a:pt x="334" y="164"/>
                  </a:lnTo>
                  <a:lnTo>
                    <a:pt x="336" y="164"/>
                  </a:lnTo>
                  <a:lnTo>
                    <a:pt x="336" y="164"/>
                  </a:lnTo>
                  <a:lnTo>
                    <a:pt x="344" y="162"/>
                  </a:lnTo>
                  <a:lnTo>
                    <a:pt x="346" y="162"/>
                  </a:lnTo>
                  <a:lnTo>
                    <a:pt x="354" y="162"/>
                  </a:lnTo>
                  <a:lnTo>
                    <a:pt x="358" y="156"/>
                  </a:lnTo>
                  <a:lnTo>
                    <a:pt x="358" y="156"/>
                  </a:lnTo>
                  <a:lnTo>
                    <a:pt x="364" y="150"/>
                  </a:lnTo>
                  <a:lnTo>
                    <a:pt x="372" y="136"/>
                  </a:lnTo>
                  <a:lnTo>
                    <a:pt x="372" y="136"/>
                  </a:lnTo>
                  <a:lnTo>
                    <a:pt x="374" y="124"/>
                  </a:lnTo>
                  <a:lnTo>
                    <a:pt x="374" y="124"/>
                  </a:lnTo>
                  <a:lnTo>
                    <a:pt x="374" y="116"/>
                  </a:lnTo>
                  <a:lnTo>
                    <a:pt x="382" y="114"/>
                  </a:lnTo>
                  <a:lnTo>
                    <a:pt x="382" y="114"/>
                  </a:lnTo>
                  <a:lnTo>
                    <a:pt x="388" y="112"/>
                  </a:lnTo>
                  <a:lnTo>
                    <a:pt x="396" y="112"/>
                  </a:lnTo>
                  <a:lnTo>
                    <a:pt x="398" y="110"/>
                  </a:lnTo>
                  <a:lnTo>
                    <a:pt x="398" y="110"/>
                  </a:lnTo>
                  <a:lnTo>
                    <a:pt x="404" y="100"/>
                  </a:lnTo>
                  <a:lnTo>
                    <a:pt x="414" y="90"/>
                  </a:lnTo>
                  <a:lnTo>
                    <a:pt x="414" y="90"/>
                  </a:lnTo>
                  <a:lnTo>
                    <a:pt x="416" y="76"/>
                  </a:lnTo>
                  <a:lnTo>
                    <a:pt x="416" y="72"/>
                  </a:lnTo>
                  <a:lnTo>
                    <a:pt x="422" y="66"/>
                  </a:lnTo>
                  <a:lnTo>
                    <a:pt x="422" y="66"/>
                  </a:lnTo>
                  <a:lnTo>
                    <a:pt x="428" y="60"/>
                  </a:lnTo>
                  <a:lnTo>
                    <a:pt x="438" y="54"/>
                  </a:lnTo>
                  <a:lnTo>
                    <a:pt x="438" y="54"/>
                  </a:lnTo>
                  <a:lnTo>
                    <a:pt x="448" y="44"/>
                  </a:lnTo>
                  <a:lnTo>
                    <a:pt x="456" y="34"/>
                  </a:lnTo>
                  <a:lnTo>
                    <a:pt x="456" y="34"/>
                  </a:lnTo>
                  <a:lnTo>
                    <a:pt x="464" y="26"/>
                  </a:lnTo>
                  <a:lnTo>
                    <a:pt x="468" y="20"/>
                  </a:lnTo>
                  <a:lnTo>
                    <a:pt x="468" y="20"/>
                  </a:lnTo>
                  <a:lnTo>
                    <a:pt x="478" y="16"/>
                  </a:lnTo>
                  <a:lnTo>
                    <a:pt x="492" y="14"/>
                  </a:lnTo>
                  <a:lnTo>
                    <a:pt x="492" y="14"/>
                  </a:lnTo>
                  <a:lnTo>
                    <a:pt x="494" y="10"/>
                  </a:lnTo>
                  <a:lnTo>
                    <a:pt x="496" y="4"/>
                  </a:lnTo>
                  <a:lnTo>
                    <a:pt x="496" y="4"/>
                  </a:lnTo>
                  <a:lnTo>
                    <a:pt x="506" y="0"/>
                  </a:lnTo>
                  <a:lnTo>
                    <a:pt x="512" y="0"/>
                  </a:lnTo>
                  <a:lnTo>
                    <a:pt x="512" y="0"/>
                  </a:lnTo>
                  <a:lnTo>
                    <a:pt x="524" y="0"/>
                  </a:lnTo>
                  <a:lnTo>
                    <a:pt x="536" y="2"/>
                  </a:lnTo>
                  <a:lnTo>
                    <a:pt x="546" y="4"/>
                  </a:lnTo>
                  <a:lnTo>
                    <a:pt x="558" y="4"/>
                  </a:lnTo>
                  <a:lnTo>
                    <a:pt x="558" y="4"/>
                  </a:lnTo>
                  <a:lnTo>
                    <a:pt x="578" y="4"/>
                  </a:lnTo>
                  <a:lnTo>
                    <a:pt x="588" y="8"/>
                  </a:lnTo>
                  <a:lnTo>
                    <a:pt x="596" y="20"/>
                  </a:lnTo>
                  <a:lnTo>
                    <a:pt x="596" y="20"/>
                  </a:lnTo>
                  <a:lnTo>
                    <a:pt x="598" y="34"/>
                  </a:lnTo>
                  <a:lnTo>
                    <a:pt x="600" y="50"/>
                  </a:lnTo>
                  <a:lnTo>
                    <a:pt x="600" y="50"/>
                  </a:lnTo>
                  <a:lnTo>
                    <a:pt x="604" y="66"/>
                  </a:lnTo>
                  <a:lnTo>
                    <a:pt x="610" y="76"/>
                  </a:lnTo>
                  <a:lnTo>
                    <a:pt x="610" y="76"/>
                  </a:lnTo>
                  <a:lnTo>
                    <a:pt x="616" y="94"/>
                  </a:lnTo>
                  <a:lnTo>
                    <a:pt x="618" y="104"/>
                  </a:lnTo>
                  <a:lnTo>
                    <a:pt x="618" y="136"/>
                  </a:lnTo>
                  <a:lnTo>
                    <a:pt x="618" y="136"/>
                  </a:lnTo>
                  <a:lnTo>
                    <a:pt x="618" y="150"/>
                  </a:lnTo>
                  <a:lnTo>
                    <a:pt x="616" y="162"/>
                  </a:lnTo>
                  <a:lnTo>
                    <a:pt x="616" y="162"/>
                  </a:lnTo>
                  <a:lnTo>
                    <a:pt x="616" y="172"/>
                  </a:lnTo>
                  <a:lnTo>
                    <a:pt x="618" y="192"/>
                  </a:lnTo>
                  <a:lnTo>
                    <a:pt x="626" y="208"/>
                  </a:lnTo>
                  <a:lnTo>
                    <a:pt x="626" y="208"/>
                  </a:lnTo>
                  <a:lnTo>
                    <a:pt x="638" y="216"/>
                  </a:lnTo>
                  <a:lnTo>
                    <a:pt x="654" y="216"/>
                  </a:lnTo>
                  <a:lnTo>
                    <a:pt x="654" y="216"/>
                  </a:lnTo>
                  <a:lnTo>
                    <a:pt x="640" y="274"/>
                  </a:lnTo>
                  <a:lnTo>
                    <a:pt x="640" y="274"/>
                  </a:lnTo>
                  <a:lnTo>
                    <a:pt x="634" y="292"/>
                  </a:lnTo>
                  <a:lnTo>
                    <a:pt x="628" y="302"/>
                  </a:lnTo>
                  <a:lnTo>
                    <a:pt x="624" y="302"/>
                  </a:lnTo>
                  <a:lnTo>
                    <a:pt x="618" y="304"/>
                  </a:lnTo>
                  <a:lnTo>
                    <a:pt x="618" y="304"/>
                  </a:lnTo>
                  <a:lnTo>
                    <a:pt x="618" y="306"/>
                  </a:lnTo>
                  <a:lnTo>
                    <a:pt x="616" y="306"/>
                  </a:lnTo>
                  <a:lnTo>
                    <a:pt x="610" y="306"/>
                  </a:lnTo>
                  <a:lnTo>
                    <a:pt x="610" y="306"/>
                  </a:lnTo>
                  <a:lnTo>
                    <a:pt x="606" y="314"/>
                  </a:lnTo>
                  <a:lnTo>
                    <a:pt x="600" y="316"/>
                  </a:lnTo>
                  <a:lnTo>
                    <a:pt x="600" y="316"/>
                  </a:lnTo>
                  <a:lnTo>
                    <a:pt x="588" y="332"/>
                  </a:lnTo>
                  <a:lnTo>
                    <a:pt x="584" y="350"/>
                  </a:lnTo>
                  <a:lnTo>
                    <a:pt x="584" y="350"/>
                  </a:lnTo>
                  <a:lnTo>
                    <a:pt x="576" y="358"/>
                  </a:lnTo>
                  <a:lnTo>
                    <a:pt x="570" y="368"/>
                  </a:lnTo>
                  <a:lnTo>
                    <a:pt x="570" y="368"/>
                  </a:lnTo>
                  <a:lnTo>
                    <a:pt x="556" y="396"/>
                  </a:lnTo>
                  <a:lnTo>
                    <a:pt x="556" y="396"/>
                  </a:lnTo>
                  <a:lnTo>
                    <a:pt x="538" y="418"/>
                  </a:lnTo>
                  <a:lnTo>
                    <a:pt x="518" y="436"/>
                  </a:lnTo>
                  <a:lnTo>
                    <a:pt x="518" y="436"/>
                  </a:lnTo>
                  <a:lnTo>
                    <a:pt x="504" y="454"/>
                  </a:lnTo>
                  <a:lnTo>
                    <a:pt x="488" y="474"/>
                  </a:lnTo>
                  <a:lnTo>
                    <a:pt x="488" y="474"/>
                  </a:lnTo>
                  <a:lnTo>
                    <a:pt x="442" y="512"/>
                  </a:lnTo>
                  <a:lnTo>
                    <a:pt x="442" y="512"/>
                  </a:lnTo>
                  <a:lnTo>
                    <a:pt x="422" y="528"/>
                  </a:lnTo>
                  <a:lnTo>
                    <a:pt x="412" y="532"/>
                  </a:lnTo>
                  <a:lnTo>
                    <a:pt x="398" y="538"/>
                  </a:lnTo>
                  <a:lnTo>
                    <a:pt x="398" y="538"/>
                  </a:lnTo>
                  <a:lnTo>
                    <a:pt x="386" y="538"/>
                  </a:lnTo>
                  <a:lnTo>
                    <a:pt x="374" y="538"/>
                  </a:lnTo>
                  <a:lnTo>
                    <a:pt x="374" y="538"/>
                  </a:lnTo>
                  <a:lnTo>
                    <a:pt x="364" y="542"/>
                  </a:lnTo>
                  <a:lnTo>
                    <a:pt x="364" y="546"/>
                  </a:lnTo>
                  <a:lnTo>
                    <a:pt x="368" y="548"/>
                  </a:lnTo>
                  <a:lnTo>
                    <a:pt x="368" y="548"/>
                  </a:lnTo>
                  <a:lnTo>
                    <a:pt x="362" y="552"/>
                  </a:lnTo>
                  <a:lnTo>
                    <a:pt x="354" y="548"/>
                  </a:lnTo>
                  <a:lnTo>
                    <a:pt x="346" y="546"/>
                  </a:lnTo>
                  <a:lnTo>
                    <a:pt x="336" y="548"/>
                  </a:lnTo>
                  <a:lnTo>
                    <a:pt x="336" y="548"/>
                  </a:lnTo>
                  <a:lnTo>
                    <a:pt x="328" y="556"/>
                  </a:lnTo>
                  <a:lnTo>
                    <a:pt x="322" y="558"/>
                  </a:lnTo>
                  <a:lnTo>
                    <a:pt x="314" y="556"/>
                  </a:lnTo>
                  <a:lnTo>
                    <a:pt x="314" y="556"/>
                  </a:lnTo>
                  <a:lnTo>
                    <a:pt x="294" y="548"/>
                  </a:lnTo>
                  <a:lnTo>
                    <a:pt x="286" y="548"/>
                  </a:lnTo>
                  <a:lnTo>
                    <a:pt x="276" y="548"/>
                  </a:lnTo>
                  <a:lnTo>
                    <a:pt x="276" y="548"/>
                  </a:lnTo>
                  <a:lnTo>
                    <a:pt x="274" y="552"/>
                  </a:lnTo>
                  <a:lnTo>
                    <a:pt x="266" y="552"/>
                  </a:lnTo>
                  <a:lnTo>
                    <a:pt x="266" y="552"/>
                  </a:lnTo>
                  <a:lnTo>
                    <a:pt x="256" y="552"/>
                  </a:lnTo>
                  <a:lnTo>
                    <a:pt x="254" y="552"/>
                  </a:lnTo>
                  <a:lnTo>
                    <a:pt x="252" y="548"/>
                  </a:lnTo>
                  <a:lnTo>
                    <a:pt x="252" y="548"/>
                  </a:lnTo>
                  <a:lnTo>
                    <a:pt x="252" y="552"/>
                  </a:lnTo>
                  <a:lnTo>
                    <a:pt x="252" y="552"/>
                  </a:lnTo>
                  <a:lnTo>
                    <a:pt x="240" y="552"/>
                  </a:lnTo>
                  <a:lnTo>
                    <a:pt x="230" y="552"/>
                  </a:lnTo>
                  <a:lnTo>
                    <a:pt x="222" y="558"/>
                  </a:lnTo>
                  <a:lnTo>
                    <a:pt x="214" y="566"/>
                  </a:lnTo>
                  <a:lnTo>
                    <a:pt x="214" y="566"/>
                  </a:lnTo>
                  <a:lnTo>
                    <a:pt x="212" y="568"/>
                  </a:lnTo>
                  <a:lnTo>
                    <a:pt x="208" y="570"/>
                  </a:lnTo>
                  <a:lnTo>
                    <a:pt x="196" y="570"/>
                  </a:lnTo>
                  <a:lnTo>
                    <a:pt x="184" y="568"/>
                  </a:lnTo>
                  <a:lnTo>
                    <a:pt x="174" y="568"/>
                  </a:lnTo>
                  <a:lnTo>
                    <a:pt x="174" y="568"/>
                  </a:lnTo>
                  <a:lnTo>
                    <a:pt x="170" y="570"/>
                  </a:lnTo>
                  <a:lnTo>
                    <a:pt x="160" y="570"/>
                  </a:lnTo>
                  <a:lnTo>
                    <a:pt x="160" y="570"/>
                  </a:lnTo>
                  <a:lnTo>
                    <a:pt x="144" y="582"/>
                  </a:lnTo>
                  <a:lnTo>
                    <a:pt x="144" y="582"/>
                  </a:lnTo>
                  <a:lnTo>
                    <a:pt x="140" y="586"/>
                  </a:lnTo>
                  <a:lnTo>
                    <a:pt x="132" y="586"/>
                  </a:lnTo>
                  <a:lnTo>
                    <a:pt x="132" y="586"/>
                  </a:lnTo>
                  <a:lnTo>
                    <a:pt x="130" y="586"/>
                  </a:lnTo>
                  <a:lnTo>
                    <a:pt x="122" y="586"/>
                  </a:lnTo>
                  <a:lnTo>
                    <a:pt x="122" y="586"/>
                  </a:lnTo>
                  <a:lnTo>
                    <a:pt x="120" y="580"/>
                  </a:lnTo>
                  <a:lnTo>
                    <a:pt x="114" y="578"/>
                  </a:lnTo>
                  <a:lnTo>
                    <a:pt x="114" y="578"/>
                  </a:lnTo>
                  <a:lnTo>
                    <a:pt x="114" y="572"/>
                  </a:lnTo>
                  <a:lnTo>
                    <a:pt x="114" y="570"/>
                  </a:lnTo>
                  <a:lnTo>
                    <a:pt x="106" y="568"/>
                  </a:lnTo>
                  <a:lnTo>
                    <a:pt x="92" y="568"/>
                  </a:lnTo>
                  <a:lnTo>
                    <a:pt x="92" y="568"/>
                  </a:lnTo>
                  <a:lnTo>
                    <a:pt x="92" y="560"/>
                  </a:lnTo>
                  <a:lnTo>
                    <a:pt x="92" y="556"/>
                  </a:lnTo>
                  <a:lnTo>
                    <a:pt x="90" y="552"/>
                  </a:lnTo>
                  <a:lnTo>
                    <a:pt x="82" y="552"/>
                  </a:lnTo>
                  <a:lnTo>
                    <a:pt x="82" y="552"/>
                  </a:lnTo>
                  <a:lnTo>
                    <a:pt x="80" y="556"/>
                  </a:lnTo>
                  <a:lnTo>
                    <a:pt x="80" y="558"/>
                  </a:lnTo>
                  <a:lnTo>
                    <a:pt x="80" y="568"/>
                  </a:lnTo>
                  <a:lnTo>
                    <a:pt x="80" y="568"/>
                  </a:lnTo>
                  <a:lnTo>
                    <a:pt x="74" y="560"/>
                  </a:lnTo>
                  <a:lnTo>
                    <a:pt x="74" y="556"/>
                  </a:lnTo>
                  <a:lnTo>
                    <a:pt x="76" y="540"/>
                  </a:lnTo>
                  <a:lnTo>
                    <a:pt x="76" y="540"/>
                  </a:lnTo>
                  <a:lnTo>
                    <a:pt x="76" y="530"/>
                  </a:lnTo>
                  <a:lnTo>
                    <a:pt x="72" y="526"/>
                  </a:lnTo>
                  <a:lnTo>
                    <a:pt x="72" y="526"/>
                  </a:lnTo>
                  <a:lnTo>
                    <a:pt x="64" y="512"/>
                  </a:lnTo>
                  <a:lnTo>
                    <a:pt x="62" y="510"/>
                  </a:lnTo>
                  <a:lnTo>
                    <a:pt x="64" y="510"/>
                  </a:lnTo>
                  <a:lnTo>
                    <a:pt x="64" y="510"/>
                  </a:lnTo>
                  <a:lnTo>
                    <a:pt x="62" y="506"/>
                  </a:lnTo>
                  <a:lnTo>
                    <a:pt x="60" y="504"/>
                  </a:lnTo>
                  <a:lnTo>
                    <a:pt x="54" y="504"/>
                  </a:lnTo>
                  <a:lnTo>
                    <a:pt x="54" y="504"/>
                  </a:lnTo>
                  <a:lnTo>
                    <a:pt x="54" y="500"/>
                  </a:lnTo>
                  <a:lnTo>
                    <a:pt x="54" y="498"/>
                  </a:lnTo>
                  <a:lnTo>
                    <a:pt x="60" y="488"/>
                  </a:lnTo>
                  <a:lnTo>
                    <a:pt x="60" y="488"/>
                  </a:lnTo>
                  <a:lnTo>
                    <a:pt x="64" y="490"/>
                  </a:lnTo>
                  <a:lnTo>
                    <a:pt x="72" y="486"/>
                  </a:lnTo>
                  <a:lnTo>
                    <a:pt x="72" y="478"/>
                  </a:lnTo>
                  <a:lnTo>
                    <a:pt x="74" y="470"/>
                  </a:lnTo>
                  <a:lnTo>
                    <a:pt x="74" y="470"/>
                  </a:lnTo>
                  <a:lnTo>
                    <a:pt x="72" y="458"/>
                  </a:lnTo>
                  <a:lnTo>
                    <a:pt x="72" y="448"/>
                  </a:lnTo>
                  <a:lnTo>
                    <a:pt x="60" y="426"/>
                  </a:lnTo>
                  <a:lnTo>
                    <a:pt x="60" y="426"/>
                  </a:lnTo>
                  <a:lnTo>
                    <a:pt x="40" y="394"/>
                  </a:lnTo>
                  <a:lnTo>
                    <a:pt x="24" y="358"/>
                  </a:lnTo>
                  <a:lnTo>
                    <a:pt x="24" y="358"/>
                  </a:lnTo>
                  <a:lnTo>
                    <a:pt x="14" y="326"/>
                  </a:lnTo>
                  <a:lnTo>
                    <a:pt x="14" y="326"/>
                  </a:lnTo>
                  <a:lnTo>
                    <a:pt x="6" y="312"/>
                  </a:lnTo>
                  <a:lnTo>
                    <a:pt x="4" y="302"/>
                  </a:lnTo>
                  <a:lnTo>
                    <a:pt x="0" y="292"/>
                  </a:lnTo>
                  <a:lnTo>
                    <a:pt x="0" y="29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85" name="SWAZILAND"/>
            <p:cNvSpPr>
              <a:spLocks/>
            </p:cNvSpPr>
            <p:nvPr/>
          </p:nvSpPr>
          <p:spPr bwMode="auto">
            <a:xfrm>
              <a:off x="7564606" y="4606630"/>
              <a:ext cx="71597" cy="79221"/>
            </a:xfrm>
            <a:custGeom>
              <a:avLst/>
              <a:gdLst>
                <a:gd name="T0" fmla="*/ 0 w 56"/>
                <a:gd name="T1" fmla="*/ 40 h 66"/>
                <a:gd name="T2" fmla="*/ 2 w 56"/>
                <a:gd name="T3" fmla="*/ 40 h 66"/>
                <a:gd name="T4" fmla="*/ 2 w 56"/>
                <a:gd name="T5" fmla="*/ 40 h 66"/>
                <a:gd name="T6" fmla="*/ 8 w 56"/>
                <a:gd name="T7" fmla="*/ 48 h 66"/>
                <a:gd name="T8" fmla="*/ 8 w 56"/>
                <a:gd name="T9" fmla="*/ 48 h 66"/>
                <a:gd name="T10" fmla="*/ 16 w 56"/>
                <a:gd name="T11" fmla="*/ 56 h 66"/>
                <a:gd name="T12" fmla="*/ 16 w 56"/>
                <a:gd name="T13" fmla="*/ 56 h 66"/>
                <a:gd name="T14" fmla="*/ 30 w 56"/>
                <a:gd name="T15" fmla="*/ 64 h 66"/>
                <a:gd name="T16" fmla="*/ 34 w 56"/>
                <a:gd name="T17" fmla="*/ 66 h 66"/>
                <a:gd name="T18" fmla="*/ 42 w 56"/>
                <a:gd name="T19" fmla="*/ 64 h 66"/>
                <a:gd name="T20" fmla="*/ 42 w 56"/>
                <a:gd name="T21" fmla="*/ 64 h 66"/>
                <a:gd name="T22" fmla="*/ 44 w 56"/>
                <a:gd name="T23" fmla="*/ 62 h 66"/>
                <a:gd name="T24" fmla="*/ 44 w 56"/>
                <a:gd name="T25" fmla="*/ 54 h 66"/>
                <a:gd name="T26" fmla="*/ 52 w 56"/>
                <a:gd name="T27" fmla="*/ 44 h 66"/>
                <a:gd name="T28" fmla="*/ 56 w 56"/>
                <a:gd name="T29" fmla="*/ 44 h 66"/>
                <a:gd name="T30" fmla="*/ 56 w 56"/>
                <a:gd name="T31" fmla="*/ 42 h 66"/>
                <a:gd name="T32" fmla="*/ 56 w 56"/>
                <a:gd name="T33" fmla="*/ 42 h 66"/>
                <a:gd name="T34" fmla="*/ 52 w 56"/>
                <a:gd name="T35" fmla="*/ 26 h 66"/>
                <a:gd name="T36" fmla="*/ 52 w 56"/>
                <a:gd name="T37" fmla="*/ 24 h 66"/>
                <a:gd name="T38" fmla="*/ 52 w 56"/>
                <a:gd name="T39" fmla="*/ 22 h 66"/>
                <a:gd name="T40" fmla="*/ 46 w 56"/>
                <a:gd name="T41" fmla="*/ 12 h 66"/>
                <a:gd name="T42" fmla="*/ 46 w 56"/>
                <a:gd name="T43" fmla="*/ 12 h 66"/>
                <a:gd name="T44" fmla="*/ 34 w 56"/>
                <a:gd name="T45" fmla="*/ 0 h 66"/>
                <a:gd name="T46" fmla="*/ 20 w 56"/>
                <a:gd name="T47" fmla="*/ 0 h 66"/>
                <a:gd name="T48" fmla="*/ 20 w 56"/>
                <a:gd name="T49" fmla="*/ 0 h 66"/>
                <a:gd name="T50" fmla="*/ 16 w 56"/>
                <a:gd name="T51" fmla="*/ 4 h 66"/>
                <a:gd name="T52" fmla="*/ 12 w 56"/>
                <a:gd name="T53" fmla="*/ 12 h 66"/>
                <a:gd name="T54" fmla="*/ 12 w 56"/>
                <a:gd name="T55" fmla="*/ 12 h 66"/>
                <a:gd name="T56" fmla="*/ 8 w 56"/>
                <a:gd name="T57" fmla="*/ 22 h 66"/>
                <a:gd name="T58" fmla="*/ 8 w 56"/>
                <a:gd name="T59" fmla="*/ 22 h 66"/>
                <a:gd name="T60" fmla="*/ 4 w 56"/>
                <a:gd name="T61" fmla="*/ 30 h 66"/>
                <a:gd name="T62" fmla="*/ 0 w 56"/>
                <a:gd name="T63" fmla="*/ 40 h 66"/>
                <a:gd name="T64" fmla="*/ 0 w 56"/>
                <a:gd name="T65" fmla="*/ 40 h 66"/>
                <a:gd name="T66" fmla="*/ 0 w 56"/>
                <a:gd name="T67"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66">
                  <a:moveTo>
                    <a:pt x="0" y="40"/>
                  </a:moveTo>
                  <a:lnTo>
                    <a:pt x="2" y="40"/>
                  </a:lnTo>
                  <a:lnTo>
                    <a:pt x="2" y="40"/>
                  </a:lnTo>
                  <a:lnTo>
                    <a:pt x="8" y="48"/>
                  </a:lnTo>
                  <a:lnTo>
                    <a:pt x="8" y="48"/>
                  </a:lnTo>
                  <a:lnTo>
                    <a:pt x="16" y="56"/>
                  </a:lnTo>
                  <a:lnTo>
                    <a:pt x="16" y="56"/>
                  </a:lnTo>
                  <a:lnTo>
                    <a:pt x="30" y="64"/>
                  </a:lnTo>
                  <a:lnTo>
                    <a:pt x="34" y="66"/>
                  </a:lnTo>
                  <a:lnTo>
                    <a:pt x="42" y="64"/>
                  </a:lnTo>
                  <a:lnTo>
                    <a:pt x="42" y="64"/>
                  </a:lnTo>
                  <a:lnTo>
                    <a:pt x="44" y="62"/>
                  </a:lnTo>
                  <a:lnTo>
                    <a:pt x="44" y="54"/>
                  </a:lnTo>
                  <a:lnTo>
                    <a:pt x="52" y="44"/>
                  </a:lnTo>
                  <a:lnTo>
                    <a:pt x="56" y="44"/>
                  </a:lnTo>
                  <a:lnTo>
                    <a:pt x="56" y="42"/>
                  </a:lnTo>
                  <a:lnTo>
                    <a:pt x="56" y="42"/>
                  </a:lnTo>
                  <a:lnTo>
                    <a:pt x="52" y="26"/>
                  </a:lnTo>
                  <a:lnTo>
                    <a:pt x="52" y="24"/>
                  </a:lnTo>
                  <a:lnTo>
                    <a:pt x="52" y="22"/>
                  </a:lnTo>
                  <a:lnTo>
                    <a:pt x="46" y="12"/>
                  </a:lnTo>
                  <a:lnTo>
                    <a:pt x="46" y="12"/>
                  </a:lnTo>
                  <a:lnTo>
                    <a:pt x="34" y="0"/>
                  </a:lnTo>
                  <a:lnTo>
                    <a:pt x="20" y="0"/>
                  </a:lnTo>
                  <a:lnTo>
                    <a:pt x="20" y="0"/>
                  </a:lnTo>
                  <a:lnTo>
                    <a:pt x="16" y="4"/>
                  </a:lnTo>
                  <a:lnTo>
                    <a:pt x="12" y="12"/>
                  </a:lnTo>
                  <a:lnTo>
                    <a:pt x="12" y="12"/>
                  </a:lnTo>
                  <a:lnTo>
                    <a:pt x="8" y="22"/>
                  </a:lnTo>
                  <a:lnTo>
                    <a:pt x="8" y="22"/>
                  </a:lnTo>
                  <a:lnTo>
                    <a:pt x="4" y="30"/>
                  </a:lnTo>
                  <a:lnTo>
                    <a:pt x="0" y="40"/>
                  </a:lnTo>
                  <a:lnTo>
                    <a:pt x="0" y="40"/>
                  </a:lnTo>
                  <a:lnTo>
                    <a:pt x="0" y="40"/>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86" name="BOTSWANA"/>
            <p:cNvSpPr>
              <a:spLocks/>
            </p:cNvSpPr>
            <p:nvPr/>
          </p:nvSpPr>
          <p:spPr bwMode="auto">
            <a:xfrm>
              <a:off x="7012280" y="4167315"/>
              <a:ext cx="480729" cy="496928"/>
            </a:xfrm>
            <a:custGeom>
              <a:avLst/>
              <a:gdLst>
                <a:gd name="T0" fmla="*/ 0 w 376"/>
                <a:gd name="T1" fmla="*/ 244 h 414"/>
                <a:gd name="T2" fmla="*/ 0 w 376"/>
                <a:gd name="T3" fmla="*/ 212 h 414"/>
                <a:gd name="T4" fmla="*/ 2 w 376"/>
                <a:gd name="T5" fmla="*/ 190 h 414"/>
                <a:gd name="T6" fmla="*/ 12 w 376"/>
                <a:gd name="T7" fmla="*/ 188 h 414"/>
                <a:gd name="T8" fmla="*/ 40 w 376"/>
                <a:gd name="T9" fmla="*/ 188 h 414"/>
                <a:gd name="T10" fmla="*/ 40 w 376"/>
                <a:gd name="T11" fmla="*/ 148 h 414"/>
                <a:gd name="T12" fmla="*/ 40 w 376"/>
                <a:gd name="T13" fmla="*/ 46 h 414"/>
                <a:gd name="T14" fmla="*/ 40 w 376"/>
                <a:gd name="T15" fmla="*/ 28 h 414"/>
                <a:gd name="T16" fmla="*/ 50 w 376"/>
                <a:gd name="T17" fmla="*/ 24 h 414"/>
                <a:gd name="T18" fmla="*/ 106 w 376"/>
                <a:gd name="T19" fmla="*/ 14 h 414"/>
                <a:gd name="T20" fmla="*/ 124 w 376"/>
                <a:gd name="T21" fmla="*/ 6 h 414"/>
                <a:gd name="T22" fmla="*/ 134 w 376"/>
                <a:gd name="T23" fmla="*/ 14 h 414"/>
                <a:gd name="T24" fmla="*/ 146 w 376"/>
                <a:gd name="T25" fmla="*/ 30 h 414"/>
                <a:gd name="T26" fmla="*/ 164 w 376"/>
                <a:gd name="T27" fmla="*/ 16 h 414"/>
                <a:gd name="T28" fmla="*/ 174 w 376"/>
                <a:gd name="T29" fmla="*/ 6 h 414"/>
                <a:gd name="T30" fmla="*/ 180 w 376"/>
                <a:gd name="T31" fmla="*/ 12 h 414"/>
                <a:gd name="T32" fmla="*/ 192 w 376"/>
                <a:gd name="T33" fmla="*/ 4 h 414"/>
                <a:gd name="T34" fmla="*/ 208 w 376"/>
                <a:gd name="T35" fmla="*/ 0 h 414"/>
                <a:gd name="T36" fmla="*/ 222 w 376"/>
                <a:gd name="T37" fmla="*/ 28 h 414"/>
                <a:gd name="T38" fmla="*/ 234 w 376"/>
                <a:gd name="T39" fmla="*/ 46 h 414"/>
                <a:gd name="T40" fmla="*/ 242 w 376"/>
                <a:gd name="T41" fmla="*/ 60 h 414"/>
                <a:gd name="T42" fmla="*/ 268 w 376"/>
                <a:gd name="T43" fmla="*/ 94 h 414"/>
                <a:gd name="T44" fmla="*/ 288 w 376"/>
                <a:gd name="T45" fmla="*/ 108 h 414"/>
                <a:gd name="T46" fmla="*/ 298 w 376"/>
                <a:gd name="T47" fmla="*/ 120 h 414"/>
                <a:gd name="T48" fmla="*/ 308 w 376"/>
                <a:gd name="T49" fmla="*/ 136 h 414"/>
                <a:gd name="T50" fmla="*/ 312 w 376"/>
                <a:gd name="T51" fmla="*/ 150 h 414"/>
                <a:gd name="T52" fmla="*/ 318 w 376"/>
                <a:gd name="T53" fmla="*/ 168 h 414"/>
                <a:gd name="T54" fmla="*/ 336 w 376"/>
                <a:gd name="T55" fmla="*/ 172 h 414"/>
                <a:gd name="T56" fmla="*/ 356 w 376"/>
                <a:gd name="T57" fmla="*/ 178 h 414"/>
                <a:gd name="T58" fmla="*/ 358 w 376"/>
                <a:gd name="T59" fmla="*/ 186 h 414"/>
                <a:gd name="T60" fmla="*/ 366 w 376"/>
                <a:gd name="T61" fmla="*/ 192 h 414"/>
                <a:gd name="T62" fmla="*/ 366 w 376"/>
                <a:gd name="T63" fmla="*/ 198 h 414"/>
                <a:gd name="T64" fmla="*/ 356 w 376"/>
                <a:gd name="T65" fmla="*/ 208 h 414"/>
                <a:gd name="T66" fmla="*/ 336 w 376"/>
                <a:gd name="T67" fmla="*/ 216 h 414"/>
                <a:gd name="T68" fmla="*/ 316 w 376"/>
                <a:gd name="T69" fmla="*/ 232 h 414"/>
                <a:gd name="T70" fmla="*/ 308 w 376"/>
                <a:gd name="T71" fmla="*/ 242 h 414"/>
                <a:gd name="T72" fmla="*/ 298 w 376"/>
                <a:gd name="T73" fmla="*/ 252 h 414"/>
                <a:gd name="T74" fmla="*/ 284 w 376"/>
                <a:gd name="T75" fmla="*/ 260 h 414"/>
                <a:gd name="T76" fmla="*/ 274 w 376"/>
                <a:gd name="T77" fmla="*/ 280 h 414"/>
                <a:gd name="T78" fmla="*/ 262 w 376"/>
                <a:gd name="T79" fmla="*/ 302 h 414"/>
                <a:gd name="T80" fmla="*/ 248 w 376"/>
                <a:gd name="T81" fmla="*/ 310 h 414"/>
                <a:gd name="T82" fmla="*/ 234 w 376"/>
                <a:gd name="T83" fmla="*/ 314 h 414"/>
                <a:gd name="T84" fmla="*/ 234 w 376"/>
                <a:gd name="T85" fmla="*/ 322 h 414"/>
                <a:gd name="T86" fmla="*/ 222 w 376"/>
                <a:gd name="T87" fmla="*/ 352 h 414"/>
                <a:gd name="T88" fmla="*/ 204 w 376"/>
                <a:gd name="T89" fmla="*/ 360 h 414"/>
                <a:gd name="T90" fmla="*/ 190 w 376"/>
                <a:gd name="T91" fmla="*/ 362 h 414"/>
                <a:gd name="T92" fmla="*/ 174 w 376"/>
                <a:gd name="T93" fmla="*/ 360 h 414"/>
                <a:gd name="T94" fmla="*/ 162 w 376"/>
                <a:gd name="T95" fmla="*/ 352 h 414"/>
                <a:gd name="T96" fmla="*/ 150 w 376"/>
                <a:gd name="T97" fmla="*/ 348 h 414"/>
                <a:gd name="T98" fmla="*/ 124 w 376"/>
                <a:gd name="T99" fmla="*/ 338 h 414"/>
                <a:gd name="T100" fmla="*/ 114 w 376"/>
                <a:gd name="T101" fmla="*/ 350 h 414"/>
                <a:gd name="T102" fmla="*/ 106 w 376"/>
                <a:gd name="T103" fmla="*/ 374 h 414"/>
                <a:gd name="T104" fmla="*/ 94 w 376"/>
                <a:gd name="T105" fmla="*/ 382 h 414"/>
                <a:gd name="T106" fmla="*/ 82 w 376"/>
                <a:gd name="T107" fmla="*/ 400 h 414"/>
                <a:gd name="T108" fmla="*/ 72 w 376"/>
                <a:gd name="T109" fmla="*/ 402 h 414"/>
                <a:gd name="T110" fmla="*/ 66 w 376"/>
                <a:gd name="T111" fmla="*/ 410 h 414"/>
                <a:gd name="T112" fmla="*/ 42 w 376"/>
                <a:gd name="T113" fmla="*/ 410 h 414"/>
                <a:gd name="T114" fmla="*/ 32 w 376"/>
                <a:gd name="T115" fmla="*/ 410 h 414"/>
                <a:gd name="T116" fmla="*/ 26 w 376"/>
                <a:gd name="T117" fmla="*/ 404 h 414"/>
                <a:gd name="T118" fmla="*/ 32 w 376"/>
                <a:gd name="T119" fmla="*/ 374 h 414"/>
                <a:gd name="T120" fmla="*/ 30 w 376"/>
                <a:gd name="T121" fmla="*/ 362 h 414"/>
                <a:gd name="T122" fmla="*/ 18 w 376"/>
                <a:gd name="T123" fmla="*/ 332 h 414"/>
                <a:gd name="T124" fmla="*/ 2 w 376"/>
                <a:gd name="T125" fmla="*/ 3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414">
                  <a:moveTo>
                    <a:pt x="2" y="314"/>
                  </a:moveTo>
                  <a:lnTo>
                    <a:pt x="2" y="314"/>
                  </a:lnTo>
                  <a:lnTo>
                    <a:pt x="0" y="244"/>
                  </a:lnTo>
                  <a:lnTo>
                    <a:pt x="0" y="244"/>
                  </a:lnTo>
                  <a:lnTo>
                    <a:pt x="0" y="212"/>
                  </a:lnTo>
                  <a:lnTo>
                    <a:pt x="0" y="212"/>
                  </a:lnTo>
                  <a:lnTo>
                    <a:pt x="0" y="202"/>
                  </a:lnTo>
                  <a:lnTo>
                    <a:pt x="0" y="192"/>
                  </a:lnTo>
                  <a:lnTo>
                    <a:pt x="2" y="190"/>
                  </a:lnTo>
                  <a:lnTo>
                    <a:pt x="2" y="190"/>
                  </a:lnTo>
                  <a:lnTo>
                    <a:pt x="4" y="188"/>
                  </a:lnTo>
                  <a:lnTo>
                    <a:pt x="12" y="188"/>
                  </a:lnTo>
                  <a:lnTo>
                    <a:pt x="22" y="190"/>
                  </a:lnTo>
                  <a:lnTo>
                    <a:pt x="34" y="188"/>
                  </a:lnTo>
                  <a:lnTo>
                    <a:pt x="40" y="188"/>
                  </a:lnTo>
                  <a:lnTo>
                    <a:pt x="42" y="180"/>
                  </a:lnTo>
                  <a:lnTo>
                    <a:pt x="42" y="180"/>
                  </a:lnTo>
                  <a:lnTo>
                    <a:pt x="40" y="148"/>
                  </a:lnTo>
                  <a:lnTo>
                    <a:pt x="40" y="114"/>
                  </a:lnTo>
                  <a:lnTo>
                    <a:pt x="40" y="114"/>
                  </a:lnTo>
                  <a:lnTo>
                    <a:pt x="40" y="46"/>
                  </a:lnTo>
                  <a:lnTo>
                    <a:pt x="40" y="46"/>
                  </a:lnTo>
                  <a:lnTo>
                    <a:pt x="40" y="28"/>
                  </a:lnTo>
                  <a:lnTo>
                    <a:pt x="40" y="28"/>
                  </a:lnTo>
                  <a:lnTo>
                    <a:pt x="40" y="26"/>
                  </a:lnTo>
                  <a:lnTo>
                    <a:pt x="42" y="24"/>
                  </a:lnTo>
                  <a:lnTo>
                    <a:pt x="50" y="24"/>
                  </a:lnTo>
                  <a:lnTo>
                    <a:pt x="50" y="24"/>
                  </a:lnTo>
                  <a:lnTo>
                    <a:pt x="80" y="18"/>
                  </a:lnTo>
                  <a:lnTo>
                    <a:pt x="106" y="14"/>
                  </a:lnTo>
                  <a:lnTo>
                    <a:pt x="106" y="14"/>
                  </a:lnTo>
                  <a:lnTo>
                    <a:pt x="116" y="12"/>
                  </a:lnTo>
                  <a:lnTo>
                    <a:pt x="124" y="6"/>
                  </a:lnTo>
                  <a:lnTo>
                    <a:pt x="130" y="12"/>
                  </a:lnTo>
                  <a:lnTo>
                    <a:pt x="130" y="12"/>
                  </a:lnTo>
                  <a:lnTo>
                    <a:pt x="134" y="14"/>
                  </a:lnTo>
                  <a:lnTo>
                    <a:pt x="140" y="18"/>
                  </a:lnTo>
                  <a:lnTo>
                    <a:pt x="146" y="30"/>
                  </a:lnTo>
                  <a:lnTo>
                    <a:pt x="146" y="30"/>
                  </a:lnTo>
                  <a:lnTo>
                    <a:pt x="154" y="24"/>
                  </a:lnTo>
                  <a:lnTo>
                    <a:pt x="164" y="16"/>
                  </a:lnTo>
                  <a:lnTo>
                    <a:pt x="164" y="16"/>
                  </a:lnTo>
                  <a:lnTo>
                    <a:pt x="166" y="12"/>
                  </a:lnTo>
                  <a:lnTo>
                    <a:pt x="174" y="6"/>
                  </a:lnTo>
                  <a:lnTo>
                    <a:pt x="174" y="6"/>
                  </a:lnTo>
                  <a:lnTo>
                    <a:pt x="176" y="12"/>
                  </a:lnTo>
                  <a:lnTo>
                    <a:pt x="180" y="12"/>
                  </a:lnTo>
                  <a:lnTo>
                    <a:pt x="180" y="12"/>
                  </a:lnTo>
                  <a:lnTo>
                    <a:pt x="184" y="6"/>
                  </a:lnTo>
                  <a:lnTo>
                    <a:pt x="192" y="4"/>
                  </a:lnTo>
                  <a:lnTo>
                    <a:pt x="192" y="4"/>
                  </a:lnTo>
                  <a:lnTo>
                    <a:pt x="202" y="0"/>
                  </a:lnTo>
                  <a:lnTo>
                    <a:pt x="208" y="0"/>
                  </a:lnTo>
                  <a:lnTo>
                    <a:pt x="208" y="0"/>
                  </a:lnTo>
                  <a:lnTo>
                    <a:pt x="208" y="12"/>
                  </a:lnTo>
                  <a:lnTo>
                    <a:pt x="208" y="12"/>
                  </a:lnTo>
                  <a:lnTo>
                    <a:pt x="222" y="28"/>
                  </a:lnTo>
                  <a:lnTo>
                    <a:pt x="222" y="28"/>
                  </a:lnTo>
                  <a:lnTo>
                    <a:pt x="234" y="46"/>
                  </a:lnTo>
                  <a:lnTo>
                    <a:pt x="234" y="46"/>
                  </a:lnTo>
                  <a:lnTo>
                    <a:pt x="236" y="54"/>
                  </a:lnTo>
                  <a:lnTo>
                    <a:pt x="242" y="60"/>
                  </a:lnTo>
                  <a:lnTo>
                    <a:pt x="242" y="60"/>
                  </a:lnTo>
                  <a:lnTo>
                    <a:pt x="244" y="70"/>
                  </a:lnTo>
                  <a:lnTo>
                    <a:pt x="248" y="80"/>
                  </a:lnTo>
                  <a:lnTo>
                    <a:pt x="268" y="94"/>
                  </a:lnTo>
                  <a:lnTo>
                    <a:pt x="268" y="94"/>
                  </a:lnTo>
                  <a:lnTo>
                    <a:pt x="286" y="100"/>
                  </a:lnTo>
                  <a:lnTo>
                    <a:pt x="288" y="108"/>
                  </a:lnTo>
                  <a:lnTo>
                    <a:pt x="288" y="120"/>
                  </a:lnTo>
                  <a:lnTo>
                    <a:pt x="288" y="120"/>
                  </a:lnTo>
                  <a:lnTo>
                    <a:pt x="298" y="120"/>
                  </a:lnTo>
                  <a:lnTo>
                    <a:pt x="304" y="122"/>
                  </a:lnTo>
                  <a:lnTo>
                    <a:pt x="308" y="126"/>
                  </a:lnTo>
                  <a:lnTo>
                    <a:pt x="308" y="136"/>
                  </a:lnTo>
                  <a:lnTo>
                    <a:pt x="308" y="136"/>
                  </a:lnTo>
                  <a:lnTo>
                    <a:pt x="308" y="146"/>
                  </a:lnTo>
                  <a:lnTo>
                    <a:pt x="312" y="150"/>
                  </a:lnTo>
                  <a:lnTo>
                    <a:pt x="312" y="150"/>
                  </a:lnTo>
                  <a:lnTo>
                    <a:pt x="314" y="160"/>
                  </a:lnTo>
                  <a:lnTo>
                    <a:pt x="318" y="168"/>
                  </a:lnTo>
                  <a:lnTo>
                    <a:pt x="318" y="168"/>
                  </a:lnTo>
                  <a:lnTo>
                    <a:pt x="326" y="172"/>
                  </a:lnTo>
                  <a:lnTo>
                    <a:pt x="336" y="172"/>
                  </a:lnTo>
                  <a:lnTo>
                    <a:pt x="336" y="172"/>
                  </a:lnTo>
                  <a:lnTo>
                    <a:pt x="356" y="178"/>
                  </a:lnTo>
                  <a:lnTo>
                    <a:pt x="356" y="178"/>
                  </a:lnTo>
                  <a:lnTo>
                    <a:pt x="358" y="180"/>
                  </a:lnTo>
                  <a:lnTo>
                    <a:pt x="358" y="180"/>
                  </a:lnTo>
                  <a:lnTo>
                    <a:pt x="358" y="186"/>
                  </a:lnTo>
                  <a:lnTo>
                    <a:pt x="358" y="188"/>
                  </a:lnTo>
                  <a:lnTo>
                    <a:pt x="358" y="188"/>
                  </a:lnTo>
                  <a:lnTo>
                    <a:pt x="366" y="192"/>
                  </a:lnTo>
                  <a:lnTo>
                    <a:pt x="376" y="198"/>
                  </a:lnTo>
                  <a:lnTo>
                    <a:pt x="376" y="198"/>
                  </a:lnTo>
                  <a:lnTo>
                    <a:pt x="366" y="198"/>
                  </a:lnTo>
                  <a:lnTo>
                    <a:pt x="364" y="200"/>
                  </a:lnTo>
                  <a:lnTo>
                    <a:pt x="356" y="208"/>
                  </a:lnTo>
                  <a:lnTo>
                    <a:pt x="356" y="208"/>
                  </a:lnTo>
                  <a:lnTo>
                    <a:pt x="352" y="212"/>
                  </a:lnTo>
                  <a:lnTo>
                    <a:pt x="342" y="216"/>
                  </a:lnTo>
                  <a:lnTo>
                    <a:pt x="336" y="216"/>
                  </a:lnTo>
                  <a:lnTo>
                    <a:pt x="328" y="218"/>
                  </a:lnTo>
                  <a:lnTo>
                    <a:pt x="328" y="218"/>
                  </a:lnTo>
                  <a:lnTo>
                    <a:pt x="316" y="232"/>
                  </a:lnTo>
                  <a:lnTo>
                    <a:pt x="314" y="240"/>
                  </a:lnTo>
                  <a:lnTo>
                    <a:pt x="308" y="242"/>
                  </a:lnTo>
                  <a:lnTo>
                    <a:pt x="308" y="242"/>
                  </a:lnTo>
                  <a:lnTo>
                    <a:pt x="304" y="244"/>
                  </a:lnTo>
                  <a:lnTo>
                    <a:pt x="298" y="252"/>
                  </a:lnTo>
                  <a:lnTo>
                    <a:pt x="298" y="252"/>
                  </a:lnTo>
                  <a:lnTo>
                    <a:pt x="288" y="254"/>
                  </a:lnTo>
                  <a:lnTo>
                    <a:pt x="284" y="260"/>
                  </a:lnTo>
                  <a:lnTo>
                    <a:pt x="284" y="260"/>
                  </a:lnTo>
                  <a:lnTo>
                    <a:pt x="276" y="270"/>
                  </a:lnTo>
                  <a:lnTo>
                    <a:pt x="274" y="280"/>
                  </a:lnTo>
                  <a:lnTo>
                    <a:pt x="274" y="280"/>
                  </a:lnTo>
                  <a:lnTo>
                    <a:pt x="274" y="288"/>
                  </a:lnTo>
                  <a:lnTo>
                    <a:pt x="272" y="292"/>
                  </a:lnTo>
                  <a:lnTo>
                    <a:pt x="262" y="302"/>
                  </a:lnTo>
                  <a:lnTo>
                    <a:pt x="262" y="302"/>
                  </a:lnTo>
                  <a:lnTo>
                    <a:pt x="256" y="308"/>
                  </a:lnTo>
                  <a:lnTo>
                    <a:pt x="248" y="310"/>
                  </a:lnTo>
                  <a:lnTo>
                    <a:pt x="236" y="312"/>
                  </a:lnTo>
                  <a:lnTo>
                    <a:pt x="236" y="312"/>
                  </a:lnTo>
                  <a:lnTo>
                    <a:pt x="234" y="314"/>
                  </a:lnTo>
                  <a:lnTo>
                    <a:pt x="234" y="314"/>
                  </a:lnTo>
                  <a:lnTo>
                    <a:pt x="234" y="322"/>
                  </a:lnTo>
                  <a:lnTo>
                    <a:pt x="234" y="322"/>
                  </a:lnTo>
                  <a:lnTo>
                    <a:pt x="228" y="348"/>
                  </a:lnTo>
                  <a:lnTo>
                    <a:pt x="228" y="348"/>
                  </a:lnTo>
                  <a:lnTo>
                    <a:pt x="222" y="352"/>
                  </a:lnTo>
                  <a:lnTo>
                    <a:pt x="218" y="354"/>
                  </a:lnTo>
                  <a:lnTo>
                    <a:pt x="214" y="360"/>
                  </a:lnTo>
                  <a:lnTo>
                    <a:pt x="204" y="360"/>
                  </a:lnTo>
                  <a:lnTo>
                    <a:pt x="204" y="360"/>
                  </a:lnTo>
                  <a:lnTo>
                    <a:pt x="196" y="362"/>
                  </a:lnTo>
                  <a:lnTo>
                    <a:pt x="190" y="362"/>
                  </a:lnTo>
                  <a:lnTo>
                    <a:pt x="180" y="362"/>
                  </a:lnTo>
                  <a:lnTo>
                    <a:pt x="174" y="360"/>
                  </a:lnTo>
                  <a:lnTo>
                    <a:pt x="174" y="360"/>
                  </a:lnTo>
                  <a:lnTo>
                    <a:pt x="166" y="354"/>
                  </a:lnTo>
                  <a:lnTo>
                    <a:pt x="162" y="352"/>
                  </a:lnTo>
                  <a:lnTo>
                    <a:pt x="162" y="352"/>
                  </a:lnTo>
                  <a:lnTo>
                    <a:pt x="154" y="352"/>
                  </a:lnTo>
                  <a:lnTo>
                    <a:pt x="150" y="348"/>
                  </a:lnTo>
                  <a:lnTo>
                    <a:pt x="150" y="348"/>
                  </a:lnTo>
                  <a:lnTo>
                    <a:pt x="142" y="340"/>
                  </a:lnTo>
                  <a:lnTo>
                    <a:pt x="134" y="338"/>
                  </a:lnTo>
                  <a:lnTo>
                    <a:pt x="124" y="338"/>
                  </a:lnTo>
                  <a:lnTo>
                    <a:pt x="116" y="342"/>
                  </a:lnTo>
                  <a:lnTo>
                    <a:pt x="116" y="342"/>
                  </a:lnTo>
                  <a:lnTo>
                    <a:pt x="114" y="350"/>
                  </a:lnTo>
                  <a:lnTo>
                    <a:pt x="112" y="360"/>
                  </a:lnTo>
                  <a:lnTo>
                    <a:pt x="106" y="374"/>
                  </a:lnTo>
                  <a:lnTo>
                    <a:pt x="106" y="374"/>
                  </a:lnTo>
                  <a:lnTo>
                    <a:pt x="100" y="380"/>
                  </a:lnTo>
                  <a:lnTo>
                    <a:pt x="94" y="382"/>
                  </a:lnTo>
                  <a:lnTo>
                    <a:pt x="94" y="382"/>
                  </a:lnTo>
                  <a:lnTo>
                    <a:pt x="86" y="392"/>
                  </a:lnTo>
                  <a:lnTo>
                    <a:pt x="82" y="400"/>
                  </a:lnTo>
                  <a:lnTo>
                    <a:pt x="82" y="400"/>
                  </a:lnTo>
                  <a:lnTo>
                    <a:pt x="80" y="402"/>
                  </a:lnTo>
                  <a:lnTo>
                    <a:pt x="72" y="402"/>
                  </a:lnTo>
                  <a:lnTo>
                    <a:pt x="72" y="402"/>
                  </a:lnTo>
                  <a:lnTo>
                    <a:pt x="72" y="406"/>
                  </a:lnTo>
                  <a:lnTo>
                    <a:pt x="72" y="406"/>
                  </a:lnTo>
                  <a:lnTo>
                    <a:pt x="66" y="410"/>
                  </a:lnTo>
                  <a:lnTo>
                    <a:pt x="60" y="410"/>
                  </a:lnTo>
                  <a:lnTo>
                    <a:pt x="60" y="410"/>
                  </a:lnTo>
                  <a:lnTo>
                    <a:pt x="42" y="410"/>
                  </a:lnTo>
                  <a:lnTo>
                    <a:pt x="42" y="410"/>
                  </a:lnTo>
                  <a:lnTo>
                    <a:pt x="34" y="410"/>
                  </a:lnTo>
                  <a:lnTo>
                    <a:pt x="32" y="410"/>
                  </a:lnTo>
                  <a:lnTo>
                    <a:pt x="30" y="414"/>
                  </a:lnTo>
                  <a:lnTo>
                    <a:pt x="30" y="414"/>
                  </a:lnTo>
                  <a:lnTo>
                    <a:pt x="26" y="404"/>
                  </a:lnTo>
                  <a:lnTo>
                    <a:pt x="26" y="400"/>
                  </a:lnTo>
                  <a:lnTo>
                    <a:pt x="30" y="386"/>
                  </a:lnTo>
                  <a:lnTo>
                    <a:pt x="32" y="374"/>
                  </a:lnTo>
                  <a:lnTo>
                    <a:pt x="32" y="366"/>
                  </a:lnTo>
                  <a:lnTo>
                    <a:pt x="30" y="362"/>
                  </a:lnTo>
                  <a:lnTo>
                    <a:pt x="30" y="362"/>
                  </a:lnTo>
                  <a:lnTo>
                    <a:pt x="26" y="348"/>
                  </a:lnTo>
                  <a:lnTo>
                    <a:pt x="18" y="332"/>
                  </a:lnTo>
                  <a:lnTo>
                    <a:pt x="18" y="332"/>
                  </a:lnTo>
                  <a:lnTo>
                    <a:pt x="12" y="322"/>
                  </a:lnTo>
                  <a:lnTo>
                    <a:pt x="2" y="314"/>
                  </a:lnTo>
                  <a:lnTo>
                    <a:pt x="2" y="314"/>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87" name="LESOTHO"/>
            <p:cNvSpPr>
              <a:spLocks/>
            </p:cNvSpPr>
            <p:nvPr/>
          </p:nvSpPr>
          <p:spPr bwMode="auto">
            <a:xfrm>
              <a:off x="7372827" y="4753068"/>
              <a:ext cx="120183" cy="120031"/>
            </a:xfrm>
            <a:custGeom>
              <a:avLst/>
              <a:gdLst>
                <a:gd name="T0" fmla="*/ 0 w 94"/>
                <a:gd name="T1" fmla="*/ 54 h 100"/>
                <a:gd name="T2" fmla="*/ 0 w 94"/>
                <a:gd name="T3" fmla="*/ 54 h 100"/>
                <a:gd name="T4" fmla="*/ 2 w 94"/>
                <a:gd name="T5" fmla="*/ 60 h 100"/>
                <a:gd name="T6" fmla="*/ 8 w 94"/>
                <a:gd name="T7" fmla="*/ 68 h 100"/>
                <a:gd name="T8" fmla="*/ 8 w 94"/>
                <a:gd name="T9" fmla="*/ 68 h 100"/>
                <a:gd name="T10" fmla="*/ 10 w 94"/>
                <a:gd name="T11" fmla="*/ 78 h 100"/>
                <a:gd name="T12" fmla="*/ 14 w 94"/>
                <a:gd name="T13" fmla="*/ 84 h 100"/>
                <a:gd name="T14" fmla="*/ 14 w 94"/>
                <a:gd name="T15" fmla="*/ 84 h 100"/>
                <a:gd name="T16" fmla="*/ 28 w 94"/>
                <a:gd name="T17" fmla="*/ 96 h 100"/>
                <a:gd name="T18" fmla="*/ 32 w 94"/>
                <a:gd name="T19" fmla="*/ 100 h 100"/>
                <a:gd name="T20" fmla="*/ 38 w 94"/>
                <a:gd name="T21" fmla="*/ 100 h 100"/>
                <a:gd name="T22" fmla="*/ 42 w 94"/>
                <a:gd name="T23" fmla="*/ 100 h 100"/>
                <a:gd name="T24" fmla="*/ 42 w 94"/>
                <a:gd name="T25" fmla="*/ 100 h 100"/>
                <a:gd name="T26" fmla="*/ 44 w 94"/>
                <a:gd name="T27" fmla="*/ 90 h 100"/>
                <a:gd name="T28" fmla="*/ 46 w 94"/>
                <a:gd name="T29" fmla="*/ 80 h 100"/>
                <a:gd name="T30" fmla="*/ 46 w 94"/>
                <a:gd name="T31" fmla="*/ 80 h 100"/>
                <a:gd name="T32" fmla="*/ 54 w 94"/>
                <a:gd name="T33" fmla="*/ 78 h 100"/>
                <a:gd name="T34" fmla="*/ 56 w 94"/>
                <a:gd name="T35" fmla="*/ 76 h 100"/>
                <a:gd name="T36" fmla="*/ 66 w 94"/>
                <a:gd name="T37" fmla="*/ 76 h 100"/>
                <a:gd name="T38" fmla="*/ 66 w 94"/>
                <a:gd name="T39" fmla="*/ 76 h 100"/>
                <a:gd name="T40" fmla="*/ 74 w 94"/>
                <a:gd name="T41" fmla="*/ 68 h 100"/>
                <a:gd name="T42" fmla="*/ 82 w 94"/>
                <a:gd name="T43" fmla="*/ 66 h 100"/>
                <a:gd name="T44" fmla="*/ 82 w 94"/>
                <a:gd name="T45" fmla="*/ 64 h 100"/>
                <a:gd name="T46" fmla="*/ 82 w 94"/>
                <a:gd name="T47" fmla="*/ 64 h 100"/>
                <a:gd name="T48" fmla="*/ 84 w 94"/>
                <a:gd name="T49" fmla="*/ 56 h 100"/>
                <a:gd name="T50" fmla="*/ 90 w 94"/>
                <a:gd name="T51" fmla="*/ 48 h 100"/>
                <a:gd name="T52" fmla="*/ 90 w 94"/>
                <a:gd name="T53" fmla="*/ 48 h 100"/>
                <a:gd name="T54" fmla="*/ 94 w 94"/>
                <a:gd name="T55" fmla="*/ 46 h 100"/>
                <a:gd name="T56" fmla="*/ 94 w 94"/>
                <a:gd name="T57" fmla="*/ 38 h 100"/>
                <a:gd name="T58" fmla="*/ 94 w 94"/>
                <a:gd name="T59" fmla="*/ 38 h 100"/>
                <a:gd name="T60" fmla="*/ 90 w 94"/>
                <a:gd name="T61" fmla="*/ 26 h 100"/>
                <a:gd name="T62" fmla="*/ 82 w 94"/>
                <a:gd name="T63" fmla="*/ 20 h 100"/>
                <a:gd name="T64" fmla="*/ 82 w 94"/>
                <a:gd name="T65" fmla="*/ 20 h 100"/>
                <a:gd name="T66" fmla="*/ 62 w 94"/>
                <a:gd name="T67" fmla="*/ 6 h 100"/>
                <a:gd name="T68" fmla="*/ 62 w 94"/>
                <a:gd name="T69" fmla="*/ 6 h 100"/>
                <a:gd name="T70" fmla="*/ 60 w 94"/>
                <a:gd name="T71" fmla="*/ 0 h 100"/>
                <a:gd name="T72" fmla="*/ 56 w 94"/>
                <a:gd name="T73" fmla="*/ 6 h 100"/>
                <a:gd name="T74" fmla="*/ 46 w 94"/>
                <a:gd name="T75" fmla="*/ 8 h 100"/>
                <a:gd name="T76" fmla="*/ 46 w 94"/>
                <a:gd name="T77" fmla="*/ 8 h 100"/>
                <a:gd name="T78" fmla="*/ 38 w 94"/>
                <a:gd name="T79" fmla="*/ 14 h 100"/>
                <a:gd name="T80" fmla="*/ 38 w 94"/>
                <a:gd name="T81" fmla="*/ 14 h 100"/>
                <a:gd name="T82" fmla="*/ 30 w 94"/>
                <a:gd name="T83" fmla="*/ 16 h 100"/>
                <a:gd name="T84" fmla="*/ 22 w 94"/>
                <a:gd name="T85" fmla="*/ 24 h 100"/>
                <a:gd name="T86" fmla="*/ 22 w 94"/>
                <a:gd name="T87" fmla="*/ 24 h 100"/>
                <a:gd name="T88" fmla="*/ 14 w 94"/>
                <a:gd name="T89" fmla="*/ 40 h 100"/>
                <a:gd name="T90" fmla="*/ 14 w 94"/>
                <a:gd name="T91" fmla="*/ 40 h 100"/>
                <a:gd name="T92" fmla="*/ 8 w 94"/>
                <a:gd name="T93" fmla="*/ 48 h 100"/>
                <a:gd name="T94" fmla="*/ 0 w 94"/>
                <a:gd name="T95" fmla="*/ 54 h 100"/>
                <a:gd name="T96" fmla="*/ 0 w 94"/>
                <a:gd name="T97"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 h="100">
                  <a:moveTo>
                    <a:pt x="0" y="54"/>
                  </a:moveTo>
                  <a:lnTo>
                    <a:pt x="0" y="54"/>
                  </a:lnTo>
                  <a:lnTo>
                    <a:pt x="2" y="60"/>
                  </a:lnTo>
                  <a:lnTo>
                    <a:pt x="8" y="68"/>
                  </a:lnTo>
                  <a:lnTo>
                    <a:pt x="8" y="68"/>
                  </a:lnTo>
                  <a:lnTo>
                    <a:pt x="10" y="78"/>
                  </a:lnTo>
                  <a:lnTo>
                    <a:pt x="14" y="84"/>
                  </a:lnTo>
                  <a:lnTo>
                    <a:pt x="14" y="84"/>
                  </a:lnTo>
                  <a:lnTo>
                    <a:pt x="28" y="96"/>
                  </a:lnTo>
                  <a:lnTo>
                    <a:pt x="32" y="100"/>
                  </a:lnTo>
                  <a:lnTo>
                    <a:pt x="38" y="100"/>
                  </a:lnTo>
                  <a:lnTo>
                    <a:pt x="42" y="100"/>
                  </a:lnTo>
                  <a:lnTo>
                    <a:pt x="42" y="100"/>
                  </a:lnTo>
                  <a:lnTo>
                    <a:pt x="44" y="90"/>
                  </a:lnTo>
                  <a:lnTo>
                    <a:pt x="46" y="80"/>
                  </a:lnTo>
                  <a:lnTo>
                    <a:pt x="46" y="80"/>
                  </a:lnTo>
                  <a:lnTo>
                    <a:pt x="54" y="78"/>
                  </a:lnTo>
                  <a:lnTo>
                    <a:pt x="56" y="76"/>
                  </a:lnTo>
                  <a:lnTo>
                    <a:pt x="66" y="76"/>
                  </a:lnTo>
                  <a:lnTo>
                    <a:pt x="66" y="76"/>
                  </a:lnTo>
                  <a:lnTo>
                    <a:pt x="74" y="68"/>
                  </a:lnTo>
                  <a:lnTo>
                    <a:pt x="82" y="66"/>
                  </a:lnTo>
                  <a:lnTo>
                    <a:pt x="82" y="64"/>
                  </a:lnTo>
                  <a:lnTo>
                    <a:pt x="82" y="64"/>
                  </a:lnTo>
                  <a:lnTo>
                    <a:pt x="84" y="56"/>
                  </a:lnTo>
                  <a:lnTo>
                    <a:pt x="90" y="48"/>
                  </a:lnTo>
                  <a:lnTo>
                    <a:pt x="90" y="48"/>
                  </a:lnTo>
                  <a:lnTo>
                    <a:pt x="94" y="46"/>
                  </a:lnTo>
                  <a:lnTo>
                    <a:pt x="94" y="38"/>
                  </a:lnTo>
                  <a:lnTo>
                    <a:pt x="94" y="38"/>
                  </a:lnTo>
                  <a:lnTo>
                    <a:pt x="90" y="26"/>
                  </a:lnTo>
                  <a:lnTo>
                    <a:pt x="82" y="20"/>
                  </a:lnTo>
                  <a:lnTo>
                    <a:pt x="82" y="20"/>
                  </a:lnTo>
                  <a:lnTo>
                    <a:pt x="62" y="6"/>
                  </a:lnTo>
                  <a:lnTo>
                    <a:pt x="62" y="6"/>
                  </a:lnTo>
                  <a:lnTo>
                    <a:pt x="60" y="0"/>
                  </a:lnTo>
                  <a:lnTo>
                    <a:pt x="56" y="6"/>
                  </a:lnTo>
                  <a:lnTo>
                    <a:pt x="46" y="8"/>
                  </a:lnTo>
                  <a:lnTo>
                    <a:pt x="46" y="8"/>
                  </a:lnTo>
                  <a:lnTo>
                    <a:pt x="38" y="14"/>
                  </a:lnTo>
                  <a:lnTo>
                    <a:pt x="38" y="14"/>
                  </a:lnTo>
                  <a:lnTo>
                    <a:pt x="30" y="16"/>
                  </a:lnTo>
                  <a:lnTo>
                    <a:pt x="22" y="24"/>
                  </a:lnTo>
                  <a:lnTo>
                    <a:pt x="22" y="24"/>
                  </a:lnTo>
                  <a:lnTo>
                    <a:pt x="14" y="40"/>
                  </a:lnTo>
                  <a:lnTo>
                    <a:pt x="14" y="40"/>
                  </a:lnTo>
                  <a:lnTo>
                    <a:pt x="8" y="48"/>
                  </a:lnTo>
                  <a:lnTo>
                    <a:pt x="0" y="54"/>
                  </a:lnTo>
                  <a:lnTo>
                    <a:pt x="0" y="54"/>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88" name="NAMIBIA"/>
            <p:cNvSpPr>
              <a:spLocks/>
            </p:cNvSpPr>
            <p:nvPr/>
          </p:nvSpPr>
          <p:spPr bwMode="auto">
            <a:xfrm>
              <a:off x="6590362" y="4124105"/>
              <a:ext cx="687851" cy="648168"/>
            </a:xfrm>
            <a:custGeom>
              <a:avLst/>
              <a:gdLst>
                <a:gd name="T0" fmla="*/ 16 w 538"/>
                <a:gd name="T1" fmla="*/ 8 h 540"/>
                <a:gd name="T2" fmla="*/ 32 w 538"/>
                <a:gd name="T3" fmla="*/ 10 h 540"/>
                <a:gd name="T4" fmla="*/ 64 w 538"/>
                <a:gd name="T5" fmla="*/ 0 h 540"/>
                <a:gd name="T6" fmla="*/ 82 w 538"/>
                <a:gd name="T7" fmla="*/ 12 h 540"/>
                <a:gd name="T8" fmla="*/ 104 w 538"/>
                <a:gd name="T9" fmla="*/ 20 h 540"/>
                <a:gd name="T10" fmla="*/ 218 w 538"/>
                <a:gd name="T11" fmla="*/ 20 h 540"/>
                <a:gd name="T12" fmla="*/ 272 w 538"/>
                <a:gd name="T13" fmla="*/ 24 h 540"/>
                <a:gd name="T14" fmla="*/ 304 w 538"/>
                <a:gd name="T15" fmla="*/ 36 h 540"/>
                <a:gd name="T16" fmla="*/ 336 w 538"/>
                <a:gd name="T17" fmla="*/ 40 h 540"/>
                <a:gd name="T18" fmla="*/ 362 w 538"/>
                <a:gd name="T19" fmla="*/ 48 h 540"/>
                <a:gd name="T20" fmla="*/ 384 w 538"/>
                <a:gd name="T21" fmla="*/ 48 h 540"/>
                <a:gd name="T22" fmla="*/ 402 w 538"/>
                <a:gd name="T23" fmla="*/ 42 h 540"/>
                <a:gd name="T24" fmla="*/ 504 w 538"/>
                <a:gd name="T25" fmla="*/ 22 h 540"/>
                <a:gd name="T26" fmla="*/ 514 w 538"/>
                <a:gd name="T27" fmla="*/ 24 h 540"/>
                <a:gd name="T28" fmla="*/ 538 w 538"/>
                <a:gd name="T29" fmla="*/ 36 h 540"/>
                <a:gd name="T30" fmla="*/ 514 w 538"/>
                <a:gd name="T31" fmla="*/ 42 h 540"/>
                <a:gd name="T32" fmla="*/ 506 w 538"/>
                <a:gd name="T33" fmla="*/ 42 h 540"/>
                <a:gd name="T34" fmla="*/ 476 w 538"/>
                <a:gd name="T35" fmla="*/ 66 h 540"/>
                <a:gd name="T36" fmla="*/ 456 w 538"/>
                <a:gd name="T37" fmla="*/ 48 h 540"/>
                <a:gd name="T38" fmla="*/ 416 w 538"/>
                <a:gd name="T39" fmla="*/ 52 h 540"/>
                <a:gd name="T40" fmla="*/ 372 w 538"/>
                <a:gd name="T41" fmla="*/ 62 h 540"/>
                <a:gd name="T42" fmla="*/ 372 w 538"/>
                <a:gd name="T43" fmla="*/ 90 h 540"/>
                <a:gd name="T44" fmla="*/ 372 w 538"/>
                <a:gd name="T45" fmla="*/ 208 h 540"/>
                <a:gd name="T46" fmla="*/ 364 w 538"/>
                <a:gd name="T47" fmla="*/ 226 h 540"/>
                <a:gd name="T48" fmla="*/ 332 w 538"/>
                <a:gd name="T49" fmla="*/ 226 h 540"/>
                <a:gd name="T50" fmla="*/ 332 w 538"/>
                <a:gd name="T51" fmla="*/ 296 h 540"/>
                <a:gd name="T52" fmla="*/ 332 w 538"/>
                <a:gd name="T53" fmla="*/ 512 h 540"/>
                <a:gd name="T54" fmla="*/ 316 w 538"/>
                <a:gd name="T55" fmla="*/ 522 h 540"/>
                <a:gd name="T56" fmla="*/ 304 w 538"/>
                <a:gd name="T57" fmla="*/ 536 h 540"/>
                <a:gd name="T58" fmla="*/ 302 w 538"/>
                <a:gd name="T59" fmla="*/ 540 h 540"/>
                <a:gd name="T60" fmla="*/ 282 w 538"/>
                <a:gd name="T61" fmla="*/ 538 h 540"/>
                <a:gd name="T62" fmla="*/ 254 w 538"/>
                <a:gd name="T63" fmla="*/ 540 h 540"/>
                <a:gd name="T64" fmla="*/ 238 w 538"/>
                <a:gd name="T65" fmla="*/ 536 h 540"/>
                <a:gd name="T66" fmla="*/ 228 w 538"/>
                <a:gd name="T67" fmla="*/ 526 h 540"/>
                <a:gd name="T68" fmla="*/ 214 w 538"/>
                <a:gd name="T69" fmla="*/ 506 h 540"/>
                <a:gd name="T70" fmla="*/ 202 w 538"/>
                <a:gd name="T71" fmla="*/ 510 h 540"/>
                <a:gd name="T72" fmla="*/ 190 w 538"/>
                <a:gd name="T73" fmla="*/ 526 h 540"/>
                <a:gd name="T74" fmla="*/ 170 w 538"/>
                <a:gd name="T75" fmla="*/ 510 h 540"/>
                <a:gd name="T76" fmla="*/ 144 w 538"/>
                <a:gd name="T77" fmla="*/ 470 h 540"/>
                <a:gd name="T78" fmla="*/ 138 w 538"/>
                <a:gd name="T79" fmla="*/ 450 h 540"/>
                <a:gd name="T80" fmla="*/ 134 w 538"/>
                <a:gd name="T81" fmla="*/ 430 h 540"/>
                <a:gd name="T82" fmla="*/ 130 w 538"/>
                <a:gd name="T83" fmla="*/ 416 h 540"/>
                <a:gd name="T84" fmla="*/ 122 w 538"/>
                <a:gd name="T85" fmla="*/ 384 h 540"/>
                <a:gd name="T86" fmla="*/ 122 w 538"/>
                <a:gd name="T87" fmla="*/ 364 h 540"/>
                <a:gd name="T88" fmla="*/ 110 w 538"/>
                <a:gd name="T89" fmla="*/ 324 h 540"/>
                <a:gd name="T90" fmla="*/ 108 w 538"/>
                <a:gd name="T91" fmla="*/ 276 h 540"/>
                <a:gd name="T92" fmla="*/ 110 w 538"/>
                <a:gd name="T93" fmla="*/ 256 h 540"/>
                <a:gd name="T94" fmla="*/ 90 w 538"/>
                <a:gd name="T95" fmla="*/ 214 h 540"/>
                <a:gd name="T96" fmla="*/ 82 w 538"/>
                <a:gd name="T97" fmla="*/ 198 h 540"/>
                <a:gd name="T98" fmla="*/ 52 w 538"/>
                <a:gd name="T99" fmla="*/ 134 h 540"/>
                <a:gd name="T100" fmla="*/ 20 w 538"/>
                <a:gd name="T101" fmla="*/ 74 h 540"/>
                <a:gd name="T102" fmla="*/ 0 w 538"/>
                <a:gd name="T103" fmla="*/ 28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8" h="540">
                  <a:moveTo>
                    <a:pt x="0" y="12"/>
                  </a:moveTo>
                  <a:lnTo>
                    <a:pt x="0" y="12"/>
                  </a:lnTo>
                  <a:lnTo>
                    <a:pt x="10" y="10"/>
                  </a:lnTo>
                  <a:lnTo>
                    <a:pt x="16" y="8"/>
                  </a:lnTo>
                  <a:lnTo>
                    <a:pt x="16" y="8"/>
                  </a:lnTo>
                  <a:lnTo>
                    <a:pt x="26" y="10"/>
                  </a:lnTo>
                  <a:lnTo>
                    <a:pt x="32" y="10"/>
                  </a:lnTo>
                  <a:lnTo>
                    <a:pt x="32" y="10"/>
                  </a:lnTo>
                  <a:lnTo>
                    <a:pt x="40" y="8"/>
                  </a:lnTo>
                  <a:lnTo>
                    <a:pt x="48" y="2"/>
                  </a:lnTo>
                  <a:lnTo>
                    <a:pt x="56" y="0"/>
                  </a:lnTo>
                  <a:lnTo>
                    <a:pt x="64" y="0"/>
                  </a:lnTo>
                  <a:lnTo>
                    <a:pt x="64" y="0"/>
                  </a:lnTo>
                  <a:lnTo>
                    <a:pt x="70" y="2"/>
                  </a:lnTo>
                  <a:lnTo>
                    <a:pt x="78" y="8"/>
                  </a:lnTo>
                  <a:lnTo>
                    <a:pt x="82" y="12"/>
                  </a:lnTo>
                  <a:lnTo>
                    <a:pt x="90" y="20"/>
                  </a:lnTo>
                  <a:lnTo>
                    <a:pt x="90" y="20"/>
                  </a:lnTo>
                  <a:lnTo>
                    <a:pt x="100" y="20"/>
                  </a:lnTo>
                  <a:lnTo>
                    <a:pt x="104" y="20"/>
                  </a:lnTo>
                  <a:lnTo>
                    <a:pt x="122" y="20"/>
                  </a:lnTo>
                  <a:lnTo>
                    <a:pt x="122" y="20"/>
                  </a:lnTo>
                  <a:lnTo>
                    <a:pt x="218" y="20"/>
                  </a:lnTo>
                  <a:lnTo>
                    <a:pt x="218" y="20"/>
                  </a:lnTo>
                  <a:lnTo>
                    <a:pt x="252" y="14"/>
                  </a:lnTo>
                  <a:lnTo>
                    <a:pt x="252" y="14"/>
                  </a:lnTo>
                  <a:lnTo>
                    <a:pt x="264" y="20"/>
                  </a:lnTo>
                  <a:lnTo>
                    <a:pt x="272" y="24"/>
                  </a:lnTo>
                  <a:lnTo>
                    <a:pt x="272" y="24"/>
                  </a:lnTo>
                  <a:lnTo>
                    <a:pt x="280" y="30"/>
                  </a:lnTo>
                  <a:lnTo>
                    <a:pt x="290" y="34"/>
                  </a:lnTo>
                  <a:lnTo>
                    <a:pt x="304" y="36"/>
                  </a:lnTo>
                  <a:lnTo>
                    <a:pt x="304" y="36"/>
                  </a:lnTo>
                  <a:lnTo>
                    <a:pt x="322" y="40"/>
                  </a:lnTo>
                  <a:lnTo>
                    <a:pt x="336" y="40"/>
                  </a:lnTo>
                  <a:lnTo>
                    <a:pt x="336" y="40"/>
                  </a:lnTo>
                  <a:lnTo>
                    <a:pt x="346" y="40"/>
                  </a:lnTo>
                  <a:lnTo>
                    <a:pt x="352" y="42"/>
                  </a:lnTo>
                  <a:lnTo>
                    <a:pt x="352" y="42"/>
                  </a:lnTo>
                  <a:lnTo>
                    <a:pt x="362" y="48"/>
                  </a:lnTo>
                  <a:lnTo>
                    <a:pt x="372" y="42"/>
                  </a:lnTo>
                  <a:lnTo>
                    <a:pt x="372" y="42"/>
                  </a:lnTo>
                  <a:lnTo>
                    <a:pt x="376" y="42"/>
                  </a:lnTo>
                  <a:lnTo>
                    <a:pt x="384" y="48"/>
                  </a:lnTo>
                  <a:lnTo>
                    <a:pt x="384" y="48"/>
                  </a:lnTo>
                  <a:lnTo>
                    <a:pt x="392" y="48"/>
                  </a:lnTo>
                  <a:lnTo>
                    <a:pt x="402" y="42"/>
                  </a:lnTo>
                  <a:lnTo>
                    <a:pt x="402" y="42"/>
                  </a:lnTo>
                  <a:lnTo>
                    <a:pt x="486" y="24"/>
                  </a:lnTo>
                  <a:lnTo>
                    <a:pt x="486" y="24"/>
                  </a:lnTo>
                  <a:lnTo>
                    <a:pt x="494" y="22"/>
                  </a:lnTo>
                  <a:lnTo>
                    <a:pt x="504" y="22"/>
                  </a:lnTo>
                  <a:lnTo>
                    <a:pt x="504" y="22"/>
                  </a:lnTo>
                  <a:lnTo>
                    <a:pt x="508" y="24"/>
                  </a:lnTo>
                  <a:lnTo>
                    <a:pt x="514" y="24"/>
                  </a:lnTo>
                  <a:lnTo>
                    <a:pt x="514" y="24"/>
                  </a:lnTo>
                  <a:lnTo>
                    <a:pt x="522" y="22"/>
                  </a:lnTo>
                  <a:lnTo>
                    <a:pt x="526" y="24"/>
                  </a:lnTo>
                  <a:lnTo>
                    <a:pt x="538" y="36"/>
                  </a:lnTo>
                  <a:lnTo>
                    <a:pt x="538" y="36"/>
                  </a:lnTo>
                  <a:lnTo>
                    <a:pt x="532" y="36"/>
                  </a:lnTo>
                  <a:lnTo>
                    <a:pt x="522" y="36"/>
                  </a:lnTo>
                  <a:lnTo>
                    <a:pt x="522" y="36"/>
                  </a:lnTo>
                  <a:lnTo>
                    <a:pt x="514" y="42"/>
                  </a:lnTo>
                  <a:lnTo>
                    <a:pt x="512" y="48"/>
                  </a:lnTo>
                  <a:lnTo>
                    <a:pt x="508" y="42"/>
                  </a:lnTo>
                  <a:lnTo>
                    <a:pt x="508" y="42"/>
                  </a:lnTo>
                  <a:lnTo>
                    <a:pt x="506" y="42"/>
                  </a:lnTo>
                  <a:lnTo>
                    <a:pt x="500" y="42"/>
                  </a:lnTo>
                  <a:lnTo>
                    <a:pt x="492" y="52"/>
                  </a:lnTo>
                  <a:lnTo>
                    <a:pt x="482" y="62"/>
                  </a:lnTo>
                  <a:lnTo>
                    <a:pt x="476" y="66"/>
                  </a:lnTo>
                  <a:lnTo>
                    <a:pt x="476" y="66"/>
                  </a:lnTo>
                  <a:lnTo>
                    <a:pt x="466" y="52"/>
                  </a:lnTo>
                  <a:lnTo>
                    <a:pt x="464" y="50"/>
                  </a:lnTo>
                  <a:lnTo>
                    <a:pt x="456" y="48"/>
                  </a:lnTo>
                  <a:lnTo>
                    <a:pt x="456" y="48"/>
                  </a:lnTo>
                  <a:lnTo>
                    <a:pt x="446" y="48"/>
                  </a:lnTo>
                  <a:lnTo>
                    <a:pt x="436" y="48"/>
                  </a:lnTo>
                  <a:lnTo>
                    <a:pt x="416" y="52"/>
                  </a:lnTo>
                  <a:lnTo>
                    <a:pt x="416" y="52"/>
                  </a:lnTo>
                  <a:lnTo>
                    <a:pt x="374" y="60"/>
                  </a:lnTo>
                  <a:lnTo>
                    <a:pt x="374" y="60"/>
                  </a:lnTo>
                  <a:lnTo>
                    <a:pt x="372" y="62"/>
                  </a:lnTo>
                  <a:lnTo>
                    <a:pt x="370" y="64"/>
                  </a:lnTo>
                  <a:lnTo>
                    <a:pt x="370" y="74"/>
                  </a:lnTo>
                  <a:lnTo>
                    <a:pt x="372" y="90"/>
                  </a:lnTo>
                  <a:lnTo>
                    <a:pt x="372" y="90"/>
                  </a:lnTo>
                  <a:lnTo>
                    <a:pt x="372" y="142"/>
                  </a:lnTo>
                  <a:lnTo>
                    <a:pt x="372" y="190"/>
                  </a:lnTo>
                  <a:lnTo>
                    <a:pt x="372" y="190"/>
                  </a:lnTo>
                  <a:lnTo>
                    <a:pt x="372" y="208"/>
                  </a:lnTo>
                  <a:lnTo>
                    <a:pt x="372" y="214"/>
                  </a:lnTo>
                  <a:lnTo>
                    <a:pt x="370" y="224"/>
                  </a:lnTo>
                  <a:lnTo>
                    <a:pt x="370" y="224"/>
                  </a:lnTo>
                  <a:lnTo>
                    <a:pt x="364" y="226"/>
                  </a:lnTo>
                  <a:lnTo>
                    <a:pt x="356" y="226"/>
                  </a:lnTo>
                  <a:lnTo>
                    <a:pt x="342" y="224"/>
                  </a:lnTo>
                  <a:lnTo>
                    <a:pt x="342" y="224"/>
                  </a:lnTo>
                  <a:lnTo>
                    <a:pt x="332" y="226"/>
                  </a:lnTo>
                  <a:lnTo>
                    <a:pt x="330" y="228"/>
                  </a:lnTo>
                  <a:lnTo>
                    <a:pt x="330" y="244"/>
                  </a:lnTo>
                  <a:lnTo>
                    <a:pt x="330" y="244"/>
                  </a:lnTo>
                  <a:lnTo>
                    <a:pt x="332" y="296"/>
                  </a:lnTo>
                  <a:lnTo>
                    <a:pt x="332" y="296"/>
                  </a:lnTo>
                  <a:lnTo>
                    <a:pt x="332" y="406"/>
                  </a:lnTo>
                  <a:lnTo>
                    <a:pt x="332" y="406"/>
                  </a:lnTo>
                  <a:lnTo>
                    <a:pt x="332" y="512"/>
                  </a:lnTo>
                  <a:lnTo>
                    <a:pt x="332" y="512"/>
                  </a:lnTo>
                  <a:lnTo>
                    <a:pt x="330" y="520"/>
                  </a:lnTo>
                  <a:lnTo>
                    <a:pt x="322" y="522"/>
                  </a:lnTo>
                  <a:lnTo>
                    <a:pt x="316" y="522"/>
                  </a:lnTo>
                  <a:lnTo>
                    <a:pt x="312" y="526"/>
                  </a:lnTo>
                  <a:lnTo>
                    <a:pt x="312" y="526"/>
                  </a:lnTo>
                  <a:lnTo>
                    <a:pt x="310" y="530"/>
                  </a:lnTo>
                  <a:lnTo>
                    <a:pt x="304" y="536"/>
                  </a:lnTo>
                  <a:lnTo>
                    <a:pt x="304" y="536"/>
                  </a:lnTo>
                  <a:lnTo>
                    <a:pt x="302" y="538"/>
                  </a:lnTo>
                  <a:lnTo>
                    <a:pt x="302" y="540"/>
                  </a:lnTo>
                  <a:lnTo>
                    <a:pt x="302" y="540"/>
                  </a:lnTo>
                  <a:lnTo>
                    <a:pt x="294" y="540"/>
                  </a:lnTo>
                  <a:lnTo>
                    <a:pt x="292" y="540"/>
                  </a:lnTo>
                  <a:lnTo>
                    <a:pt x="282" y="538"/>
                  </a:lnTo>
                  <a:lnTo>
                    <a:pt x="282" y="538"/>
                  </a:lnTo>
                  <a:lnTo>
                    <a:pt x="278" y="538"/>
                  </a:lnTo>
                  <a:lnTo>
                    <a:pt x="270" y="540"/>
                  </a:lnTo>
                  <a:lnTo>
                    <a:pt x="262" y="540"/>
                  </a:lnTo>
                  <a:lnTo>
                    <a:pt x="254" y="540"/>
                  </a:lnTo>
                  <a:lnTo>
                    <a:pt x="254" y="540"/>
                  </a:lnTo>
                  <a:lnTo>
                    <a:pt x="242" y="536"/>
                  </a:lnTo>
                  <a:lnTo>
                    <a:pt x="242" y="536"/>
                  </a:lnTo>
                  <a:lnTo>
                    <a:pt x="238" y="536"/>
                  </a:lnTo>
                  <a:lnTo>
                    <a:pt x="238" y="536"/>
                  </a:lnTo>
                  <a:lnTo>
                    <a:pt x="234" y="532"/>
                  </a:lnTo>
                  <a:lnTo>
                    <a:pt x="234" y="532"/>
                  </a:lnTo>
                  <a:lnTo>
                    <a:pt x="228" y="526"/>
                  </a:lnTo>
                  <a:lnTo>
                    <a:pt x="224" y="518"/>
                  </a:lnTo>
                  <a:lnTo>
                    <a:pt x="224" y="518"/>
                  </a:lnTo>
                  <a:lnTo>
                    <a:pt x="218" y="508"/>
                  </a:lnTo>
                  <a:lnTo>
                    <a:pt x="214" y="506"/>
                  </a:lnTo>
                  <a:lnTo>
                    <a:pt x="210" y="502"/>
                  </a:lnTo>
                  <a:lnTo>
                    <a:pt x="210" y="502"/>
                  </a:lnTo>
                  <a:lnTo>
                    <a:pt x="204" y="508"/>
                  </a:lnTo>
                  <a:lnTo>
                    <a:pt x="202" y="510"/>
                  </a:lnTo>
                  <a:lnTo>
                    <a:pt x="202" y="518"/>
                  </a:lnTo>
                  <a:lnTo>
                    <a:pt x="200" y="520"/>
                  </a:lnTo>
                  <a:lnTo>
                    <a:pt x="200" y="520"/>
                  </a:lnTo>
                  <a:lnTo>
                    <a:pt x="190" y="526"/>
                  </a:lnTo>
                  <a:lnTo>
                    <a:pt x="188" y="526"/>
                  </a:lnTo>
                  <a:lnTo>
                    <a:pt x="182" y="522"/>
                  </a:lnTo>
                  <a:lnTo>
                    <a:pt x="182" y="522"/>
                  </a:lnTo>
                  <a:lnTo>
                    <a:pt x="170" y="510"/>
                  </a:lnTo>
                  <a:lnTo>
                    <a:pt x="160" y="498"/>
                  </a:lnTo>
                  <a:lnTo>
                    <a:pt x="160" y="498"/>
                  </a:lnTo>
                  <a:lnTo>
                    <a:pt x="144" y="470"/>
                  </a:lnTo>
                  <a:lnTo>
                    <a:pt x="144" y="470"/>
                  </a:lnTo>
                  <a:lnTo>
                    <a:pt x="142" y="466"/>
                  </a:lnTo>
                  <a:lnTo>
                    <a:pt x="142" y="458"/>
                  </a:lnTo>
                  <a:lnTo>
                    <a:pt x="142" y="458"/>
                  </a:lnTo>
                  <a:lnTo>
                    <a:pt x="138" y="450"/>
                  </a:lnTo>
                  <a:lnTo>
                    <a:pt x="134" y="444"/>
                  </a:lnTo>
                  <a:lnTo>
                    <a:pt x="134" y="444"/>
                  </a:lnTo>
                  <a:lnTo>
                    <a:pt x="134" y="436"/>
                  </a:lnTo>
                  <a:lnTo>
                    <a:pt x="134" y="430"/>
                  </a:lnTo>
                  <a:lnTo>
                    <a:pt x="132" y="426"/>
                  </a:lnTo>
                  <a:lnTo>
                    <a:pt x="132" y="426"/>
                  </a:lnTo>
                  <a:lnTo>
                    <a:pt x="130" y="418"/>
                  </a:lnTo>
                  <a:lnTo>
                    <a:pt x="130" y="416"/>
                  </a:lnTo>
                  <a:lnTo>
                    <a:pt x="130" y="416"/>
                  </a:lnTo>
                  <a:lnTo>
                    <a:pt x="128" y="396"/>
                  </a:lnTo>
                  <a:lnTo>
                    <a:pt x="128" y="396"/>
                  </a:lnTo>
                  <a:lnTo>
                    <a:pt x="122" y="384"/>
                  </a:lnTo>
                  <a:lnTo>
                    <a:pt x="122" y="384"/>
                  </a:lnTo>
                  <a:lnTo>
                    <a:pt x="122" y="374"/>
                  </a:lnTo>
                  <a:lnTo>
                    <a:pt x="122" y="364"/>
                  </a:lnTo>
                  <a:lnTo>
                    <a:pt x="122" y="364"/>
                  </a:lnTo>
                  <a:lnTo>
                    <a:pt x="120" y="348"/>
                  </a:lnTo>
                  <a:lnTo>
                    <a:pt x="114" y="334"/>
                  </a:lnTo>
                  <a:lnTo>
                    <a:pt x="114" y="334"/>
                  </a:lnTo>
                  <a:lnTo>
                    <a:pt x="110" y="324"/>
                  </a:lnTo>
                  <a:lnTo>
                    <a:pt x="110" y="316"/>
                  </a:lnTo>
                  <a:lnTo>
                    <a:pt x="110" y="302"/>
                  </a:lnTo>
                  <a:lnTo>
                    <a:pt x="110" y="302"/>
                  </a:lnTo>
                  <a:lnTo>
                    <a:pt x="108" y="276"/>
                  </a:lnTo>
                  <a:lnTo>
                    <a:pt x="108" y="276"/>
                  </a:lnTo>
                  <a:lnTo>
                    <a:pt x="110" y="266"/>
                  </a:lnTo>
                  <a:lnTo>
                    <a:pt x="110" y="256"/>
                  </a:lnTo>
                  <a:lnTo>
                    <a:pt x="110" y="256"/>
                  </a:lnTo>
                  <a:lnTo>
                    <a:pt x="108" y="242"/>
                  </a:lnTo>
                  <a:lnTo>
                    <a:pt x="100" y="226"/>
                  </a:lnTo>
                  <a:lnTo>
                    <a:pt x="100" y="226"/>
                  </a:lnTo>
                  <a:lnTo>
                    <a:pt x="90" y="214"/>
                  </a:lnTo>
                  <a:lnTo>
                    <a:pt x="90" y="214"/>
                  </a:lnTo>
                  <a:lnTo>
                    <a:pt x="88" y="204"/>
                  </a:lnTo>
                  <a:lnTo>
                    <a:pt x="82" y="198"/>
                  </a:lnTo>
                  <a:lnTo>
                    <a:pt x="82" y="198"/>
                  </a:lnTo>
                  <a:lnTo>
                    <a:pt x="74" y="184"/>
                  </a:lnTo>
                  <a:lnTo>
                    <a:pt x="64" y="170"/>
                  </a:lnTo>
                  <a:lnTo>
                    <a:pt x="60" y="150"/>
                  </a:lnTo>
                  <a:lnTo>
                    <a:pt x="52" y="134"/>
                  </a:lnTo>
                  <a:lnTo>
                    <a:pt x="52" y="134"/>
                  </a:lnTo>
                  <a:lnTo>
                    <a:pt x="38" y="104"/>
                  </a:lnTo>
                  <a:lnTo>
                    <a:pt x="32" y="86"/>
                  </a:lnTo>
                  <a:lnTo>
                    <a:pt x="20" y="74"/>
                  </a:lnTo>
                  <a:lnTo>
                    <a:pt x="20" y="74"/>
                  </a:lnTo>
                  <a:lnTo>
                    <a:pt x="10" y="62"/>
                  </a:lnTo>
                  <a:lnTo>
                    <a:pt x="2" y="48"/>
                  </a:lnTo>
                  <a:lnTo>
                    <a:pt x="0" y="28"/>
                  </a:lnTo>
                  <a:lnTo>
                    <a:pt x="0" y="12"/>
                  </a:lnTo>
                  <a:lnTo>
                    <a:pt x="0" y="1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789" name="EQUATORIAL GUINEA"/>
            <p:cNvGrpSpPr/>
            <p:nvPr/>
          </p:nvGrpSpPr>
          <p:grpSpPr>
            <a:xfrm>
              <a:off x="6421597" y="3029423"/>
              <a:ext cx="148309" cy="146438"/>
              <a:chOff x="5845002" y="3653198"/>
              <a:chExt cx="184150" cy="193675"/>
            </a:xfrm>
            <a:solidFill>
              <a:schemeClr val="bg1">
                <a:lumMod val="85000"/>
              </a:schemeClr>
            </a:solidFill>
          </p:grpSpPr>
          <p:sp>
            <p:nvSpPr>
              <p:cNvPr id="853" name="Freeform 381"/>
              <p:cNvSpPr>
                <a:spLocks/>
              </p:cNvSpPr>
              <p:nvPr/>
            </p:nvSpPr>
            <p:spPr bwMode="auto">
              <a:xfrm>
                <a:off x="5845002" y="3653198"/>
                <a:ext cx="31750" cy="38100"/>
              </a:xfrm>
              <a:custGeom>
                <a:avLst/>
                <a:gdLst>
                  <a:gd name="T0" fmla="*/ 10 w 20"/>
                  <a:gd name="T1" fmla="*/ 24 h 24"/>
                  <a:gd name="T2" fmla="*/ 10 w 20"/>
                  <a:gd name="T3" fmla="*/ 24 h 24"/>
                  <a:gd name="T4" fmla="*/ 20 w 20"/>
                  <a:gd name="T5" fmla="*/ 12 h 24"/>
                  <a:gd name="T6" fmla="*/ 20 w 20"/>
                  <a:gd name="T7" fmla="*/ 4 h 24"/>
                  <a:gd name="T8" fmla="*/ 20 w 20"/>
                  <a:gd name="T9" fmla="*/ 0 h 24"/>
                  <a:gd name="T10" fmla="*/ 18 w 20"/>
                  <a:gd name="T11" fmla="*/ 0 h 24"/>
                  <a:gd name="T12" fmla="*/ 18 w 20"/>
                  <a:gd name="T13" fmla="*/ 0 h 24"/>
                  <a:gd name="T14" fmla="*/ 10 w 20"/>
                  <a:gd name="T15" fmla="*/ 4 h 24"/>
                  <a:gd name="T16" fmla="*/ 8 w 20"/>
                  <a:gd name="T17" fmla="*/ 10 h 24"/>
                  <a:gd name="T18" fmla="*/ 8 w 20"/>
                  <a:gd name="T19" fmla="*/ 10 h 24"/>
                  <a:gd name="T20" fmla="*/ 4 w 20"/>
                  <a:gd name="T21" fmla="*/ 12 h 24"/>
                  <a:gd name="T22" fmla="*/ 0 w 20"/>
                  <a:gd name="T23" fmla="*/ 18 h 24"/>
                  <a:gd name="T24" fmla="*/ 0 w 20"/>
                  <a:gd name="T25" fmla="*/ 18 h 24"/>
                  <a:gd name="T26" fmla="*/ 0 w 20"/>
                  <a:gd name="T27" fmla="*/ 20 h 24"/>
                  <a:gd name="T28" fmla="*/ 4 w 20"/>
                  <a:gd name="T29" fmla="*/ 22 h 24"/>
                  <a:gd name="T30" fmla="*/ 10 w 20"/>
                  <a:gd name="T31" fmla="*/ 24 h 24"/>
                  <a:gd name="T32" fmla="*/ 10 w 20"/>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4">
                    <a:moveTo>
                      <a:pt x="10" y="24"/>
                    </a:moveTo>
                    <a:lnTo>
                      <a:pt x="10" y="24"/>
                    </a:lnTo>
                    <a:lnTo>
                      <a:pt x="20" y="12"/>
                    </a:lnTo>
                    <a:lnTo>
                      <a:pt x="20" y="4"/>
                    </a:lnTo>
                    <a:lnTo>
                      <a:pt x="20" y="0"/>
                    </a:lnTo>
                    <a:lnTo>
                      <a:pt x="18" y="0"/>
                    </a:lnTo>
                    <a:lnTo>
                      <a:pt x="18" y="0"/>
                    </a:lnTo>
                    <a:lnTo>
                      <a:pt x="10" y="4"/>
                    </a:lnTo>
                    <a:lnTo>
                      <a:pt x="8" y="10"/>
                    </a:lnTo>
                    <a:lnTo>
                      <a:pt x="8" y="10"/>
                    </a:lnTo>
                    <a:lnTo>
                      <a:pt x="4" y="12"/>
                    </a:lnTo>
                    <a:lnTo>
                      <a:pt x="0" y="18"/>
                    </a:lnTo>
                    <a:lnTo>
                      <a:pt x="0" y="18"/>
                    </a:lnTo>
                    <a:lnTo>
                      <a:pt x="0" y="20"/>
                    </a:lnTo>
                    <a:lnTo>
                      <a:pt x="4" y="22"/>
                    </a:lnTo>
                    <a:lnTo>
                      <a:pt x="10" y="24"/>
                    </a:lnTo>
                    <a:lnTo>
                      <a:pt x="10" y="2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54" name="Freeform 382"/>
              <p:cNvSpPr>
                <a:spLocks/>
              </p:cNvSpPr>
              <p:nvPr/>
            </p:nvSpPr>
            <p:spPr bwMode="auto">
              <a:xfrm>
                <a:off x="5902152" y="3751623"/>
                <a:ext cx="127000" cy="95250"/>
              </a:xfrm>
              <a:custGeom>
                <a:avLst/>
                <a:gdLst>
                  <a:gd name="T0" fmla="*/ 10 w 80"/>
                  <a:gd name="T1" fmla="*/ 32 h 60"/>
                  <a:gd name="T2" fmla="*/ 10 w 80"/>
                  <a:gd name="T3" fmla="*/ 32 h 60"/>
                  <a:gd name="T4" fmla="*/ 16 w 80"/>
                  <a:gd name="T5" fmla="*/ 32 h 60"/>
                  <a:gd name="T6" fmla="*/ 16 w 80"/>
                  <a:gd name="T7" fmla="*/ 32 h 60"/>
                  <a:gd name="T8" fmla="*/ 14 w 80"/>
                  <a:gd name="T9" fmla="*/ 32 h 60"/>
                  <a:gd name="T10" fmla="*/ 14 w 80"/>
                  <a:gd name="T11" fmla="*/ 30 h 60"/>
                  <a:gd name="T12" fmla="*/ 16 w 80"/>
                  <a:gd name="T13" fmla="*/ 26 h 60"/>
                  <a:gd name="T14" fmla="*/ 16 w 80"/>
                  <a:gd name="T15" fmla="*/ 26 h 60"/>
                  <a:gd name="T16" fmla="*/ 20 w 80"/>
                  <a:gd name="T17" fmla="*/ 18 h 60"/>
                  <a:gd name="T18" fmla="*/ 20 w 80"/>
                  <a:gd name="T19" fmla="*/ 12 h 60"/>
                  <a:gd name="T20" fmla="*/ 20 w 80"/>
                  <a:gd name="T21" fmla="*/ 0 h 60"/>
                  <a:gd name="T22" fmla="*/ 20 w 80"/>
                  <a:gd name="T23" fmla="*/ 0 h 60"/>
                  <a:gd name="T24" fmla="*/ 20 w 80"/>
                  <a:gd name="T25" fmla="*/ 6 h 60"/>
                  <a:gd name="T26" fmla="*/ 24 w 80"/>
                  <a:gd name="T27" fmla="*/ 10 h 60"/>
                  <a:gd name="T28" fmla="*/ 36 w 80"/>
                  <a:gd name="T29" fmla="*/ 10 h 60"/>
                  <a:gd name="T30" fmla="*/ 54 w 80"/>
                  <a:gd name="T31" fmla="*/ 10 h 60"/>
                  <a:gd name="T32" fmla="*/ 54 w 80"/>
                  <a:gd name="T33" fmla="*/ 10 h 60"/>
                  <a:gd name="T34" fmla="*/ 68 w 80"/>
                  <a:gd name="T35" fmla="*/ 10 h 60"/>
                  <a:gd name="T36" fmla="*/ 68 w 80"/>
                  <a:gd name="T37" fmla="*/ 10 h 60"/>
                  <a:gd name="T38" fmla="*/ 78 w 80"/>
                  <a:gd name="T39" fmla="*/ 10 h 60"/>
                  <a:gd name="T40" fmla="*/ 80 w 80"/>
                  <a:gd name="T41" fmla="*/ 12 h 60"/>
                  <a:gd name="T42" fmla="*/ 80 w 80"/>
                  <a:gd name="T43" fmla="*/ 18 h 60"/>
                  <a:gd name="T44" fmla="*/ 80 w 80"/>
                  <a:gd name="T45" fmla="*/ 18 h 60"/>
                  <a:gd name="T46" fmla="*/ 80 w 80"/>
                  <a:gd name="T47" fmla="*/ 54 h 60"/>
                  <a:gd name="T48" fmla="*/ 80 w 80"/>
                  <a:gd name="T49" fmla="*/ 54 h 60"/>
                  <a:gd name="T50" fmla="*/ 80 w 80"/>
                  <a:gd name="T51" fmla="*/ 58 h 60"/>
                  <a:gd name="T52" fmla="*/ 76 w 80"/>
                  <a:gd name="T53" fmla="*/ 60 h 60"/>
                  <a:gd name="T54" fmla="*/ 66 w 80"/>
                  <a:gd name="T55" fmla="*/ 60 h 60"/>
                  <a:gd name="T56" fmla="*/ 66 w 80"/>
                  <a:gd name="T57" fmla="*/ 60 h 60"/>
                  <a:gd name="T58" fmla="*/ 48 w 80"/>
                  <a:gd name="T59" fmla="*/ 58 h 60"/>
                  <a:gd name="T60" fmla="*/ 28 w 80"/>
                  <a:gd name="T61" fmla="*/ 60 h 60"/>
                  <a:gd name="T62" fmla="*/ 28 w 80"/>
                  <a:gd name="T63" fmla="*/ 60 h 60"/>
                  <a:gd name="T64" fmla="*/ 24 w 80"/>
                  <a:gd name="T65" fmla="*/ 60 h 60"/>
                  <a:gd name="T66" fmla="*/ 20 w 80"/>
                  <a:gd name="T67" fmla="*/ 60 h 60"/>
                  <a:gd name="T68" fmla="*/ 20 w 80"/>
                  <a:gd name="T69" fmla="*/ 56 h 60"/>
                  <a:gd name="T70" fmla="*/ 20 w 80"/>
                  <a:gd name="T71" fmla="*/ 56 h 60"/>
                  <a:gd name="T72" fmla="*/ 10 w 80"/>
                  <a:gd name="T73" fmla="*/ 56 h 60"/>
                  <a:gd name="T74" fmla="*/ 4 w 80"/>
                  <a:gd name="T75" fmla="*/ 56 h 60"/>
                  <a:gd name="T76" fmla="*/ 0 w 80"/>
                  <a:gd name="T77" fmla="*/ 54 h 60"/>
                  <a:gd name="T78" fmla="*/ 0 w 80"/>
                  <a:gd name="T79" fmla="*/ 54 h 60"/>
                  <a:gd name="T80" fmla="*/ 0 w 80"/>
                  <a:gd name="T81" fmla="*/ 50 h 60"/>
                  <a:gd name="T82" fmla="*/ 4 w 80"/>
                  <a:gd name="T83" fmla="*/ 44 h 60"/>
                  <a:gd name="T84" fmla="*/ 10 w 80"/>
                  <a:gd name="T85" fmla="*/ 32 h 60"/>
                  <a:gd name="T86" fmla="*/ 10 w 80"/>
                  <a:gd name="T8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60">
                    <a:moveTo>
                      <a:pt x="10" y="32"/>
                    </a:moveTo>
                    <a:lnTo>
                      <a:pt x="10" y="32"/>
                    </a:lnTo>
                    <a:lnTo>
                      <a:pt x="16" y="32"/>
                    </a:lnTo>
                    <a:lnTo>
                      <a:pt x="16" y="32"/>
                    </a:lnTo>
                    <a:lnTo>
                      <a:pt x="14" y="32"/>
                    </a:lnTo>
                    <a:lnTo>
                      <a:pt x="14" y="30"/>
                    </a:lnTo>
                    <a:lnTo>
                      <a:pt x="16" y="26"/>
                    </a:lnTo>
                    <a:lnTo>
                      <a:pt x="16" y="26"/>
                    </a:lnTo>
                    <a:lnTo>
                      <a:pt x="20" y="18"/>
                    </a:lnTo>
                    <a:lnTo>
                      <a:pt x="20" y="12"/>
                    </a:lnTo>
                    <a:lnTo>
                      <a:pt x="20" y="0"/>
                    </a:lnTo>
                    <a:lnTo>
                      <a:pt x="20" y="0"/>
                    </a:lnTo>
                    <a:lnTo>
                      <a:pt x="20" y="6"/>
                    </a:lnTo>
                    <a:lnTo>
                      <a:pt x="24" y="10"/>
                    </a:lnTo>
                    <a:lnTo>
                      <a:pt x="36" y="10"/>
                    </a:lnTo>
                    <a:lnTo>
                      <a:pt x="54" y="10"/>
                    </a:lnTo>
                    <a:lnTo>
                      <a:pt x="54" y="10"/>
                    </a:lnTo>
                    <a:lnTo>
                      <a:pt x="68" y="10"/>
                    </a:lnTo>
                    <a:lnTo>
                      <a:pt x="68" y="10"/>
                    </a:lnTo>
                    <a:lnTo>
                      <a:pt x="78" y="10"/>
                    </a:lnTo>
                    <a:lnTo>
                      <a:pt x="80" y="12"/>
                    </a:lnTo>
                    <a:lnTo>
                      <a:pt x="80" y="18"/>
                    </a:lnTo>
                    <a:lnTo>
                      <a:pt x="80" y="18"/>
                    </a:lnTo>
                    <a:lnTo>
                      <a:pt x="80" y="54"/>
                    </a:lnTo>
                    <a:lnTo>
                      <a:pt x="80" y="54"/>
                    </a:lnTo>
                    <a:lnTo>
                      <a:pt x="80" y="58"/>
                    </a:lnTo>
                    <a:lnTo>
                      <a:pt x="76" y="60"/>
                    </a:lnTo>
                    <a:lnTo>
                      <a:pt x="66" y="60"/>
                    </a:lnTo>
                    <a:lnTo>
                      <a:pt x="66" y="60"/>
                    </a:lnTo>
                    <a:lnTo>
                      <a:pt x="48" y="58"/>
                    </a:lnTo>
                    <a:lnTo>
                      <a:pt x="28" y="60"/>
                    </a:lnTo>
                    <a:lnTo>
                      <a:pt x="28" y="60"/>
                    </a:lnTo>
                    <a:lnTo>
                      <a:pt x="24" y="60"/>
                    </a:lnTo>
                    <a:lnTo>
                      <a:pt x="20" y="60"/>
                    </a:lnTo>
                    <a:lnTo>
                      <a:pt x="20" y="56"/>
                    </a:lnTo>
                    <a:lnTo>
                      <a:pt x="20" y="56"/>
                    </a:lnTo>
                    <a:lnTo>
                      <a:pt x="10" y="56"/>
                    </a:lnTo>
                    <a:lnTo>
                      <a:pt x="4" y="56"/>
                    </a:lnTo>
                    <a:lnTo>
                      <a:pt x="0" y="54"/>
                    </a:lnTo>
                    <a:lnTo>
                      <a:pt x="0" y="54"/>
                    </a:lnTo>
                    <a:lnTo>
                      <a:pt x="0" y="50"/>
                    </a:lnTo>
                    <a:lnTo>
                      <a:pt x="4" y="44"/>
                    </a:lnTo>
                    <a:lnTo>
                      <a:pt x="10" y="32"/>
                    </a:lnTo>
                    <a:lnTo>
                      <a:pt x="10" y="32"/>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790" name="ANGOLA"/>
            <p:cNvSpPr>
              <a:spLocks/>
            </p:cNvSpPr>
            <p:nvPr/>
          </p:nvSpPr>
          <p:spPr bwMode="auto">
            <a:xfrm>
              <a:off x="6590362" y="3533553"/>
              <a:ext cx="629039" cy="640966"/>
            </a:xfrm>
            <a:custGeom>
              <a:avLst/>
              <a:gdLst>
                <a:gd name="T0" fmla="*/ 2 w 492"/>
                <a:gd name="T1" fmla="*/ 450 h 534"/>
                <a:gd name="T2" fmla="*/ 10 w 492"/>
                <a:gd name="T3" fmla="*/ 432 h 534"/>
                <a:gd name="T4" fmla="*/ 16 w 492"/>
                <a:gd name="T5" fmla="*/ 410 h 534"/>
                <a:gd name="T6" fmla="*/ 22 w 492"/>
                <a:gd name="T7" fmla="*/ 382 h 534"/>
                <a:gd name="T8" fmla="*/ 32 w 492"/>
                <a:gd name="T9" fmla="*/ 342 h 534"/>
                <a:gd name="T10" fmla="*/ 48 w 492"/>
                <a:gd name="T11" fmla="*/ 314 h 534"/>
                <a:gd name="T12" fmla="*/ 64 w 492"/>
                <a:gd name="T13" fmla="*/ 292 h 534"/>
                <a:gd name="T14" fmla="*/ 82 w 492"/>
                <a:gd name="T15" fmla="*/ 250 h 534"/>
                <a:gd name="T16" fmla="*/ 70 w 492"/>
                <a:gd name="T17" fmla="*/ 198 h 534"/>
                <a:gd name="T18" fmla="*/ 62 w 492"/>
                <a:gd name="T19" fmla="*/ 170 h 534"/>
                <a:gd name="T20" fmla="*/ 56 w 492"/>
                <a:gd name="T21" fmla="*/ 152 h 534"/>
                <a:gd name="T22" fmla="*/ 52 w 492"/>
                <a:gd name="T23" fmla="*/ 138 h 534"/>
                <a:gd name="T24" fmla="*/ 64 w 492"/>
                <a:gd name="T25" fmla="*/ 128 h 534"/>
                <a:gd name="T26" fmla="*/ 62 w 492"/>
                <a:gd name="T27" fmla="*/ 98 h 534"/>
                <a:gd name="T28" fmla="*/ 42 w 492"/>
                <a:gd name="T29" fmla="*/ 50 h 534"/>
                <a:gd name="T30" fmla="*/ 26 w 492"/>
                <a:gd name="T31" fmla="*/ 16 h 534"/>
                <a:gd name="T32" fmla="*/ 40 w 492"/>
                <a:gd name="T33" fmla="*/ 8 h 534"/>
                <a:gd name="T34" fmla="*/ 150 w 492"/>
                <a:gd name="T35" fmla="*/ 4 h 534"/>
                <a:gd name="T36" fmla="*/ 194 w 492"/>
                <a:gd name="T37" fmla="*/ 6 h 534"/>
                <a:gd name="T38" fmla="*/ 200 w 492"/>
                <a:gd name="T39" fmla="*/ 30 h 534"/>
                <a:gd name="T40" fmla="*/ 212 w 492"/>
                <a:gd name="T41" fmla="*/ 64 h 534"/>
                <a:gd name="T42" fmla="*/ 228 w 492"/>
                <a:gd name="T43" fmla="*/ 90 h 534"/>
                <a:gd name="T44" fmla="*/ 254 w 492"/>
                <a:gd name="T45" fmla="*/ 98 h 534"/>
                <a:gd name="T46" fmla="*/ 304 w 492"/>
                <a:gd name="T47" fmla="*/ 96 h 534"/>
                <a:gd name="T48" fmla="*/ 310 w 492"/>
                <a:gd name="T49" fmla="*/ 74 h 534"/>
                <a:gd name="T50" fmla="*/ 312 w 492"/>
                <a:gd name="T51" fmla="*/ 50 h 534"/>
                <a:gd name="T52" fmla="*/ 344 w 492"/>
                <a:gd name="T53" fmla="*/ 46 h 534"/>
                <a:gd name="T54" fmla="*/ 362 w 492"/>
                <a:gd name="T55" fmla="*/ 64 h 534"/>
                <a:gd name="T56" fmla="*/ 404 w 492"/>
                <a:gd name="T57" fmla="*/ 70 h 534"/>
                <a:gd name="T58" fmla="*/ 402 w 492"/>
                <a:gd name="T59" fmla="*/ 100 h 534"/>
                <a:gd name="T60" fmla="*/ 402 w 492"/>
                <a:gd name="T61" fmla="*/ 150 h 534"/>
                <a:gd name="T62" fmla="*/ 414 w 492"/>
                <a:gd name="T63" fmla="*/ 178 h 534"/>
                <a:gd name="T64" fmla="*/ 418 w 492"/>
                <a:gd name="T65" fmla="*/ 220 h 534"/>
                <a:gd name="T66" fmla="*/ 420 w 492"/>
                <a:gd name="T67" fmla="*/ 238 h 534"/>
                <a:gd name="T68" fmla="*/ 452 w 492"/>
                <a:gd name="T69" fmla="*/ 230 h 534"/>
                <a:gd name="T70" fmla="*/ 472 w 492"/>
                <a:gd name="T71" fmla="*/ 224 h 534"/>
                <a:gd name="T72" fmla="*/ 492 w 492"/>
                <a:gd name="T73" fmla="*/ 232 h 534"/>
                <a:gd name="T74" fmla="*/ 486 w 492"/>
                <a:gd name="T75" fmla="*/ 260 h 534"/>
                <a:gd name="T76" fmla="*/ 492 w 492"/>
                <a:gd name="T77" fmla="*/ 284 h 534"/>
                <a:gd name="T78" fmla="*/ 492 w 492"/>
                <a:gd name="T79" fmla="*/ 312 h 534"/>
                <a:gd name="T80" fmla="*/ 440 w 492"/>
                <a:gd name="T81" fmla="*/ 314 h 534"/>
                <a:gd name="T82" fmla="*/ 410 w 492"/>
                <a:gd name="T83" fmla="*/ 330 h 534"/>
                <a:gd name="T84" fmla="*/ 410 w 492"/>
                <a:gd name="T85" fmla="*/ 426 h 534"/>
                <a:gd name="T86" fmla="*/ 432 w 492"/>
                <a:gd name="T87" fmla="*/ 486 h 534"/>
                <a:gd name="T88" fmla="*/ 400 w 492"/>
                <a:gd name="T89" fmla="*/ 534 h 534"/>
                <a:gd name="T90" fmla="*/ 372 w 492"/>
                <a:gd name="T91" fmla="*/ 534 h 534"/>
                <a:gd name="T92" fmla="*/ 350 w 492"/>
                <a:gd name="T93" fmla="*/ 534 h 534"/>
                <a:gd name="T94" fmla="*/ 282 w 492"/>
                <a:gd name="T95" fmla="*/ 526 h 534"/>
                <a:gd name="T96" fmla="*/ 262 w 492"/>
                <a:gd name="T97" fmla="*/ 506 h 534"/>
                <a:gd name="T98" fmla="*/ 100 w 492"/>
                <a:gd name="T99" fmla="*/ 512 h 534"/>
                <a:gd name="T100" fmla="*/ 68 w 492"/>
                <a:gd name="T101" fmla="*/ 492 h 534"/>
                <a:gd name="T102" fmla="*/ 32 w 492"/>
                <a:gd name="T103" fmla="*/ 502 h 534"/>
                <a:gd name="T104" fmla="*/ 0 w 492"/>
                <a:gd name="T105" fmla="*/ 50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 h="534">
                  <a:moveTo>
                    <a:pt x="0" y="504"/>
                  </a:moveTo>
                  <a:lnTo>
                    <a:pt x="0" y="504"/>
                  </a:lnTo>
                  <a:lnTo>
                    <a:pt x="2" y="476"/>
                  </a:lnTo>
                  <a:lnTo>
                    <a:pt x="2" y="462"/>
                  </a:lnTo>
                  <a:lnTo>
                    <a:pt x="2" y="450"/>
                  </a:lnTo>
                  <a:lnTo>
                    <a:pt x="2" y="450"/>
                  </a:lnTo>
                  <a:lnTo>
                    <a:pt x="0" y="446"/>
                  </a:lnTo>
                  <a:lnTo>
                    <a:pt x="0" y="440"/>
                  </a:lnTo>
                  <a:lnTo>
                    <a:pt x="0" y="440"/>
                  </a:lnTo>
                  <a:lnTo>
                    <a:pt x="10" y="432"/>
                  </a:lnTo>
                  <a:lnTo>
                    <a:pt x="10" y="432"/>
                  </a:lnTo>
                  <a:lnTo>
                    <a:pt x="12" y="420"/>
                  </a:lnTo>
                  <a:lnTo>
                    <a:pt x="12" y="420"/>
                  </a:lnTo>
                  <a:lnTo>
                    <a:pt x="16" y="412"/>
                  </a:lnTo>
                  <a:lnTo>
                    <a:pt x="16" y="410"/>
                  </a:lnTo>
                  <a:lnTo>
                    <a:pt x="16" y="410"/>
                  </a:lnTo>
                  <a:lnTo>
                    <a:pt x="16" y="404"/>
                  </a:lnTo>
                  <a:lnTo>
                    <a:pt x="20" y="394"/>
                  </a:lnTo>
                  <a:lnTo>
                    <a:pt x="22" y="382"/>
                  </a:lnTo>
                  <a:lnTo>
                    <a:pt x="22" y="382"/>
                  </a:lnTo>
                  <a:lnTo>
                    <a:pt x="26" y="366"/>
                  </a:lnTo>
                  <a:lnTo>
                    <a:pt x="26" y="360"/>
                  </a:lnTo>
                  <a:lnTo>
                    <a:pt x="28" y="354"/>
                  </a:lnTo>
                  <a:lnTo>
                    <a:pt x="28" y="354"/>
                  </a:lnTo>
                  <a:lnTo>
                    <a:pt x="32" y="342"/>
                  </a:lnTo>
                  <a:lnTo>
                    <a:pt x="32" y="338"/>
                  </a:lnTo>
                  <a:lnTo>
                    <a:pt x="36" y="332"/>
                  </a:lnTo>
                  <a:lnTo>
                    <a:pt x="36" y="332"/>
                  </a:lnTo>
                  <a:lnTo>
                    <a:pt x="48" y="314"/>
                  </a:lnTo>
                  <a:lnTo>
                    <a:pt x="48" y="314"/>
                  </a:lnTo>
                  <a:lnTo>
                    <a:pt x="52" y="302"/>
                  </a:lnTo>
                  <a:lnTo>
                    <a:pt x="56" y="300"/>
                  </a:lnTo>
                  <a:lnTo>
                    <a:pt x="62" y="298"/>
                  </a:lnTo>
                  <a:lnTo>
                    <a:pt x="62" y="298"/>
                  </a:lnTo>
                  <a:lnTo>
                    <a:pt x="64" y="292"/>
                  </a:lnTo>
                  <a:lnTo>
                    <a:pt x="68" y="290"/>
                  </a:lnTo>
                  <a:lnTo>
                    <a:pt x="74" y="282"/>
                  </a:lnTo>
                  <a:lnTo>
                    <a:pt x="74" y="282"/>
                  </a:lnTo>
                  <a:lnTo>
                    <a:pt x="80" y="270"/>
                  </a:lnTo>
                  <a:lnTo>
                    <a:pt x="82" y="250"/>
                  </a:lnTo>
                  <a:lnTo>
                    <a:pt x="82" y="234"/>
                  </a:lnTo>
                  <a:lnTo>
                    <a:pt x="82" y="220"/>
                  </a:lnTo>
                  <a:lnTo>
                    <a:pt x="82" y="220"/>
                  </a:lnTo>
                  <a:lnTo>
                    <a:pt x="78" y="208"/>
                  </a:lnTo>
                  <a:lnTo>
                    <a:pt x="70" y="198"/>
                  </a:lnTo>
                  <a:lnTo>
                    <a:pt x="70" y="198"/>
                  </a:lnTo>
                  <a:lnTo>
                    <a:pt x="68" y="190"/>
                  </a:lnTo>
                  <a:lnTo>
                    <a:pt x="62" y="178"/>
                  </a:lnTo>
                  <a:lnTo>
                    <a:pt x="62" y="178"/>
                  </a:lnTo>
                  <a:lnTo>
                    <a:pt x="62" y="170"/>
                  </a:lnTo>
                  <a:lnTo>
                    <a:pt x="60" y="168"/>
                  </a:lnTo>
                  <a:lnTo>
                    <a:pt x="60" y="168"/>
                  </a:lnTo>
                  <a:lnTo>
                    <a:pt x="60" y="158"/>
                  </a:lnTo>
                  <a:lnTo>
                    <a:pt x="56" y="152"/>
                  </a:lnTo>
                  <a:lnTo>
                    <a:pt x="56" y="152"/>
                  </a:lnTo>
                  <a:lnTo>
                    <a:pt x="52" y="142"/>
                  </a:lnTo>
                  <a:lnTo>
                    <a:pt x="52" y="138"/>
                  </a:lnTo>
                  <a:lnTo>
                    <a:pt x="56" y="136"/>
                  </a:lnTo>
                  <a:lnTo>
                    <a:pt x="56" y="136"/>
                  </a:lnTo>
                  <a:lnTo>
                    <a:pt x="52" y="138"/>
                  </a:lnTo>
                  <a:lnTo>
                    <a:pt x="52" y="140"/>
                  </a:lnTo>
                  <a:lnTo>
                    <a:pt x="52" y="140"/>
                  </a:lnTo>
                  <a:lnTo>
                    <a:pt x="60" y="130"/>
                  </a:lnTo>
                  <a:lnTo>
                    <a:pt x="60" y="130"/>
                  </a:lnTo>
                  <a:lnTo>
                    <a:pt x="64" y="128"/>
                  </a:lnTo>
                  <a:lnTo>
                    <a:pt x="64" y="126"/>
                  </a:lnTo>
                  <a:lnTo>
                    <a:pt x="64" y="126"/>
                  </a:lnTo>
                  <a:lnTo>
                    <a:pt x="64" y="110"/>
                  </a:lnTo>
                  <a:lnTo>
                    <a:pt x="62" y="98"/>
                  </a:lnTo>
                  <a:lnTo>
                    <a:pt x="62" y="98"/>
                  </a:lnTo>
                  <a:lnTo>
                    <a:pt x="52" y="82"/>
                  </a:lnTo>
                  <a:lnTo>
                    <a:pt x="48" y="68"/>
                  </a:lnTo>
                  <a:lnTo>
                    <a:pt x="48" y="68"/>
                  </a:lnTo>
                  <a:lnTo>
                    <a:pt x="42" y="50"/>
                  </a:lnTo>
                  <a:lnTo>
                    <a:pt x="42" y="50"/>
                  </a:lnTo>
                  <a:lnTo>
                    <a:pt x="40" y="44"/>
                  </a:lnTo>
                  <a:lnTo>
                    <a:pt x="32" y="36"/>
                  </a:lnTo>
                  <a:lnTo>
                    <a:pt x="32" y="36"/>
                  </a:lnTo>
                  <a:lnTo>
                    <a:pt x="26" y="20"/>
                  </a:lnTo>
                  <a:lnTo>
                    <a:pt x="26" y="16"/>
                  </a:lnTo>
                  <a:lnTo>
                    <a:pt x="26" y="10"/>
                  </a:lnTo>
                  <a:lnTo>
                    <a:pt x="28" y="8"/>
                  </a:lnTo>
                  <a:lnTo>
                    <a:pt x="28" y="8"/>
                  </a:lnTo>
                  <a:lnTo>
                    <a:pt x="40" y="8"/>
                  </a:lnTo>
                  <a:lnTo>
                    <a:pt x="40" y="8"/>
                  </a:lnTo>
                  <a:lnTo>
                    <a:pt x="50" y="6"/>
                  </a:lnTo>
                  <a:lnTo>
                    <a:pt x="56" y="4"/>
                  </a:lnTo>
                  <a:lnTo>
                    <a:pt x="56" y="4"/>
                  </a:lnTo>
                  <a:lnTo>
                    <a:pt x="102" y="0"/>
                  </a:lnTo>
                  <a:lnTo>
                    <a:pt x="150" y="4"/>
                  </a:lnTo>
                  <a:lnTo>
                    <a:pt x="150" y="4"/>
                  </a:lnTo>
                  <a:lnTo>
                    <a:pt x="184" y="0"/>
                  </a:lnTo>
                  <a:lnTo>
                    <a:pt x="184" y="0"/>
                  </a:lnTo>
                  <a:lnTo>
                    <a:pt x="190" y="4"/>
                  </a:lnTo>
                  <a:lnTo>
                    <a:pt x="194" y="6"/>
                  </a:lnTo>
                  <a:lnTo>
                    <a:pt x="200" y="16"/>
                  </a:lnTo>
                  <a:lnTo>
                    <a:pt x="200" y="16"/>
                  </a:lnTo>
                  <a:lnTo>
                    <a:pt x="200" y="20"/>
                  </a:lnTo>
                  <a:lnTo>
                    <a:pt x="200" y="30"/>
                  </a:lnTo>
                  <a:lnTo>
                    <a:pt x="200" y="30"/>
                  </a:lnTo>
                  <a:lnTo>
                    <a:pt x="210" y="50"/>
                  </a:lnTo>
                  <a:lnTo>
                    <a:pt x="210" y="50"/>
                  </a:lnTo>
                  <a:lnTo>
                    <a:pt x="210" y="58"/>
                  </a:lnTo>
                  <a:lnTo>
                    <a:pt x="210" y="60"/>
                  </a:lnTo>
                  <a:lnTo>
                    <a:pt x="212" y="64"/>
                  </a:lnTo>
                  <a:lnTo>
                    <a:pt x="212" y="64"/>
                  </a:lnTo>
                  <a:lnTo>
                    <a:pt x="214" y="70"/>
                  </a:lnTo>
                  <a:lnTo>
                    <a:pt x="222" y="78"/>
                  </a:lnTo>
                  <a:lnTo>
                    <a:pt x="222" y="78"/>
                  </a:lnTo>
                  <a:lnTo>
                    <a:pt x="228" y="90"/>
                  </a:lnTo>
                  <a:lnTo>
                    <a:pt x="230" y="96"/>
                  </a:lnTo>
                  <a:lnTo>
                    <a:pt x="238" y="98"/>
                  </a:lnTo>
                  <a:lnTo>
                    <a:pt x="238" y="98"/>
                  </a:lnTo>
                  <a:lnTo>
                    <a:pt x="254" y="98"/>
                  </a:lnTo>
                  <a:lnTo>
                    <a:pt x="254" y="98"/>
                  </a:lnTo>
                  <a:lnTo>
                    <a:pt x="264" y="96"/>
                  </a:lnTo>
                  <a:lnTo>
                    <a:pt x="278" y="90"/>
                  </a:lnTo>
                  <a:lnTo>
                    <a:pt x="278" y="90"/>
                  </a:lnTo>
                  <a:lnTo>
                    <a:pt x="304" y="96"/>
                  </a:lnTo>
                  <a:lnTo>
                    <a:pt x="304" y="96"/>
                  </a:lnTo>
                  <a:lnTo>
                    <a:pt x="304" y="86"/>
                  </a:lnTo>
                  <a:lnTo>
                    <a:pt x="304" y="76"/>
                  </a:lnTo>
                  <a:lnTo>
                    <a:pt x="304" y="76"/>
                  </a:lnTo>
                  <a:lnTo>
                    <a:pt x="308" y="76"/>
                  </a:lnTo>
                  <a:lnTo>
                    <a:pt x="310" y="74"/>
                  </a:lnTo>
                  <a:lnTo>
                    <a:pt x="310" y="68"/>
                  </a:lnTo>
                  <a:lnTo>
                    <a:pt x="310" y="68"/>
                  </a:lnTo>
                  <a:lnTo>
                    <a:pt x="310" y="58"/>
                  </a:lnTo>
                  <a:lnTo>
                    <a:pt x="312" y="50"/>
                  </a:lnTo>
                  <a:lnTo>
                    <a:pt x="312" y="50"/>
                  </a:lnTo>
                  <a:lnTo>
                    <a:pt x="342" y="50"/>
                  </a:lnTo>
                  <a:lnTo>
                    <a:pt x="342" y="50"/>
                  </a:lnTo>
                  <a:lnTo>
                    <a:pt x="344" y="48"/>
                  </a:lnTo>
                  <a:lnTo>
                    <a:pt x="344" y="46"/>
                  </a:lnTo>
                  <a:lnTo>
                    <a:pt x="344" y="46"/>
                  </a:lnTo>
                  <a:lnTo>
                    <a:pt x="358" y="46"/>
                  </a:lnTo>
                  <a:lnTo>
                    <a:pt x="358" y="46"/>
                  </a:lnTo>
                  <a:lnTo>
                    <a:pt x="352" y="58"/>
                  </a:lnTo>
                  <a:lnTo>
                    <a:pt x="352" y="60"/>
                  </a:lnTo>
                  <a:lnTo>
                    <a:pt x="362" y="64"/>
                  </a:lnTo>
                  <a:lnTo>
                    <a:pt x="362" y="64"/>
                  </a:lnTo>
                  <a:lnTo>
                    <a:pt x="396" y="64"/>
                  </a:lnTo>
                  <a:lnTo>
                    <a:pt x="396" y="64"/>
                  </a:lnTo>
                  <a:lnTo>
                    <a:pt x="402" y="64"/>
                  </a:lnTo>
                  <a:lnTo>
                    <a:pt x="404" y="70"/>
                  </a:lnTo>
                  <a:lnTo>
                    <a:pt x="402" y="78"/>
                  </a:lnTo>
                  <a:lnTo>
                    <a:pt x="402" y="78"/>
                  </a:lnTo>
                  <a:lnTo>
                    <a:pt x="400" y="90"/>
                  </a:lnTo>
                  <a:lnTo>
                    <a:pt x="400" y="90"/>
                  </a:lnTo>
                  <a:lnTo>
                    <a:pt x="402" y="100"/>
                  </a:lnTo>
                  <a:lnTo>
                    <a:pt x="404" y="110"/>
                  </a:lnTo>
                  <a:lnTo>
                    <a:pt x="404" y="110"/>
                  </a:lnTo>
                  <a:lnTo>
                    <a:pt x="410" y="118"/>
                  </a:lnTo>
                  <a:lnTo>
                    <a:pt x="404" y="128"/>
                  </a:lnTo>
                  <a:lnTo>
                    <a:pt x="402" y="150"/>
                  </a:lnTo>
                  <a:lnTo>
                    <a:pt x="402" y="150"/>
                  </a:lnTo>
                  <a:lnTo>
                    <a:pt x="402" y="158"/>
                  </a:lnTo>
                  <a:lnTo>
                    <a:pt x="404" y="166"/>
                  </a:lnTo>
                  <a:lnTo>
                    <a:pt x="414" y="178"/>
                  </a:lnTo>
                  <a:lnTo>
                    <a:pt x="414" y="178"/>
                  </a:lnTo>
                  <a:lnTo>
                    <a:pt x="418" y="186"/>
                  </a:lnTo>
                  <a:lnTo>
                    <a:pt x="420" y="196"/>
                  </a:lnTo>
                  <a:lnTo>
                    <a:pt x="424" y="212"/>
                  </a:lnTo>
                  <a:lnTo>
                    <a:pt x="424" y="212"/>
                  </a:lnTo>
                  <a:lnTo>
                    <a:pt x="418" y="220"/>
                  </a:lnTo>
                  <a:lnTo>
                    <a:pt x="418" y="220"/>
                  </a:lnTo>
                  <a:lnTo>
                    <a:pt x="418" y="224"/>
                  </a:lnTo>
                  <a:lnTo>
                    <a:pt x="418" y="230"/>
                  </a:lnTo>
                  <a:lnTo>
                    <a:pt x="420" y="238"/>
                  </a:lnTo>
                  <a:lnTo>
                    <a:pt x="420" y="238"/>
                  </a:lnTo>
                  <a:lnTo>
                    <a:pt x="426" y="234"/>
                  </a:lnTo>
                  <a:lnTo>
                    <a:pt x="432" y="230"/>
                  </a:lnTo>
                  <a:lnTo>
                    <a:pt x="432" y="230"/>
                  </a:lnTo>
                  <a:lnTo>
                    <a:pt x="442" y="230"/>
                  </a:lnTo>
                  <a:lnTo>
                    <a:pt x="452" y="230"/>
                  </a:lnTo>
                  <a:lnTo>
                    <a:pt x="452" y="230"/>
                  </a:lnTo>
                  <a:lnTo>
                    <a:pt x="454" y="230"/>
                  </a:lnTo>
                  <a:lnTo>
                    <a:pt x="460" y="230"/>
                  </a:lnTo>
                  <a:lnTo>
                    <a:pt x="472" y="224"/>
                  </a:lnTo>
                  <a:lnTo>
                    <a:pt x="472" y="224"/>
                  </a:lnTo>
                  <a:lnTo>
                    <a:pt x="482" y="224"/>
                  </a:lnTo>
                  <a:lnTo>
                    <a:pt x="484" y="224"/>
                  </a:lnTo>
                  <a:lnTo>
                    <a:pt x="486" y="220"/>
                  </a:lnTo>
                  <a:lnTo>
                    <a:pt x="486" y="220"/>
                  </a:lnTo>
                  <a:lnTo>
                    <a:pt x="492" y="232"/>
                  </a:lnTo>
                  <a:lnTo>
                    <a:pt x="492" y="244"/>
                  </a:lnTo>
                  <a:lnTo>
                    <a:pt x="492" y="244"/>
                  </a:lnTo>
                  <a:lnTo>
                    <a:pt x="492" y="252"/>
                  </a:lnTo>
                  <a:lnTo>
                    <a:pt x="492" y="252"/>
                  </a:lnTo>
                  <a:lnTo>
                    <a:pt x="486" y="260"/>
                  </a:lnTo>
                  <a:lnTo>
                    <a:pt x="486" y="264"/>
                  </a:lnTo>
                  <a:lnTo>
                    <a:pt x="486" y="264"/>
                  </a:lnTo>
                  <a:lnTo>
                    <a:pt x="486" y="272"/>
                  </a:lnTo>
                  <a:lnTo>
                    <a:pt x="492" y="278"/>
                  </a:lnTo>
                  <a:lnTo>
                    <a:pt x="492" y="284"/>
                  </a:lnTo>
                  <a:lnTo>
                    <a:pt x="492" y="290"/>
                  </a:lnTo>
                  <a:lnTo>
                    <a:pt x="492" y="290"/>
                  </a:lnTo>
                  <a:lnTo>
                    <a:pt x="486" y="302"/>
                  </a:lnTo>
                  <a:lnTo>
                    <a:pt x="486" y="304"/>
                  </a:lnTo>
                  <a:lnTo>
                    <a:pt x="492" y="312"/>
                  </a:lnTo>
                  <a:lnTo>
                    <a:pt x="492" y="312"/>
                  </a:lnTo>
                  <a:lnTo>
                    <a:pt x="480" y="314"/>
                  </a:lnTo>
                  <a:lnTo>
                    <a:pt x="464" y="314"/>
                  </a:lnTo>
                  <a:lnTo>
                    <a:pt x="440" y="314"/>
                  </a:lnTo>
                  <a:lnTo>
                    <a:pt x="440" y="314"/>
                  </a:lnTo>
                  <a:lnTo>
                    <a:pt x="414" y="314"/>
                  </a:lnTo>
                  <a:lnTo>
                    <a:pt x="414" y="314"/>
                  </a:lnTo>
                  <a:lnTo>
                    <a:pt x="412" y="318"/>
                  </a:lnTo>
                  <a:lnTo>
                    <a:pt x="410" y="320"/>
                  </a:lnTo>
                  <a:lnTo>
                    <a:pt x="410" y="330"/>
                  </a:lnTo>
                  <a:lnTo>
                    <a:pt x="410" y="350"/>
                  </a:lnTo>
                  <a:lnTo>
                    <a:pt x="410" y="350"/>
                  </a:lnTo>
                  <a:lnTo>
                    <a:pt x="412" y="404"/>
                  </a:lnTo>
                  <a:lnTo>
                    <a:pt x="412" y="404"/>
                  </a:lnTo>
                  <a:lnTo>
                    <a:pt x="410" y="426"/>
                  </a:lnTo>
                  <a:lnTo>
                    <a:pt x="412" y="452"/>
                  </a:lnTo>
                  <a:lnTo>
                    <a:pt x="412" y="452"/>
                  </a:lnTo>
                  <a:lnTo>
                    <a:pt x="414" y="462"/>
                  </a:lnTo>
                  <a:lnTo>
                    <a:pt x="418" y="472"/>
                  </a:lnTo>
                  <a:lnTo>
                    <a:pt x="432" y="486"/>
                  </a:lnTo>
                  <a:lnTo>
                    <a:pt x="432" y="486"/>
                  </a:lnTo>
                  <a:lnTo>
                    <a:pt x="446" y="504"/>
                  </a:lnTo>
                  <a:lnTo>
                    <a:pt x="470" y="518"/>
                  </a:lnTo>
                  <a:lnTo>
                    <a:pt x="470" y="518"/>
                  </a:lnTo>
                  <a:lnTo>
                    <a:pt x="400" y="534"/>
                  </a:lnTo>
                  <a:lnTo>
                    <a:pt x="400" y="534"/>
                  </a:lnTo>
                  <a:lnTo>
                    <a:pt x="386" y="534"/>
                  </a:lnTo>
                  <a:lnTo>
                    <a:pt x="378" y="534"/>
                  </a:lnTo>
                  <a:lnTo>
                    <a:pt x="378" y="534"/>
                  </a:lnTo>
                  <a:lnTo>
                    <a:pt x="372" y="534"/>
                  </a:lnTo>
                  <a:lnTo>
                    <a:pt x="364" y="534"/>
                  </a:lnTo>
                  <a:lnTo>
                    <a:pt x="364" y="534"/>
                  </a:lnTo>
                  <a:lnTo>
                    <a:pt x="358" y="534"/>
                  </a:lnTo>
                  <a:lnTo>
                    <a:pt x="350" y="534"/>
                  </a:lnTo>
                  <a:lnTo>
                    <a:pt x="350" y="534"/>
                  </a:lnTo>
                  <a:lnTo>
                    <a:pt x="334" y="532"/>
                  </a:lnTo>
                  <a:lnTo>
                    <a:pt x="320" y="528"/>
                  </a:lnTo>
                  <a:lnTo>
                    <a:pt x="290" y="528"/>
                  </a:lnTo>
                  <a:lnTo>
                    <a:pt x="290" y="528"/>
                  </a:lnTo>
                  <a:lnTo>
                    <a:pt x="282" y="526"/>
                  </a:lnTo>
                  <a:lnTo>
                    <a:pt x="278" y="522"/>
                  </a:lnTo>
                  <a:lnTo>
                    <a:pt x="270" y="514"/>
                  </a:lnTo>
                  <a:lnTo>
                    <a:pt x="270" y="514"/>
                  </a:lnTo>
                  <a:lnTo>
                    <a:pt x="268" y="512"/>
                  </a:lnTo>
                  <a:lnTo>
                    <a:pt x="262" y="506"/>
                  </a:lnTo>
                  <a:lnTo>
                    <a:pt x="250" y="512"/>
                  </a:lnTo>
                  <a:lnTo>
                    <a:pt x="250" y="512"/>
                  </a:lnTo>
                  <a:lnTo>
                    <a:pt x="212" y="512"/>
                  </a:lnTo>
                  <a:lnTo>
                    <a:pt x="174" y="512"/>
                  </a:lnTo>
                  <a:lnTo>
                    <a:pt x="100" y="512"/>
                  </a:lnTo>
                  <a:lnTo>
                    <a:pt x="100" y="512"/>
                  </a:lnTo>
                  <a:lnTo>
                    <a:pt x="90" y="506"/>
                  </a:lnTo>
                  <a:lnTo>
                    <a:pt x="80" y="502"/>
                  </a:lnTo>
                  <a:lnTo>
                    <a:pt x="80" y="502"/>
                  </a:lnTo>
                  <a:lnTo>
                    <a:pt x="68" y="492"/>
                  </a:lnTo>
                  <a:lnTo>
                    <a:pt x="60" y="492"/>
                  </a:lnTo>
                  <a:lnTo>
                    <a:pt x="52" y="492"/>
                  </a:lnTo>
                  <a:lnTo>
                    <a:pt x="52" y="492"/>
                  </a:lnTo>
                  <a:lnTo>
                    <a:pt x="38" y="502"/>
                  </a:lnTo>
                  <a:lnTo>
                    <a:pt x="32" y="502"/>
                  </a:lnTo>
                  <a:lnTo>
                    <a:pt x="26" y="502"/>
                  </a:lnTo>
                  <a:lnTo>
                    <a:pt x="26" y="502"/>
                  </a:lnTo>
                  <a:lnTo>
                    <a:pt x="20" y="498"/>
                  </a:lnTo>
                  <a:lnTo>
                    <a:pt x="12" y="502"/>
                  </a:lnTo>
                  <a:lnTo>
                    <a:pt x="0" y="504"/>
                  </a:lnTo>
                  <a:lnTo>
                    <a:pt x="0" y="50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91" name="GABON"/>
            <p:cNvSpPr>
              <a:spLocks/>
            </p:cNvSpPr>
            <p:nvPr/>
          </p:nvSpPr>
          <p:spPr bwMode="auto">
            <a:xfrm>
              <a:off x="6436940" y="3108643"/>
              <a:ext cx="294062" cy="324082"/>
            </a:xfrm>
            <a:custGeom>
              <a:avLst/>
              <a:gdLst>
                <a:gd name="T0" fmla="*/ 0 w 230"/>
                <a:gd name="T1" fmla="*/ 128 h 270"/>
                <a:gd name="T2" fmla="*/ 8 w 230"/>
                <a:gd name="T3" fmla="*/ 132 h 270"/>
                <a:gd name="T4" fmla="*/ 12 w 230"/>
                <a:gd name="T5" fmla="*/ 132 h 270"/>
                <a:gd name="T6" fmla="*/ 22 w 230"/>
                <a:gd name="T7" fmla="*/ 114 h 270"/>
                <a:gd name="T8" fmla="*/ 24 w 230"/>
                <a:gd name="T9" fmla="*/ 88 h 270"/>
                <a:gd name="T10" fmla="*/ 32 w 230"/>
                <a:gd name="T11" fmla="*/ 94 h 270"/>
                <a:gd name="T12" fmla="*/ 44 w 230"/>
                <a:gd name="T13" fmla="*/ 94 h 270"/>
                <a:gd name="T14" fmla="*/ 38 w 230"/>
                <a:gd name="T15" fmla="*/ 92 h 270"/>
                <a:gd name="T16" fmla="*/ 24 w 230"/>
                <a:gd name="T17" fmla="*/ 76 h 270"/>
                <a:gd name="T18" fmla="*/ 32 w 230"/>
                <a:gd name="T19" fmla="*/ 74 h 270"/>
                <a:gd name="T20" fmla="*/ 34 w 230"/>
                <a:gd name="T21" fmla="*/ 66 h 270"/>
                <a:gd name="T22" fmla="*/ 40 w 230"/>
                <a:gd name="T23" fmla="*/ 54 h 270"/>
                <a:gd name="T24" fmla="*/ 60 w 230"/>
                <a:gd name="T25" fmla="*/ 56 h 270"/>
                <a:gd name="T26" fmla="*/ 104 w 230"/>
                <a:gd name="T27" fmla="*/ 54 h 270"/>
                <a:gd name="T28" fmla="*/ 102 w 230"/>
                <a:gd name="T29" fmla="*/ 20 h 270"/>
                <a:gd name="T30" fmla="*/ 112 w 230"/>
                <a:gd name="T31" fmla="*/ 0 h 270"/>
                <a:gd name="T32" fmla="*/ 144 w 230"/>
                <a:gd name="T33" fmla="*/ 0 h 270"/>
                <a:gd name="T34" fmla="*/ 174 w 230"/>
                <a:gd name="T35" fmla="*/ 2 h 270"/>
                <a:gd name="T36" fmla="*/ 180 w 230"/>
                <a:gd name="T37" fmla="*/ 14 h 270"/>
                <a:gd name="T38" fmla="*/ 180 w 230"/>
                <a:gd name="T39" fmla="*/ 46 h 270"/>
                <a:gd name="T40" fmla="*/ 212 w 230"/>
                <a:gd name="T41" fmla="*/ 38 h 270"/>
                <a:gd name="T42" fmla="*/ 228 w 230"/>
                <a:gd name="T43" fmla="*/ 62 h 270"/>
                <a:gd name="T44" fmla="*/ 214 w 230"/>
                <a:gd name="T45" fmla="*/ 76 h 270"/>
                <a:gd name="T46" fmla="*/ 210 w 230"/>
                <a:gd name="T47" fmla="*/ 96 h 270"/>
                <a:gd name="T48" fmla="*/ 210 w 230"/>
                <a:gd name="T49" fmla="*/ 108 h 270"/>
                <a:gd name="T50" fmla="*/ 220 w 230"/>
                <a:gd name="T51" fmla="*/ 118 h 270"/>
                <a:gd name="T52" fmla="*/ 230 w 230"/>
                <a:gd name="T53" fmla="*/ 128 h 270"/>
                <a:gd name="T54" fmla="*/ 228 w 230"/>
                <a:gd name="T55" fmla="*/ 146 h 270"/>
                <a:gd name="T56" fmla="*/ 224 w 230"/>
                <a:gd name="T57" fmla="*/ 170 h 270"/>
                <a:gd name="T58" fmla="*/ 222 w 230"/>
                <a:gd name="T59" fmla="*/ 186 h 270"/>
                <a:gd name="T60" fmla="*/ 220 w 230"/>
                <a:gd name="T61" fmla="*/ 198 h 270"/>
                <a:gd name="T62" fmla="*/ 210 w 230"/>
                <a:gd name="T63" fmla="*/ 210 h 270"/>
                <a:gd name="T64" fmla="*/ 200 w 230"/>
                <a:gd name="T65" fmla="*/ 194 h 270"/>
                <a:gd name="T66" fmla="*/ 188 w 230"/>
                <a:gd name="T67" fmla="*/ 204 h 270"/>
                <a:gd name="T68" fmla="*/ 170 w 230"/>
                <a:gd name="T69" fmla="*/ 204 h 270"/>
                <a:gd name="T70" fmla="*/ 160 w 230"/>
                <a:gd name="T71" fmla="*/ 184 h 270"/>
                <a:gd name="T72" fmla="*/ 148 w 230"/>
                <a:gd name="T73" fmla="*/ 188 h 270"/>
                <a:gd name="T74" fmla="*/ 134 w 230"/>
                <a:gd name="T75" fmla="*/ 204 h 270"/>
                <a:gd name="T76" fmla="*/ 130 w 230"/>
                <a:gd name="T77" fmla="*/ 200 h 270"/>
                <a:gd name="T78" fmla="*/ 114 w 230"/>
                <a:gd name="T79" fmla="*/ 200 h 270"/>
                <a:gd name="T80" fmla="*/ 112 w 230"/>
                <a:gd name="T81" fmla="*/ 224 h 270"/>
                <a:gd name="T82" fmla="*/ 120 w 230"/>
                <a:gd name="T83" fmla="*/ 228 h 270"/>
                <a:gd name="T84" fmla="*/ 120 w 230"/>
                <a:gd name="T85" fmla="*/ 236 h 270"/>
                <a:gd name="T86" fmla="*/ 128 w 230"/>
                <a:gd name="T87" fmla="*/ 244 h 270"/>
                <a:gd name="T88" fmla="*/ 128 w 230"/>
                <a:gd name="T89" fmla="*/ 254 h 270"/>
                <a:gd name="T90" fmla="*/ 122 w 230"/>
                <a:gd name="T91" fmla="*/ 262 h 270"/>
                <a:gd name="T92" fmla="*/ 112 w 230"/>
                <a:gd name="T93" fmla="*/ 254 h 270"/>
                <a:gd name="T94" fmla="*/ 94 w 230"/>
                <a:gd name="T95" fmla="*/ 270 h 270"/>
                <a:gd name="T96" fmla="*/ 74 w 230"/>
                <a:gd name="T97" fmla="*/ 240 h 270"/>
                <a:gd name="T98" fmla="*/ 44 w 230"/>
                <a:gd name="T99" fmla="*/ 208 h 270"/>
                <a:gd name="T100" fmla="*/ 54 w 230"/>
                <a:gd name="T101" fmla="*/ 210 h 270"/>
                <a:gd name="T102" fmla="*/ 34 w 230"/>
                <a:gd name="T103" fmla="*/ 200 h 270"/>
                <a:gd name="T104" fmla="*/ 28 w 230"/>
                <a:gd name="T105" fmla="*/ 186 h 270"/>
                <a:gd name="T106" fmla="*/ 22 w 230"/>
                <a:gd name="T107" fmla="*/ 180 h 270"/>
                <a:gd name="T108" fmla="*/ 20 w 230"/>
                <a:gd name="T109" fmla="*/ 170 h 270"/>
                <a:gd name="T110" fmla="*/ 20 w 230"/>
                <a:gd name="T111" fmla="*/ 164 h 270"/>
                <a:gd name="T112" fmla="*/ 34 w 230"/>
                <a:gd name="T113" fmla="*/ 170 h 270"/>
                <a:gd name="T114" fmla="*/ 24 w 230"/>
                <a:gd name="T115" fmla="*/ 168 h 270"/>
                <a:gd name="T116" fmla="*/ 24 w 230"/>
                <a:gd name="T117" fmla="*/ 156 h 270"/>
                <a:gd name="T118" fmla="*/ 12 w 230"/>
                <a:gd name="T119" fmla="*/ 15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0" h="270">
                  <a:moveTo>
                    <a:pt x="6" y="136"/>
                  </a:moveTo>
                  <a:lnTo>
                    <a:pt x="6" y="136"/>
                  </a:lnTo>
                  <a:lnTo>
                    <a:pt x="0" y="134"/>
                  </a:lnTo>
                  <a:lnTo>
                    <a:pt x="0" y="128"/>
                  </a:lnTo>
                  <a:lnTo>
                    <a:pt x="0" y="128"/>
                  </a:lnTo>
                  <a:lnTo>
                    <a:pt x="8" y="134"/>
                  </a:lnTo>
                  <a:lnTo>
                    <a:pt x="8" y="134"/>
                  </a:lnTo>
                  <a:lnTo>
                    <a:pt x="8" y="132"/>
                  </a:lnTo>
                  <a:lnTo>
                    <a:pt x="10" y="132"/>
                  </a:lnTo>
                  <a:lnTo>
                    <a:pt x="10" y="136"/>
                  </a:lnTo>
                  <a:lnTo>
                    <a:pt x="10" y="136"/>
                  </a:lnTo>
                  <a:lnTo>
                    <a:pt x="12" y="132"/>
                  </a:lnTo>
                  <a:lnTo>
                    <a:pt x="14" y="124"/>
                  </a:lnTo>
                  <a:lnTo>
                    <a:pt x="22" y="118"/>
                  </a:lnTo>
                  <a:lnTo>
                    <a:pt x="22" y="114"/>
                  </a:lnTo>
                  <a:lnTo>
                    <a:pt x="22" y="114"/>
                  </a:lnTo>
                  <a:lnTo>
                    <a:pt x="22" y="102"/>
                  </a:lnTo>
                  <a:lnTo>
                    <a:pt x="22" y="92"/>
                  </a:lnTo>
                  <a:lnTo>
                    <a:pt x="24" y="88"/>
                  </a:lnTo>
                  <a:lnTo>
                    <a:pt x="24" y="88"/>
                  </a:lnTo>
                  <a:lnTo>
                    <a:pt x="28" y="92"/>
                  </a:lnTo>
                  <a:lnTo>
                    <a:pt x="32" y="94"/>
                  </a:lnTo>
                  <a:lnTo>
                    <a:pt x="32" y="94"/>
                  </a:lnTo>
                  <a:lnTo>
                    <a:pt x="32" y="94"/>
                  </a:lnTo>
                  <a:lnTo>
                    <a:pt x="38" y="94"/>
                  </a:lnTo>
                  <a:lnTo>
                    <a:pt x="44" y="96"/>
                  </a:lnTo>
                  <a:lnTo>
                    <a:pt x="44" y="96"/>
                  </a:lnTo>
                  <a:lnTo>
                    <a:pt x="44" y="94"/>
                  </a:lnTo>
                  <a:lnTo>
                    <a:pt x="44" y="94"/>
                  </a:lnTo>
                  <a:lnTo>
                    <a:pt x="50" y="92"/>
                  </a:lnTo>
                  <a:lnTo>
                    <a:pt x="50" y="92"/>
                  </a:lnTo>
                  <a:lnTo>
                    <a:pt x="38" y="92"/>
                  </a:lnTo>
                  <a:lnTo>
                    <a:pt x="34" y="88"/>
                  </a:lnTo>
                  <a:lnTo>
                    <a:pt x="28" y="82"/>
                  </a:lnTo>
                  <a:lnTo>
                    <a:pt x="28" y="82"/>
                  </a:lnTo>
                  <a:lnTo>
                    <a:pt x="24" y="76"/>
                  </a:lnTo>
                  <a:lnTo>
                    <a:pt x="24" y="76"/>
                  </a:lnTo>
                  <a:lnTo>
                    <a:pt x="28" y="74"/>
                  </a:lnTo>
                  <a:lnTo>
                    <a:pt x="28" y="74"/>
                  </a:lnTo>
                  <a:lnTo>
                    <a:pt x="32" y="74"/>
                  </a:lnTo>
                  <a:lnTo>
                    <a:pt x="34" y="78"/>
                  </a:lnTo>
                  <a:lnTo>
                    <a:pt x="34" y="78"/>
                  </a:lnTo>
                  <a:lnTo>
                    <a:pt x="34" y="74"/>
                  </a:lnTo>
                  <a:lnTo>
                    <a:pt x="34" y="66"/>
                  </a:lnTo>
                  <a:lnTo>
                    <a:pt x="34" y="56"/>
                  </a:lnTo>
                  <a:lnTo>
                    <a:pt x="34" y="56"/>
                  </a:lnTo>
                  <a:lnTo>
                    <a:pt x="38" y="54"/>
                  </a:lnTo>
                  <a:lnTo>
                    <a:pt x="40" y="54"/>
                  </a:lnTo>
                  <a:lnTo>
                    <a:pt x="40" y="54"/>
                  </a:lnTo>
                  <a:lnTo>
                    <a:pt x="50" y="56"/>
                  </a:lnTo>
                  <a:lnTo>
                    <a:pt x="60" y="56"/>
                  </a:lnTo>
                  <a:lnTo>
                    <a:pt x="60" y="56"/>
                  </a:lnTo>
                  <a:lnTo>
                    <a:pt x="84" y="56"/>
                  </a:lnTo>
                  <a:lnTo>
                    <a:pt x="94" y="56"/>
                  </a:lnTo>
                  <a:lnTo>
                    <a:pt x="102" y="54"/>
                  </a:lnTo>
                  <a:lnTo>
                    <a:pt x="104" y="54"/>
                  </a:lnTo>
                  <a:lnTo>
                    <a:pt x="104" y="54"/>
                  </a:lnTo>
                  <a:lnTo>
                    <a:pt x="104" y="46"/>
                  </a:lnTo>
                  <a:lnTo>
                    <a:pt x="104" y="36"/>
                  </a:lnTo>
                  <a:lnTo>
                    <a:pt x="102" y="20"/>
                  </a:lnTo>
                  <a:lnTo>
                    <a:pt x="102" y="20"/>
                  </a:lnTo>
                  <a:lnTo>
                    <a:pt x="102" y="10"/>
                  </a:lnTo>
                  <a:lnTo>
                    <a:pt x="104" y="2"/>
                  </a:lnTo>
                  <a:lnTo>
                    <a:pt x="112" y="0"/>
                  </a:lnTo>
                  <a:lnTo>
                    <a:pt x="120" y="0"/>
                  </a:lnTo>
                  <a:lnTo>
                    <a:pt x="120" y="0"/>
                  </a:lnTo>
                  <a:lnTo>
                    <a:pt x="144" y="0"/>
                  </a:lnTo>
                  <a:lnTo>
                    <a:pt x="144" y="0"/>
                  </a:lnTo>
                  <a:lnTo>
                    <a:pt x="154" y="2"/>
                  </a:lnTo>
                  <a:lnTo>
                    <a:pt x="168" y="2"/>
                  </a:lnTo>
                  <a:lnTo>
                    <a:pt x="168" y="2"/>
                  </a:lnTo>
                  <a:lnTo>
                    <a:pt x="174" y="2"/>
                  </a:lnTo>
                  <a:lnTo>
                    <a:pt x="180" y="2"/>
                  </a:lnTo>
                  <a:lnTo>
                    <a:pt x="182" y="6"/>
                  </a:lnTo>
                  <a:lnTo>
                    <a:pt x="180" y="14"/>
                  </a:lnTo>
                  <a:lnTo>
                    <a:pt x="180" y="14"/>
                  </a:lnTo>
                  <a:lnTo>
                    <a:pt x="174" y="22"/>
                  </a:lnTo>
                  <a:lnTo>
                    <a:pt x="180" y="30"/>
                  </a:lnTo>
                  <a:lnTo>
                    <a:pt x="180" y="38"/>
                  </a:lnTo>
                  <a:lnTo>
                    <a:pt x="180" y="46"/>
                  </a:lnTo>
                  <a:lnTo>
                    <a:pt x="180" y="46"/>
                  </a:lnTo>
                  <a:lnTo>
                    <a:pt x="202" y="38"/>
                  </a:lnTo>
                  <a:lnTo>
                    <a:pt x="202" y="38"/>
                  </a:lnTo>
                  <a:lnTo>
                    <a:pt x="212" y="38"/>
                  </a:lnTo>
                  <a:lnTo>
                    <a:pt x="220" y="42"/>
                  </a:lnTo>
                  <a:lnTo>
                    <a:pt x="224" y="54"/>
                  </a:lnTo>
                  <a:lnTo>
                    <a:pt x="224" y="54"/>
                  </a:lnTo>
                  <a:lnTo>
                    <a:pt x="228" y="62"/>
                  </a:lnTo>
                  <a:lnTo>
                    <a:pt x="228" y="66"/>
                  </a:lnTo>
                  <a:lnTo>
                    <a:pt x="224" y="74"/>
                  </a:lnTo>
                  <a:lnTo>
                    <a:pt x="214" y="76"/>
                  </a:lnTo>
                  <a:lnTo>
                    <a:pt x="214" y="76"/>
                  </a:lnTo>
                  <a:lnTo>
                    <a:pt x="212" y="78"/>
                  </a:lnTo>
                  <a:lnTo>
                    <a:pt x="210" y="86"/>
                  </a:lnTo>
                  <a:lnTo>
                    <a:pt x="210" y="96"/>
                  </a:lnTo>
                  <a:lnTo>
                    <a:pt x="210" y="96"/>
                  </a:lnTo>
                  <a:lnTo>
                    <a:pt x="208" y="106"/>
                  </a:lnTo>
                  <a:lnTo>
                    <a:pt x="208" y="108"/>
                  </a:lnTo>
                  <a:lnTo>
                    <a:pt x="210" y="108"/>
                  </a:lnTo>
                  <a:lnTo>
                    <a:pt x="210" y="108"/>
                  </a:lnTo>
                  <a:lnTo>
                    <a:pt x="214" y="114"/>
                  </a:lnTo>
                  <a:lnTo>
                    <a:pt x="220" y="116"/>
                  </a:lnTo>
                  <a:lnTo>
                    <a:pt x="220" y="116"/>
                  </a:lnTo>
                  <a:lnTo>
                    <a:pt x="220" y="118"/>
                  </a:lnTo>
                  <a:lnTo>
                    <a:pt x="222" y="118"/>
                  </a:lnTo>
                  <a:lnTo>
                    <a:pt x="228" y="122"/>
                  </a:lnTo>
                  <a:lnTo>
                    <a:pt x="228" y="122"/>
                  </a:lnTo>
                  <a:lnTo>
                    <a:pt x="230" y="128"/>
                  </a:lnTo>
                  <a:lnTo>
                    <a:pt x="230" y="134"/>
                  </a:lnTo>
                  <a:lnTo>
                    <a:pt x="228" y="142"/>
                  </a:lnTo>
                  <a:lnTo>
                    <a:pt x="228" y="146"/>
                  </a:lnTo>
                  <a:lnTo>
                    <a:pt x="228" y="146"/>
                  </a:lnTo>
                  <a:lnTo>
                    <a:pt x="230" y="158"/>
                  </a:lnTo>
                  <a:lnTo>
                    <a:pt x="230" y="164"/>
                  </a:lnTo>
                  <a:lnTo>
                    <a:pt x="224" y="170"/>
                  </a:lnTo>
                  <a:lnTo>
                    <a:pt x="224" y="170"/>
                  </a:lnTo>
                  <a:lnTo>
                    <a:pt x="228" y="174"/>
                  </a:lnTo>
                  <a:lnTo>
                    <a:pt x="228" y="176"/>
                  </a:lnTo>
                  <a:lnTo>
                    <a:pt x="224" y="184"/>
                  </a:lnTo>
                  <a:lnTo>
                    <a:pt x="222" y="186"/>
                  </a:lnTo>
                  <a:lnTo>
                    <a:pt x="222" y="186"/>
                  </a:lnTo>
                  <a:lnTo>
                    <a:pt x="220" y="194"/>
                  </a:lnTo>
                  <a:lnTo>
                    <a:pt x="220" y="198"/>
                  </a:lnTo>
                  <a:lnTo>
                    <a:pt x="220" y="198"/>
                  </a:lnTo>
                  <a:lnTo>
                    <a:pt x="220" y="200"/>
                  </a:lnTo>
                  <a:lnTo>
                    <a:pt x="214" y="204"/>
                  </a:lnTo>
                  <a:lnTo>
                    <a:pt x="212" y="208"/>
                  </a:lnTo>
                  <a:lnTo>
                    <a:pt x="210" y="210"/>
                  </a:lnTo>
                  <a:lnTo>
                    <a:pt x="210" y="210"/>
                  </a:lnTo>
                  <a:lnTo>
                    <a:pt x="208" y="208"/>
                  </a:lnTo>
                  <a:lnTo>
                    <a:pt x="202" y="200"/>
                  </a:lnTo>
                  <a:lnTo>
                    <a:pt x="200" y="194"/>
                  </a:lnTo>
                  <a:lnTo>
                    <a:pt x="200" y="194"/>
                  </a:lnTo>
                  <a:lnTo>
                    <a:pt x="198" y="200"/>
                  </a:lnTo>
                  <a:lnTo>
                    <a:pt x="190" y="204"/>
                  </a:lnTo>
                  <a:lnTo>
                    <a:pt x="188" y="204"/>
                  </a:lnTo>
                  <a:lnTo>
                    <a:pt x="188" y="204"/>
                  </a:lnTo>
                  <a:lnTo>
                    <a:pt x="180" y="204"/>
                  </a:lnTo>
                  <a:lnTo>
                    <a:pt x="174" y="200"/>
                  </a:lnTo>
                  <a:lnTo>
                    <a:pt x="170" y="204"/>
                  </a:lnTo>
                  <a:lnTo>
                    <a:pt x="170" y="204"/>
                  </a:lnTo>
                  <a:lnTo>
                    <a:pt x="172" y="198"/>
                  </a:lnTo>
                  <a:lnTo>
                    <a:pt x="170" y="194"/>
                  </a:lnTo>
                  <a:lnTo>
                    <a:pt x="160" y="184"/>
                  </a:lnTo>
                  <a:lnTo>
                    <a:pt x="158" y="180"/>
                  </a:lnTo>
                  <a:lnTo>
                    <a:pt x="152" y="180"/>
                  </a:lnTo>
                  <a:lnTo>
                    <a:pt x="152" y="184"/>
                  </a:lnTo>
                  <a:lnTo>
                    <a:pt x="148" y="188"/>
                  </a:lnTo>
                  <a:lnTo>
                    <a:pt x="148" y="188"/>
                  </a:lnTo>
                  <a:lnTo>
                    <a:pt x="148" y="198"/>
                  </a:lnTo>
                  <a:lnTo>
                    <a:pt x="148" y="200"/>
                  </a:lnTo>
                  <a:lnTo>
                    <a:pt x="134" y="204"/>
                  </a:lnTo>
                  <a:lnTo>
                    <a:pt x="134" y="204"/>
                  </a:lnTo>
                  <a:lnTo>
                    <a:pt x="132" y="204"/>
                  </a:lnTo>
                  <a:lnTo>
                    <a:pt x="130" y="204"/>
                  </a:lnTo>
                  <a:lnTo>
                    <a:pt x="130" y="200"/>
                  </a:lnTo>
                  <a:lnTo>
                    <a:pt x="128" y="200"/>
                  </a:lnTo>
                  <a:lnTo>
                    <a:pt x="128" y="200"/>
                  </a:lnTo>
                  <a:lnTo>
                    <a:pt x="120" y="204"/>
                  </a:lnTo>
                  <a:lnTo>
                    <a:pt x="114" y="200"/>
                  </a:lnTo>
                  <a:lnTo>
                    <a:pt x="114" y="200"/>
                  </a:lnTo>
                  <a:lnTo>
                    <a:pt x="114" y="214"/>
                  </a:lnTo>
                  <a:lnTo>
                    <a:pt x="114" y="216"/>
                  </a:lnTo>
                  <a:lnTo>
                    <a:pt x="112" y="224"/>
                  </a:lnTo>
                  <a:lnTo>
                    <a:pt x="112" y="224"/>
                  </a:lnTo>
                  <a:lnTo>
                    <a:pt x="114" y="224"/>
                  </a:lnTo>
                  <a:lnTo>
                    <a:pt x="118" y="226"/>
                  </a:lnTo>
                  <a:lnTo>
                    <a:pt x="120" y="228"/>
                  </a:lnTo>
                  <a:lnTo>
                    <a:pt x="120" y="228"/>
                  </a:lnTo>
                  <a:lnTo>
                    <a:pt x="122" y="230"/>
                  </a:lnTo>
                  <a:lnTo>
                    <a:pt x="120" y="230"/>
                  </a:lnTo>
                  <a:lnTo>
                    <a:pt x="120" y="236"/>
                  </a:lnTo>
                  <a:lnTo>
                    <a:pt x="120" y="238"/>
                  </a:lnTo>
                  <a:lnTo>
                    <a:pt x="120" y="238"/>
                  </a:lnTo>
                  <a:lnTo>
                    <a:pt x="122" y="240"/>
                  </a:lnTo>
                  <a:lnTo>
                    <a:pt x="128" y="244"/>
                  </a:lnTo>
                  <a:lnTo>
                    <a:pt x="128" y="244"/>
                  </a:lnTo>
                  <a:lnTo>
                    <a:pt x="128" y="248"/>
                  </a:lnTo>
                  <a:lnTo>
                    <a:pt x="128" y="250"/>
                  </a:lnTo>
                  <a:lnTo>
                    <a:pt x="128" y="254"/>
                  </a:lnTo>
                  <a:lnTo>
                    <a:pt x="128" y="254"/>
                  </a:lnTo>
                  <a:lnTo>
                    <a:pt x="128" y="260"/>
                  </a:lnTo>
                  <a:lnTo>
                    <a:pt x="128" y="260"/>
                  </a:lnTo>
                  <a:lnTo>
                    <a:pt x="122" y="262"/>
                  </a:lnTo>
                  <a:lnTo>
                    <a:pt x="122" y="262"/>
                  </a:lnTo>
                  <a:lnTo>
                    <a:pt x="120" y="260"/>
                  </a:lnTo>
                  <a:lnTo>
                    <a:pt x="118" y="260"/>
                  </a:lnTo>
                  <a:lnTo>
                    <a:pt x="112" y="254"/>
                  </a:lnTo>
                  <a:lnTo>
                    <a:pt x="112" y="254"/>
                  </a:lnTo>
                  <a:lnTo>
                    <a:pt x="104" y="254"/>
                  </a:lnTo>
                  <a:lnTo>
                    <a:pt x="102" y="260"/>
                  </a:lnTo>
                  <a:lnTo>
                    <a:pt x="94" y="270"/>
                  </a:lnTo>
                  <a:lnTo>
                    <a:pt x="94" y="270"/>
                  </a:lnTo>
                  <a:lnTo>
                    <a:pt x="84" y="256"/>
                  </a:lnTo>
                  <a:lnTo>
                    <a:pt x="74" y="240"/>
                  </a:lnTo>
                  <a:lnTo>
                    <a:pt x="74" y="240"/>
                  </a:lnTo>
                  <a:lnTo>
                    <a:pt x="60" y="226"/>
                  </a:lnTo>
                  <a:lnTo>
                    <a:pt x="40" y="208"/>
                  </a:lnTo>
                  <a:lnTo>
                    <a:pt x="40" y="208"/>
                  </a:lnTo>
                  <a:lnTo>
                    <a:pt x="44" y="208"/>
                  </a:lnTo>
                  <a:lnTo>
                    <a:pt x="48" y="210"/>
                  </a:lnTo>
                  <a:lnTo>
                    <a:pt x="50" y="214"/>
                  </a:lnTo>
                  <a:lnTo>
                    <a:pt x="54" y="210"/>
                  </a:lnTo>
                  <a:lnTo>
                    <a:pt x="54" y="210"/>
                  </a:lnTo>
                  <a:lnTo>
                    <a:pt x="48" y="210"/>
                  </a:lnTo>
                  <a:lnTo>
                    <a:pt x="40" y="204"/>
                  </a:lnTo>
                  <a:lnTo>
                    <a:pt x="40" y="204"/>
                  </a:lnTo>
                  <a:lnTo>
                    <a:pt x="34" y="200"/>
                  </a:lnTo>
                  <a:lnTo>
                    <a:pt x="32" y="196"/>
                  </a:lnTo>
                  <a:lnTo>
                    <a:pt x="22" y="184"/>
                  </a:lnTo>
                  <a:lnTo>
                    <a:pt x="22" y="184"/>
                  </a:lnTo>
                  <a:lnTo>
                    <a:pt x="28" y="186"/>
                  </a:lnTo>
                  <a:lnTo>
                    <a:pt x="34" y="188"/>
                  </a:lnTo>
                  <a:lnTo>
                    <a:pt x="34" y="188"/>
                  </a:lnTo>
                  <a:lnTo>
                    <a:pt x="28" y="184"/>
                  </a:lnTo>
                  <a:lnTo>
                    <a:pt x="22" y="180"/>
                  </a:lnTo>
                  <a:lnTo>
                    <a:pt x="22" y="180"/>
                  </a:lnTo>
                  <a:lnTo>
                    <a:pt x="20" y="176"/>
                  </a:lnTo>
                  <a:lnTo>
                    <a:pt x="20" y="170"/>
                  </a:lnTo>
                  <a:lnTo>
                    <a:pt x="20" y="170"/>
                  </a:lnTo>
                  <a:lnTo>
                    <a:pt x="14" y="164"/>
                  </a:lnTo>
                  <a:lnTo>
                    <a:pt x="12" y="158"/>
                  </a:lnTo>
                  <a:lnTo>
                    <a:pt x="12" y="158"/>
                  </a:lnTo>
                  <a:lnTo>
                    <a:pt x="20" y="164"/>
                  </a:lnTo>
                  <a:lnTo>
                    <a:pt x="22" y="168"/>
                  </a:lnTo>
                  <a:lnTo>
                    <a:pt x="22" y="170"/>
                  </a:lnTo>
                  <a:lnTo>
                    <a:pt x="22" y="170"/>
                  </a:lnTo>
                  <a:lnTo>
                    <a:pt x="34" y="170"/>
                  </a:lnTo>
                  <a:lnTo>
                    <a:pt x="34" y="170"/>
                  </a:lnTo>
                  <a:lnTo>
                    <a:pt x="28" y="164"/>
                  </a:lnTo>
                  <a:lnTo>
                    <a:pt x="28" y="164"/>
                  </a:lnTo>
                  <a:lnTo>
                    <a:pt x="24" y="168"/>
                  </a:lnTo>
                  <a:lnTo>
                    <a:pt x="22" y="168"/>
                  </a:lnTo>
                  <a:lnTo>
                    <a:pt x="22" y="168"/>
                  </a:lnTo>
                  <a:lnTo>
                    <a:pt x="22" y="160"/>
                  </a:lnTo>
                  <a:lnTo>
                    <a:pt x="24" y="156"/>
                  </a:lnTo>
                  <a:lnTo>
                    <a:pt x="24" y="156"/>
                  </a:lnTo>
                  <a:lnTo>
                    <a:pt x="22" y="160"/>
                  </a:lnTo>
                  <a:lnTo>
                    <a:pt x="20" y="160"/>
                  </a:lnTo>
                  <a:lnTo>
                    <a:pt x="12" y="156"/>
                  </a:lnTo>
                  <a:lnTo>
                    <a:pt x="6" y="136"/>
                  </a:lnTo>
                  <a:lnTo>
                    <a:pt x="6" y="136"/>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792" name="CONGO"/>
            <p:cNvGrpSpPr/>
            <p:nvPr/>
          </p:nvGrpSpPr>
          <p:grpSpPr>
            <a:xfrm>
              <a:off x="6559678" y="3034224"/>
              <a:ext cx="383560" cy="494528"/>
              <a:chOff x="6016452" y="3659548"/>
              <a:chExt cx="476250" cy="654050"/>
            </a:xfrm>
            <a:solidFill>
              <a:schemeClr val="bg1">
                <a:lumMod val="85000"/>
              </a:schemeClr>
            </a:solidFill>
          </p:grpSpPr>
          <p:sp>
            <p:nvSpPr>
              <p:cNvPr id="851" name="Freeform 384"/>
              <p:cNvSpPr>
                <a:spLocks/>
              </p:cNvSpPr>
              <p:nvPr/>
            </p:nvSpPr>
            <p:spPr bwMode="auto">
              <a:xfrm>
                <a:off x="6073602" y="4221523"/>
                <a:ext cx="66675" cy="92075"/>
              </a:xfrm>
              <a:custGeom>
                <a:avLst/>
                <a:gdLst>
                  <a:gd name="T0" fmla="*/ 0 w 42"/>
                  <a:gd name="T1" fmla="*/ 26 h 58"/>
                  <a:gd name="T2" fmla="*/ 0 w 42"/>
                  <a:gd name="T3" fmla="*/ 26 h 58"/>
                  <a:gd name="T4" fmla="*/ 10 w 42"/>
                  <a:gd name="T5" fmla="*/ 16 h 58"/>
                  <a:gd name="T6" fmla="*/ 16 w 42"/>
                  <a:gd name="T7" fmla="*/ 10 h 58"/>
                  <a:gd name="T8" fmla="*/ 22 w 42"/>
                  <a:gd name="T9" fmla="*/ 6 h 58"/>
                  <a:gd name="T10" fmla="*/ 22 w 42"/>
                  <a:gd name="T11" fmla="*/ 6 h 58"/>
                  <a:gd name="T12" fmla="*/ 26 w 42"/>
                  <a:gd name="T13" fmla="*/ 2 h 58"/>
                  <a:gd name="T14" fmla="*/ 28 w 42"/>
                  <a:gd name="T15" fmla="*/ 0 h 58"/>
                  <a:gd name="T16" fmla="*/ 30 w 42"/>
                  <a:gd name="T17" fmla="*/ 0 h 58"/>
                  <a:gd name="T18" fmla="*/ 30 w 42"/>
                  <a:gd name="T19" fmla="*/ 0 h 58"/>
                  <a:gd name="T20" fmla="*/ 36 w 42"/>
                  <a:gd name="T21" fmla="*/ 0 h 58"/>
                  <a:gd name="T22" fmla="*/ 38 w 42"/>
                  <a:gd name="T23" fmla="*/ 2 h 58"/>
                  <a:gd name="T24" fmla="*/ 42 w 42"/>
                  <a:gd name="T25" fmla="*/ 10 h 58"/>
                  <a:gd name="T26" fmla="*/ 42 w 42"/>
                  <a:gd name="T27" fmla="*/ 10 h 58"/>
                  <a:gd name="T28" fmla="*/ 20 w 42"/>
                  <a:gd name="T29" fmla="*/ 26 h 58"/>
                  <a:gd name="T30" fmla="*/ 20 w 42"/>
                  <a:gd name="T31" fmla="*/ 26 h 58"/>
                  <a:gd name="T32" fmla="*/ 20 w 42"/>
                  <a:gd name="T33" fmla="*/ 28 h 58"/>
                  <a:gd name="T34" fmla="*/ 20 w 42"/>
                  <a:gd name="T35" fmla="*/ 36 h 58"/>
                  <a:gd name="T36" fmla="*/ 20 w 42"/>
                  <a:gd name="T37" fmla="*/ 36 h 58"/>
                  <a:gd name="T38" fmla="*/ 20 w 42"/>
                  <a:gd name="T39" fmla="*/ 40 h 58"/>
                  <a:gd name="T40" fmla="*/ 20 w 42"/>
                  <a:gd name="T41" fmla="*/ 50 h 58"/>
                  <a:gd name="T42" fmla="*/ 20 w 42"/>
                  <a:gd name="T43" fmla="*/ 50 h 58"/>
                  <a:gd name="T44" fmla="*/ 16 w 42"/>
                  <a:gd name="T45" fmla="*/ 56 h 58"/>
                  <a:gd name="T46" fmla="*/ 14 w 42"/>
                  <a:gd name="T47" fmla="*/ 58 h 58"/>
                  <a:gd name="T48" fmla="*/ 8 w 42"/>
                  <a:gd name="T49" fmla="*/ 58 h 58"/>
                  <a:gd name="T50" fmla="*/ 4 w 42"/>
                  <a:gd name="T51" fmla="*/ 54 h 58"/>
                  <a:gd name="T52" fmla="*/ 4 w 42"/>
                  <a:gd name="T53" fmla="*/ 54 h 58"/>
                  <a:gd name="T54" fmla="*/ 8 w 42"/>
                  <a:gd name="T55" fmla="*/ 46 h 58"/>
                  <a:gd name="T56" fmla="*/ 8 w 42"/>
                  <a:gd name="T57" fmla="*/ 40 h 58"/>
                  <a:gd name="T58" fmla="*/ 8 w 42"/>
                  <a:gd name="T59" fmla="*/ 40 h 58"/>
                  <a:gd name="T60" fmla="*/ 0 w 42"/>
                  <a:gd name="T61" fmla="*/ 36 h 58"/>
                  <a:gd name="T62" fmla="*/ 0 w 42"/>
                  <a:gd name="T63" fmla="*/ 28 h 58"/>
                  <a:gd name="T64" fmla="*/ 4 w 42"/>
                  <a:gd name="T65" fmla="*/ 26 h 58"/>
                  <a:gd name="T66" fmla="*/ 4 w 42"/>
                  <a:gd name="T67" fmla="*/ 26 h 58"/>
                  <a:gd name="T68" fmla="*/ 0 w 42"/>
                  <a:gd name="T69" fmla="*/ 26 h 58"/>
                  <a:gd name="T70" fmla="*/ 0 w 42"/>
                  <a:gd name="T7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 h="58">
                    <a:moveTo>
                      <a:pt x="0" y="26"/>
                    </a:moveTo>
                    <a:lnTo>
                      <a:pt x="0" y="26"/>
                    </a:lnTo>
                    <a:lnTo>
                      <a:pt x="10" y="16"/>
                    </a:lnTo>
                    <a:lnTo>
                      <a:pt x="16" y="10"/>
                    </a:lnTo>
                    <a:lnTo>
                      <a:pt x="22" y="6"/>
                    </a:lnTo>
                    <a:lnTo>
                      <a:pt x="22" y="6"/>
                    </a:lnTo>
                    <a:lnTo>
                      <a:pt x="26" y="2"/>
                    </a:lnTo>
                    <a:lnTo>
                      <a:pt x="28" y="0"/>
                    </a:lnTo>
                    <a:lnTo>
                      <a:pt x="30" y="0"/>
                    </a:lnTo>
                    <a:lnTo>
                      <a:pt x="30" y="0"/>
                    </a:lnTo>
                    <a:lnTo>
                      <a:pt x="36" y="0"/>
                    </a:lnTo>
                    <a:lnTo>
                      <a:pt x="38" y="2"/>
                    </a:lnTo>
                    <a:lnTo>
                      <a:pt x="42" y="10"/>
                    </a:lnTo>
                    <a:lnTo>
                      <a:pt x="42" y="10"/>
                    </a:lnTo>
                    <a:lnTo>
                      <a:pt x="20" y="26"/>
                    </a:lnTo>
                    <a:lnTo>
                      <a:pt x="20" y="26"/>
                    </a:lnTo>
                    <a:lnTo>
                      <a:pt x="20" y="28"/>
                    </a:lnTo>
                    <a:lnTo>
                      <a:pt x="20" y="36"/>
                    </a:lnTo>
                    <a:lnTo>
                      <a:pt x="20" y="36"/>
                    </a:lnTo>
                    <a:lnTo>
                      <a:pt x="20" y="40"/>
                    </a:lnTo>
                    <a:lnTo>
                      <a:pt x="20" y="50"/>
                    </a:lnTo>
                    <a:lnTo>
                      <a:pt x="20" y="50"/>
                    </a:lnTo>
                    <a:lnTo>
                      <a:pt x="16" y="56"/>
                    </a:lnTo>
                    <a:lnTo>
                      <a:pt x="14" y="58"/>
                    </a:lnTo>
                    <a:lnTo>
                      <a:pt x="8" y="58"/>
                    </a:lnTo>
                    <a:lnTo>
                      <a:pt x="4" y="54"/>
                    </a:lnTo>
                    <a:lnTo>
                      <a:pt x="4" y="54"/>
                    </a:lnTo>
                    <a:lnTo>
                      <a:pt x="8" y="46"/>
                    </a:lnTo>
                    <a:lnTo>
                      <a:pt x="8" y="40"/>
                    </a:lnTo>
                    <a:lnTo>
                      <a:pt x="8" y="40"/>
                    </a:lnTo>
                    <a:lnTo>
                      <a:pt x="0" y="36"/>
                    </a:lnTo>
                    <a:lnTo>
                      <a:pt x="0" y="28"/>
                    </a:lnTo>
                    <a:lnTo>
                      <a:pt x="4" y="26"/>
                    </a:lnTo>
                    <a:lnTo>
                      <a:pt x="4" y="26"/>
                    </a:lnTo>
                    <a:lnTo>
                      <a:pt x="0" y="26"/>
                    </a:lnTo>
                    <a:lnTo>
                      <a:pt x="0" y="26"/>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52" name="CONGO"/>
              <p:cNvSpPr>
                <a:spLocks/>
              </p:cNvSpPr>
              <p:nvPr/>
            </p:nvSpPr>
            <p:spPr bwMode="auto">
              <a:xfrm>
                <a:off x="6016452" y="3659548"/>
                <a:ext cx="476250" cy="603250"/>
              </a:xfrm>
              <a:custGeom>
                <a:avLst/>
                <a:gdLst>
                  <a:gd name="T0" fmla="*/ 12 w 300"/>
                  <a:gd name="T1" fmla="*/ 314 h 380"/>
                  <a:gd name="T2" fmla="*/ 24 w 300"/>
                  <a:gd name="T3" fmla="*/ 324 h 380"/>
                  <a:gd name="T4" fmla="*/ 32 w 300"/>
                  <a:gd name="T5" fmla="*/ 312 h 380"/>
                  <a:gd name="T6" fmla="*/ 24 w 300"/>
                  <a:gd name="T7" fmla="*/ 302 h 380"/>
                  <a:gd name="T8" fmla="*/ 22 w 300"/>
                  <a:gd name="T9" fmla="*/ 284 h 380"/>
                  <a:gd name="T10" fmla="*/ 20 w 300"/>
                  <a:gd name="T11" fmla="*/ 274 h 380"/>
                  <a:gd name="T12" fmla="*/ 32 w 300"/>
                  <a:gd name="T13" fmla="*/ 262 h 380"/>
                  <a:gd name="T14" fmla="*/ 48 w 300"/>
                  <a:gd name="T15" fmla="*/ 264 h 380"/>
                  <a:gd name="T16" fmla="*/ 56 w 300"/>
                  <a:gd name="T17" fmla="*/ 244 h 380"/>
                  <a:gd name="T18" fmla="*/ 74 w 300"/>
                  <a:gd name="T19" fmla="*/ 254 h 380"/>
                  <a:gd name="T20" fmla="*/ 78 w 300"/>
                  <a:gd name="T21" fmla="*/ 262 h 380"/>
                  <a:gd name="T22" fmla="*/ 92 w 300"/>
                  <a:gd name="T23" fmla="*/ 264 h 380"/>
                  <a:gd name="T24" fmla="*/ 106 w 300"/>
                  <a:gd name="T25" fmla="*/ 262 h 380"/>
                  <a:gd name="T26" fmla="*/ 118 w 300"/>
                  <a:gd name="T27" fmla="*/ 270 h 380"/>
                  <a:gd name="T28" fmla="*/ 126 w 300"/>
                  <a:gd name="T29" fmla="*/ 244 h 380"/>
                  <a:gd name="T30" fmla="*/ 128 w 300"/>
                  <a:gd name="T31" fmla="*/ 232 h 380"/>
                  <a:gd name="T32" fmla="*/ 132 w 300"/>
                  <a:gd name="T33" fmla="*/ 210 h 380"/>
                  <a:gd name="T34" fmla="*/ 134 w 300"/>
                  <a:gd name="T35" fmla="*/ 192 h 380"/>
                  <a:gd name="T36" fmla="*/ 124 w 300"/>
                  <a:gd name="T37" fmla="*/ 180 h 380"/>
                  <a:gd name="T38" fmla="*/ 116 w 300"/>
                  <a:gd name="T39" fmla="*/ 176 h 380"/>
                  <a:gd name="T40" fmla="*/ 112 w 300"/>
                  <a:gd name="T41" fmla="*/ 162 h 380"/>
                  <a:gd name="T42" fmla="*/ 114 w 300"/>
                  <a:gd name="T43" fmla="*/ 140 h 380"/>
                  <a:gd name="T44" fmla="*/ 128 w 300"/>
                  <a:gd name="T45" fmla="*/ 136 h 380"/>
                  <a:gd name="T46" fmla="*/ 132 w 300"/>
                  <a:gd name="T47" fmla="*/ 122 h 380"/>
                  <a:gd name="T48" fmla="*/ 118 w 300"/>
                  <a:gd name="T49" fmla="*/ 100 h 380"/>
                  <a:gd name="T50" fmla="*/ 84 w 300"/>
                  <a:gd name="T51" fmla="*/ 108 h 380"/>
                  <a:gd name="T52" fmla="*/ 78 w 300"/>
                  <a:gd name="T53" fmla="*/ 86 h 380"/>
                  <a:gd name="T54" fmla="*/ 86 w 300"/>
                  <a:gd name="T55" fmla="*/ 70 h 380"/>
                  <a:gd name="T56" fmla="*/ 128 w 300"/>
                  <a:gd name="T57" fmla="*/ 68 h 380"/>
                  <a:gd name="T58" fmla="*/ 152 w 300"/>
                  <a:gd name="T59" fmla="*/ 72 h 380"/>
                  <a:gd name="T60" fmla="*/ 168 w 300"/>
                  <a:gd name="T61" fmla="*/ 72 h 380"/>
                  <a:gd name="T62" fmla="*/ 196 w 300"/>
                  <a:gd name="T63" fmla="*/ 88 h 380"/>
                  <a:gd name="T64" fmla="*/ 196 w 300"/>
                  <a:gd name="T65" fmla="*/ 72 h 380"/>
                  <a:gd name="T66" fmla="*/ 214 w 300"/>
                  <a:gd name="T67" fmla="*/ 36 h 380"/>
                  <a:gd name="T68" fmla="*/ 218 w 300"/>
                  <a:gd name="T69" fmla="*/ 16 h 380"/>
                  <a:gd name="T70" fmla="*/ 238 w 300"/>
                  <a:gd name="T71" fmla="*/ 6 h 380"/>
                  <a:gd name="T72" fmla="*/ 258 w 300"/>
                  <a:gd name="T73" fmla="*/ 4 h 380"/>
                  <a:gd name="T74" fmla="*/ 278 w 300"/>
                  <a:gd name="T75" fmla="*/ 6 h 380"/>
                  <a:gd name="T76" fmla="*/ 300 w 300"/>
                  <a:gd name="T77" fmla="*/ 16 h 380"/>
                  <a:gd name="T78" fmla="*/ 286 w 300"/>
                  <a:gd name="T79" fmla="*/ 50 h 380"/>
                  <a:gd name="T80" fmla="*/ 276 w 300"/>
                  <a:gd name="T81" fmla="*/ 96 h 380"/>
                  <a:gd name="T82" fmla="*/ 268 w 300"/>
                  <a:gd name="T83" fmla="*/ 128 h 380"/>
                  <a:gd name="T84" fmla="*/ 268 w 300"/>
                  <a:gd name="T85" fmla="*/ 142 h 380"/>
                  <a:gd name="T86" fmla="*/ 264 w 300"/>
                  <a:gd name="T87" fmla="*/ 178 h 380"/>
                  <a:gd name="T88" fmla="*/ 240 w 300"/>
                  <a:gd name="T89" fmla="*/ 208 h 380"/>
                  <a:gd name="T90" fmla="*/ 218 w 300"/>
                  <a:gd name="T91" fmla="*/ 242 h 380"/>
                  <a:gd name="T92" fmla="*/ 206 w 300"/>
                  <a:gd name="T93" fmla="*/ 260 h 380"/>
                  <a:gd name="T94" fmla="*/ 202 w 300"/>
                  <a:gd name="T95" fmla="*/ 300 h 380"/>
                  <a:gd name="T96" fmla="*/ 184 w 300"/>
                  <a:gd name="T97" fmla="*/ 338 h 380"/>
                  <a:gd name="T98" fmla="*/ 172 w 300"/>
                  <a:gd name="T99" fmla="*/ 344 h 380"/>
                  <a:gd name="T100" fmla="*/ 146 w 300"/>
                  <a:gd name="T101" fmla="*/ 370 h 380"/>
                  <a:gd name="T102" fmla="*/ 134 w 300"/>
                  <a:gd name="T103" fmla="*/ 372 h 380"/>
                  <a:gd name="T104" fmla="*/ 128 w 300"/>
                  <a:gd name="T105" fmla="*/ 360 h 380"/>
                  <a:gd name="T106" fmla="*/ 128 w 300"/>
                  <a:gd name="T107" fmla="*/ 352 h 380"/>
                  <a:gd name="T108" fmla="*/ 112 w 300"/>
                  <a:gd name="T109" fmla="*/ 356 h 380"/>
                  <a:gd name="T110" fmla="*/ 104 w 300"/>
                  <a:gd name="T111" fmla="*/ 364 h 380"/>
                  <a:gd name="T112" fmla="*/ 92 w 300"/>
                  <a:gd name="T113" fmla="*/ 372 h 380"/>
                  <a:gd name="T114" fmla="*/ 78 w 300"/>
                  <a:gd name="T115" fmla="*/ 360 h 380"/>
                  <a:gd name="T116" fmla="*/ 74 w 300"/>
                  <a:gd name="T117" fmla="*/ 356 h 380"/>
                  <a:gd name="T118" fmla="*/ 64 w 300"/>
                  <a:gd name="T119" fmla="*/ 356 h 380"/>
                  <a:gd name="T120" fmla="*/ 38 w 300"/>
                  <a:gd name="T121" fmla="*/ 376 h 380"/>
                  <a:gd name="T122" fmla="*/ 26 w 300"/>
                  <a:gd name="T123" fmla="*/ 364 h 380"/>
                  <a:gd name="T124" fmla="*/ 0 w 300"/>
                  <a:gd name="T125" fmla="*/ 3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80">
                    <a:moveTo>
                      <a:pt x="0" y="332"/>
                    </a:moveTo>
                    <a:lnTo>
                      <a:pt x="0" y="332"/>
                    </a:lnTo>
                    <a:lnTo>
                      <a:pt x="6" y="324"/>
                    </a:lnTo>
                    <a:lnTo>
                      <a:pt x="12" y="314"/>
                    </a:lnTo>
                    <a:lnTo>
                      <a:pt x="12" y="314"/>
                    </a:lnTo>
                    <a:lnTo>
                      <a:pt x="20" y="314"/>
                    </a:lnTo>
                    <a:lnTo>
                      <a:pt x="22" y="318"/>
                    </a:lnTo>
                    <a:lnTo>
                      <a:pt x="24" y="324"/>
                    </a:lnTo>
                    <a:lnTo>
                      <a:pt x="32" y="322"/>
                    </a:lnTo>
                    <a:lnTo>
                      <a:pt x="32" y="322"/>
                    </a:lnTo>
                    <a:lnTo>
                      <a:pt x="32" y="312"/>
                    </a:lnTo>
                    <a:lnTo>
                      <a:pt x="32" y="312"/>
                    </a:lnTo>
                    <a:lnTo>
                      <a:pt x="34" y="310"/>
                    </a:lnTo>
                    <a:lnTo>
                      <a:pt x="32" y="304"/>
                    </a:lnTo>
                    <a:lnTo>
                      <a:pt x="24" y="302"/>
                    </a:lnTo>
                    <a:lnTo>
                      <a:pt x="24" y="302"/>
                    </a:lnTo>
                    <a:lnTo>
                      <a:pt x="24" y="298"/>
                    </a:lnTo>
                    <a:lnTo>
                      <a:pt x="24" y="290"/>
                    </a:lnTo>
                    <a:lnTo>
                      <a:pt x="24" y="284"/>
                    </a:lnTo>
                    <a:lnTo>
                      <a:pt x="22" y="284"/>
                    </a:lnTo>
                    <a:lnTo>
                      <a:pt x="16" y="284"/>
                    </a:lnTo>
                    <a:lnTo>
                      <a:pt x="16" y="284"/>
                    </a:lnTo>
                    <a:lnTo>
                      <a:pt x="20" y="278"/>
                    </a:lnTo>
                    <a:lnTo>
                      <a:pt x="20" y="274"/>
                    </a:lnTo>
                    <a:lnTo>
                      <a:pt x="20" y="262"/>
                    </a:lnTo>
                    <a:lnTo>
                      <a:pt x="20" y="262"/>
                    </a:lnTo>
                    <a:lnTo>
                      <a:pt x="32" y="262"/>
                    </a:lnTo>
                    <a:lnTo>
                      <a:pt x="32" y="262"/>
                    </a:lnTo>
                    <a:lnTo>
                      <a:pt x="34" y="264"/>
                    </a:lnTo>
                    <a:lnTo>
                      <a:pt x="36" y="264"/>
                    </a:lnTo>
                    <a:lnTo>
                      <a:pt x="36" y="264"/>
                    </a:lnTo>
                    <a:lnTo>
                      <a:pt x="48" y="264"/>
                    </a:lnTo>
                    <a:lnTo>
                      <a:pt x="52" y="262"/>
                    </a:lnTo>
                    <a:lnTo>
                      <a:pt x="56" y="258"/>
                    </a:lnTo>
                    <a:lnTo>
                      <a:pt x="56" y="258"/>
                    </a:lnTo>
                    <a:lnTo>
                      <a:pt x="56" y="244"/>
                    </a:lnTo>
                    <a:lnTo>
                      <a:pt x="58" y="242"/>
                    </a:lnTo>
                    <a:lnTo>
                      <a:pt x="64" y="242"/>
                    </a:lnTo>
                    <a:lnTo>
                      <a:pt x="64" y="242"/>
                    </a:lnTo>
                    <a:lnTo>
                      <a:pt x="74" y="254"/>
                    </a:lnTo>
                    <a:lnTo>
                      <a:pt x="76" y="260"/>
                    </a:lnTo>
                    <a:lnTo>
                      <a:pt x="74" y="264"/>
                    </a:lnTo>
                    <a:lnTo>
                      <a:pt x="74" y="264"/>
                    </a:lnTo>
                    <a:lnTo>
                      <a:pt x="78" y="262"/>
                    </a:lnTo>
                    <a:lnTo>
                      <a:pt x="84" y="264"/>
                    </a:lnTo>
                    <a:lnTo>
                      <a:pt x="88" y="264"/>
                    </a:lnTo>
                    <a:lnTo>
                      <a:pt x="92" y="264"/>
                    </a:lnTo>
                    <a:lnTo>
                      <a:pt x="92" y="264"/>
                    </a:lnTo>
                    <a:lnTo>
                      <a:pt x="102" y="260"/>
                    </a:lnTo>
                    <a:lnTo>
                      <a:pt x="104" y="254"/>
                    </a:lnTo>
                    <a:lnTo>
                      <a:pt x="104" y="254"/>
                    </a:lnTo>
                    <a:lnTo>
                      <a:pt x="106" y="262"/>
                    </a:lnTo>
                    <a:lnTo>
                      <a:pt x="112" y="270"/>
                    </a:lnTo>
                    <a:lnTo>
                      <a:pt x="114" y="272"/>
                    </a:lnTo>
                    <a:lnTo>
                      <a:pt x="114" y="272"/>
                    </a:lnTo>
                    <a:lnTo>
                      <a:pt x="118" y="270"/>
                    </a:lnTo>
                    <a:lnTo>
                      <a:pt x="124" y="260"/>
                    </a:lnTo>
                    <a:lnTo>
                      <a:pt x="124" y="260"/>
                    </a:lnTo>
                    <a:lnTo>
                      <a:pt x="124" y="254"/>
                    </a:lnTo>
                    <a:lnTo>
                      <a:pt x="126" y="244"/>
                    </a:lnTo>
                    <a:lnTo>
                      <a:pt x="126" y="244"/>
                    </a:lnTo>
                    <a:lnTo>
                      <a:pt x="132" y="238"/>
                    </a:lnTo>
                    <a:lnTo>
                      <a:pt x="132" y="234"/>
                    </a:lnTo>
                    <a:lnTo>
                      <a:pt x="128" y="232"/>
                    </a:lnTo>
                    <a:lnTo>
                      <a:pt x="128" y="232"/>
                    </a:lnTo>
                    <a:lnTo>
                      <a:pt x="134" y="224"/>
                    </a:lnTo>
                    <a:lnTo>
                      <a:pt x="134" y="220"/>
                    </a:lnTo>
                    <a:lnTo>
                      <a:pt x="132" y="210"/>
                    </a:lnTo>
                    <a:lnTo>
                      <a:pt x="132" y="210"/>
                    </a:lnTo>
                    <a:lnTo>
                      <a:pt x="132" y="206"/>
                    </a:lnTo>
                    <a:lnTo>
                      <a:pt x="134" y="198"/>
                    </a:lnTo>
                    <a:lnTo>
                      <a:pt x="134" y="192"/>
                    </a:lnTo>
                    <a:lnTo>
                      <a:pt x="134" y="186"/>
                    </a:lnTo>
                    <a:lnTo>
                      <a:pt x="134" y="186"/>
                    </a:lnTo>
                    <a:lnTo>
                      <a:pt x="128" y="182"/>
                    </a:lnTo>
                    <a:lnTo>
                      <a:pt x="124" y="180"/>
                    </a:lnTo>
                    <a:lnTo>
                      <a:pt x="124" y="180"/>
                    </a:lnTo>
                    <a:lnTo>
                      <a:pt x="118" y="178"/>
                    </a:lnTo>
                    <a:lnTo>
                      <a:pt x="118" y="176"/>
                    </a:lnTo>
                    <a:lnTo>
                      <a:pt x="116" y="176"/>
                    </a:lnTo>
                    <a:lnTo>
                      <a:pt x="116" y="176"/>
                    </a:lnTo>
                    <a:lnTo>
                      <a:pt x="112" y="170"/>
                    </a:lnTo>
                    <a:lnTo>
                      <a:pt x="112" y="168"/>
                    </a:lnTo>
                    <a:lnTo>
                      <a:pt x="112" y="162"/>
                    </a:lnTo>
                    <a:lnTo>
                      <a:pt x="114" y="158"/>
                    </a:lnTo>
                    <a:lnTo>
                      <a:pt x="114" y="158"/>
                    </a:lnTo>
                    <a:lnTo>
                      <a:pt x="114" y="148"/>
                    </a:lnTo>
                    <a:lnTo>
                      <a:pt x="114" y="140"/>
                    </a:lnTo>
                    <a:lnTo>
                      <a:pt x="116" y="138"/>
                    </a:lnTo>
                    <a:lnTo>
                      <a:pt x="116" y="138"/>
                    </a:lnTo>
                    <a:lnTo>
                      <a:pt x="126" y="136"/>
                    </a:lnTo>
                    <a:lnTo>
                      <a:pt x="128" y="136"/>
                    </a:lnTo>
                    <a:lnTo>
                      <a:pt x="132" y="128"/>
                    </a:lnTo>
                    <a:lnTo>
                      <a:pt x="132" y="128"/>
                    </a:lnTo>
                    <a:lnTo>
                      <a:pt x="132" y="126"/>
                    </a:lnTo>
                    <a:lnTo>
                      <a:pt x="132" y="122"/>
                    </a:lnTo>
                    <a:lnTo>
                      <a:pt x="128" y="116"/>
                    </a:lnTo>
                    <a:lnTo>
                      <a:pt x="128" y="116"/>
                    </a:lnTo>
                    <a:lnTo>
                      <a:pt x="124" y="102"/>
                    </a:lnTo>
                    <a:lnTo>
                      <a:pt x="118" y="100"/>
                    </a:lnTo>
                    <a:lnTo>
                      <a:pt x="112" y="100"/>
                    </a:lnTo>
                    <a:lnTo>
                      <a:pt x="112" y="100"/>
                    </a:lnTo>
                    <a:lnTo>
                      <a:pt x="98" y="102"/>
                    </a:lnTo>
                    <a:lnTo>
                      <a:pt x="84" y="108"/>
                    </a:lnTo>
                    <a:lnTo>
                      <a:pt x="84" y="108"/>
                    </a:lnTo>
                    <a:lnTo>
                      <a:pt x="84" y="98"/>
                    </a:lnTo>
                    <a:lnTo>
                      <a:pt x="78" y="86"/>
                    </a:lnTo>
                    <a:lnTo>
                      <a:pt x="78" y="86"/>
                    </a:lnTo>
                    <a:lnTo>
                      <a:pt x="84" y="82"/>
                    </a:lnTo>
                    <a:lnTo>
                      <a:pt x="84" y="76"/>
                    </a:lnTo>
                    <a:lnTo>
                      <a:pt x="86" y="70"/>
                    </a:lnTo>
                    <a:lnTo>
                      <a:pt x="86" y="70"/>
                    </a:lnTo>
                    <a:lnTo>
                      <a:pt x="92" y="68"/>
                    </a:lnTo>
                    <a:lnTo>
                      <a:pt x="106" y="68"/>
                    </a:lnTo>
                    <a:lnTo>
                      <a:pt x="128" y="68"/>
                    </a:lnTo>
                    <a:lnTo>
                      <a:pt x="128" y="68"/>
                    </a:lnTo>
                    <a:lnTo>
                      <a:pt x="138" y="68"/>
                    </a:lnTo>
                    <a:lnTo>
                      <a:pt x="144" y="70"/>
                    </a:lnTo>
                    <a:lnTo>
                      <a:pt x="144" y="70"/>
                    </a:lnTo>
                    <a:lnTo>
                      <a:pt x="152" y="72"/>
                    </a:lnTo>
                    <a:lnTo>
                      <a:pt x="154" y="72"/>
                    </a:lnTo>
                    <a:lnTo>
                      <a:pt x="158" y="72"/>
                    </a:lnTo>
                    <a:lnTo>
                      <a:pt x="158" y="72"/>
                    </a:lnTo>
                    <a:lnTo>
                      <a:pt x="168" y="72"/>
                    </a:lnTo>
                    <a:lnTo>
                      <a:pt x="182" y="76"/>
                    </a:lnTo>
                    <a:lnTo>
                      <a:pt x="192" y="82"/>
                    </a:lnTo>
                    <a:lnTo>
                      <a:pt x="196" y="88"/>
                    </a:lnTo>
                    <a:lnTo>
                      <a:pt x="196" y="88"/>
                    </a:lnTo>
                    <a:lnTo>
                      <a:pt x="198" y="86"/>
                    </a:lnTo>
                    <a:lnTo>
                      <a:pt x="198" y="80"/>
                    </a:lnTo>
                    <a:lnTo>
                      <a:pt x="196" y="72"/>
                    </a:lnTo>
                    <a:lnTo>
                      <a:pt x="196" y="72"/>
                    </a:lnTo>
                    <a:lnTo>
                      <a:pt x="202" y="64"/>
                    </a:lnTo>
                    <a:lnTo>
                      <a:pt x="206" y="58"/>
                    </a:lnTo>
                    <a:lnTo>
                      <a:pt x="206" y="58"/>
                    </a:lnTo>
                    <a:lnTo>
                      <a:pt x="214" y="36"/>
                    </a:lnTo>
                    <a:lnTo>
                      <a:pt x="214" y="36"/>
                    </a:lnTo>
                    <a:lnTo>
                      <a:pt x="214" y="20"/>
                    </a:lnTo>
                    <a:lnTo>
                      <a:pt x="214" y="20"/>
                    </a:lnTo>
                    <a:lnTo>
                      <a:pt x="218" y="16"/>
                    </a:lnTo>
                    <a:lnTo>
                      <a:pt x="220" y="8"/>
                    </a:lnTo>
                    <a:lnTo>
                      <a:pt x="220" y="8"/>
                    </a:lnTo>
                    <a:lnTo>
                      <a:pt x="228" y="6"/>
                    </a:lnTo>
                    <a:lnTo>
                      <a:pt x="238" y="6"/>
                    </a:lnTo>
                    <a:lnTo>
                      <a:pt x="238" y="6"/>
                    </a:lnTo>
                    <a:lnTo>
                      <a:pt x="248" y="4"/>
                    </a:lnTo>
                    <a:lnTo>
                      <a:pt x="254" y="0"/>
                    </a:lnTo>
                    <a:lnTo>
                      <a:pt x="258" y="4"/>
                    </a:lnTo>
                    <a:lnTo>
                      <a:pt x="258" y="4"/>
                    </a:lnTo>
                    <a:lnTo>
                      <a:pt x="266" y="6"/>
                    </a:lnTo>
                    <a:lnTo>
                      <a:pt x="278" y="6"/>
                    </a:lnTo>
                    <a:lnTo>
                      <a:pt x="278" y="6"/>
                    </a:lnTo>
                    <a:lnTo>
                      <a:pt x="290" y="6"/>
                    </a:lnTo>
                    <a:lnTo>
                      <a:pt x="296" y="8"/>
                    </a:lnTo>
                    <a:lnTo>
                      <a:pt x="300" y="16"/>
                    </a:lnTo>
                    <a:lnTo>
                      <a:pt x="300" y="16"/>
                    </a:lnTo>
                    <a:lnTo>
                      <a:pt x="296" y="24"/>
                    </a:lnTo>
                    <a:lnTo>
                      <a:pt x="294" y="34"/>
                    </a:lnTo>
                    <a:lnTo>
                      <a:pt x="286" y="50"/>
                    </a:lnTo>
                    <a:lnTo>
                      <a:pt x="286" y="50"/>
                    </a:lnTo>
                    <a:lnTo>
                      <a:pt x="278" y="68"/>
                    </a:lnTo>
                    <a:lnTo>
                      <a:pt x="276" y="86"/>
                    </a:lnTo>
                    <a:lnTo>
                      <a:pt x="276" y="86"/>
                    </a:lnTo>
                    <a:lnTo>
                      <a:pt x="276" y="96"/>
                    </a:lnTo>
                    <a:lnTo>
                      <a:pt x="274" y="108"/>
                    </a:lnTo>
                    <a:lnTo>
                      <a:pt x="274" y="108"/>
                    </a:lnTo>
                    <a:lnTo>
                      <a:pt x="268" y="116"/>
                    </a:lnTo>
                    <a:lnTo>
                      <a:pt x="268" y="128"/>
                    </a:lnTo>
                    <a:lnTo>
                      <a:pt x="268" y="128"/>
                    </a:lnTo>
                    <a:lnTo>
                      <a:pt x="268" y="136"/>
                    </a:lnTo>
                    <a:lnTo>
                      <a:pt x="268" y="142"/>
                    </a:lnTo>
                    <a:lnTo>
                      <a:pt x="268" y="142"/>
                    </a:lnTo>
                    <a:lnTo>
                      <a:pt x="266" y="158"/>
                    </a:lnTo>
                    <a:lnTo>
                      <a:pt x="266" y="158"/>
                    </a:lnTo>
                    <a:lnTo>
                      <a:pt x="264" y="168"/>
                    </a:lnTo>
                    <a:lnTo>
                      <a:pt x="264" y="178"/>
                    </a:lnTo>
                    <a:lnTo>
                      <a:pt x="260" y="186"/>
                    </a:lnTo>
                    <a:lnTo>
                      <a:pt x="254" y="196"/>
                    </a:lnTo>
                    <a:lnTo>
                      <a:pt x="254" y="196"/>
                    </a:lnTo>
                    <a:lnTo>
                      <a:pt x="240" y="208"/>
                    </a:lnTo>
                    <a:lnTo>
                      <a:pt x="234" y="214"/>
                    </a:lnTo>
                    <a:lnTo>
                      <a:pt x="226" y="222"/>
                    </a:lnTo>
                    <a:lnTo>
                      <a:pt x="226" y="222"/>
                    </a:lnTo>
                    <a:lnTo>
                      <a:pt x="218" y="242"/>
                    </a:lnTo>
                    <a:lnTo>
                      <a:pt x="218" y="242"/>
                    </a:lnTo>
                    <a:lnTo>
                      <a:pt x="210" y="250"/>
                    </a:lnTo>
                    <a:lnTo>
                      <a:pt x="206" y="258"/>
                    </a:lnTo>
                    <a:lnTo>
                      <a:pt x="206" y="260"/>
                    </a:lnTo>
                    <a:lnTo>
                      <a:pt x="206" y="260"/>
                    </a:lnTo>
                    <a:lnTo>
                      <a:pt x="202" y="282"/>
                    </a:lnTo>
                    <a:lnTo>
                      <a:pt x="202" y="300"/>
                    </a:lnTo>
                    <a:lnTo>
                      <a:pt x="202" y="300"/>
                    </a:lnTo>
                    <a:lnTo>
                      <a:pt x="202" y="310"/>
                    </a:lnTo>
                    <a:lnTo>
                      <a:pt x="196" y="322"/>
                    </a:lnTo>
                    <a:lnTo>
                      <a:pt x="192" y="330"/>
                    </a:lnTo>
                    <a:lnTo>
                      <a:pt x="184" y="338"/>
                    </a:lnTo>
                    <a:lnTo>
                      <a:pt x="184" y="338"/>
                    </a:lnTo>
                    <a:lnTo>
                      <a:pt x="178" y="340"/>
                    </a:lnTo>
                    <a:lnTo>
                      <a:pt x="172" y="344"/>
                    </a:lnTo>
                    <a:lnTo>
                      <a:pt x="172" y="344"/>
                    </a:lnTo>
                    <a:lnTo>
                      <a:pt x="168" y="350"/>
                    </a:lnTo>
                    <a:lnTo>
                      <a:pt x="158" y="354"/>
                    </a:lnTo>
                    <a:lnTo>
                      <a:pt x="158" y="354"/>
                    </a:lnTo>
                    <a:lnTo>
                      <a:pt x="146" y="370"/>
                    </a:lnTo>
                    <a:lnTo>
                      <a:pt x="146" y="370"/>
                    </a:lnTo>
                    <a:lnTo>
                      <a:pt x="144" y="372"/>
                    </a:lnTo>
                    <a:lnTo>
                      <a:pt x="138" y="372"/>
                    </a:lnTo>
                    <a:lnTo>
                      <a:pt x="134" y="372"/>
                    </a:lnTo>
                    <a:lnTo>
                      <a:pt x="132" y="376"/>
                    </a:lnTo>
                    <a:lnTo>
                      <a:pt x="132" y="376"/>
                    </a:lnTo>
                    <a:lnTo>
                      <a:pt x="128" y="366"/>
                    </a:lnTo>
                    <a:lnTo>
                      <a:pt x="128" y="360"/>
                    </a:lnTo>
                    <a:lnTo>
                      <a:pt x="132" y="356"/>
                    </a:lnTo>
                    <a:lnTo>
                      <a:pt x="132" y="356"/>
                    </a:lnTo>
                    <a:lnTo>
                      <a:pt x="132" y="354"/>
                    </a:lnTo>
                    <a:lnTo>
                      <a:pt x="128" y="352"/>
                    </a:lnTo>
                    <a:lnTo>
                      <a:pt x="128" y="352"/>
                    </a:lnTo>
                    <a:lnTo>
                      <a:pt x="124" y="352"/>
                    </a:lnTo>
                    <a:lnTo>
                      <a:pt x="116" y="354"/>
                    </a:lnTo>
                    <a:lnTo>
                      <a:pt x="112" y="356"/>
                    </a:lnTo>
                    <a:lnTo>
                      <a:pt x="106" y="354"/>
                    </a:lnTo>
                    <a:lnTo>
                      <a:pt x="106" y="354"/>
                    </a:lnTo>
                    <a:lnTo>
                      <a:pt x="104" y="360"/>
                    </a:lnTo>
                    <a:lnTo>
                      <a:pt x="104" y="364"/>
                    </a:lnTo>
                    <a:lnTo>
                      <a:pt x="104" y="364"/>
                    </a:lnTo>
                    <a:lnTo>
                      <a:pt x="98" y="370"/>
                    </a:lnTo>
                    <a:lnTo>
                      <a:pt x="92" y="372"/>
                    </a:lnTo>
                    <a:lnTo>
                      <a:pt x="92" y="372"/>
                    </a:lnTo>
                    <a:lnTo>
                      <a:pt x="88" y="370"/>
                    </a:lnTo>
                    <a:lnTo>
                      <a:pt x="86" y="366"/>
                    </a:lnTo>
                    <a:lnTo>
                      <a:pt x="84" y="364"/>
                    </a:lnTo>
                    <a:lnTo>
                      <a:pt x="78" y="360"/>
                    </a:lnTo>
                    <a:lnTo>
                      <a:pt x="78" y="360"/>
                    </a:lnTo>
                    <a:lnTo>
                      <a:pt x="78" y="364"/>
                    </a:lnTo>
                    <a:lnTo>
                      <a:pt x="76" y="360"/>
                    </a:lnTo>
                    <a:lnTo>
                      <a:pt x="74" y="356"/>
                    </a:lnTo>
                    <a:lnTo>
                      <a:pt x="66" y="354"/>
                    </a:lnTo>
                    <a:lnTo>
                      <a:pt x="64" y="354"/>
                    </a:lnTo>
                    <a:lnTo>
                      <a:pt x="64" y="356"/>
                    </a:lnTo>
                    <a:lnTo>
                      <a:pt x="64" y="356"/>
                    </a:lnTo>
                    <a:lnTo>
                      <a:pt x="58" y="360"/>
                    </a:lnTo>
                    <a:lnTo>
                      <a:pt x="52" y="364"/>
                    </a:lnTo>
                    <a:lnTo>
                      <a:pt x="52" y="364"/>
                    </a:lnTo>
                    <a:lnTo>
                      <a:pt x="38" y="376"/>
                    </a:lnTo>
                    <a:lnTo>
                      <a:pt x="38" y="376"/>
                    </a:lnTo>
                    <a:lnTo>
                      <a:pt x="34" y="380"/>
                    </a:lnTo>
                    <a:lnTo>
                      <a:pt x="32" y="376"/>
                    </a:lnTo>
                    <a:lnTo>
                      <a:pt x="26" y="364"/>
                    </a:lnTo>
                    <a:lnTo>
                      <a:pt x="26" y="364"/>
                    </a:lnTo>
                    <a:lnTo>
                      <a:pt x="22" y="354"/>
                    </a:lnTo>
                    <a:lnTo>
                      <a:pt x="16" y="350"/>
                    </a:lnTo>
                    <a:lnTo>
                      <a:pt x="0" y="332"/>
                    </a:lnTo>
                    <a:lnTo>
                      <a:pt x="0" y="332"/>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793" name="DEMOCRATIC REPUBLIC OF CONGO"/>
            <p:cNvSpPr>
              <a:spLocks/>
            </p:cNvSpPr>
            <p:nvPr/>
          </p:nvSpPr>
          <p:spPr bwMode="auto">
            <a:xfrm>
              <a:off x="6615934" y="2947801"/>
              <a:ext cx="969128" cy="984255"/>
            </a:xfrm>
            <a:custGeom>
              <a:avLst/>
              <a:gdLst>
                <a:gd name="T0" fmla="*/ 12 w 758"/>
                <a:gd name="T1" fmla="*/ 456 h 820"/>
                <a:gd name="T2" fmla="*/ 48 w 758"/>
                <a:gd name="T3" fmla="*/ 444 h 820"/>
                <a:gd name="T4" fmla="*/ 80 w 758"/>
                <a:gd name="T5" fmla="*/ 424 h 820"/>
                <a:gd name="T6" fmla="*/ 88 w 758"/>
                <a:gd name="T7" fmla="*/ 450 h 820"/>
                <a:gd name="T8" fmla="*/ 126 w 758"/>
                <a:gd name="T9" fmla="*/ 422 h 820"/>
                <a:gd name="T10" fmla="*/ 154 w 758"/>
                <a:gd name="T11" fmla="*/ 388 h 820"/>
                <a:gd name="T12" fmla="*/ 176 w 758"/>
                <a:gd name="T13" fmla="*/ 320 h 820"/>
                <a:gd name="T14" fmla="*/ 220 w 758"/>
                <a:gd name="T15" fmla="*/ 250 h 820"/>
                <a:gd name="T16" fmla="*/ 230 w 758"/>
                <a:gd name="T17" fmla="*/ 180 h 820"/>
                <a:gd name="T18" fmla="*/ 252 w 758"/>
                <a:gd name="T19" fmla="*/ 96 h 820"/>
                <a:gd name="T20" fmla="*/ 258 w 758"/>
                <a:gd name="T21" fmla="*/ 40 h 820"/>
                <a:gd name="T22" fmla="*/ 292 w 758"/>
                <a:gd name="T23" fmla="*/ 10 h 820"/>
                <a:gd name="T24" fmla="*/ 340 w 758"/>
                <a:gd name="T25" fmla="*/ 40 h 820"/>
                <a:gd name="T26" fmla="*/ 372 w 758"/>
                <a:gd name="T27" fmla="*/ 48 h 820"/>
                <a:gd name="T28" fmla="*/ 412 w 758"/>
                <a:gd name="T29" fmla="*/ 48 h 820"/>
                <a:gd name="T30" fmla="*/ 450 w 758"/>
                <a:gd name="T31" fmla="*/ 28 h 820"/>
                <a:gd name="T32" fmla="*/ 494 w 758"/>
                <a:gd name="T33" fmla="*/ 18 h 820"/>
                <a:gd name="T34" fmla="*/ 526 w 758"/>
                <a:gd name="T35" fmla="*/ 0 h 820"/>
                <a:gd name="T36" fmla="*/ 566 w 758"/>
                <a:gd name="T37" fmla="*/ 10 h 820"/>
                <a:gd name="T38" fmla="*/ 600 w 758"/>
                <a:gd name="T39" fmla="*/ 8 h 820"/>
                <a:gd name="T40" fmla="*/ 646 w 758"/>
                <a:gd name="T41" fmla="*/ 46 h 820"/>
                <a:gd name="T42" fmla="*/ 690 w 758"/>
                <a:gd name="T43" fmla="*/ 34 h 820"/>
                <a:gd name="T44" fmla="*/ 732 w 758"/>
                <a:gd name="T45" fmla="*/ 68 h 820"/>
                <a:gd name="T46" fmla="*/ 746 w 758"/>
                <a:gd name="T47" fmla="*/ 86 h 820"/>
                <a:gd name="T48" fmla="*/ 736 w 758"/>
                <a:gd name="T49" fmla="*/ 122 h 820"/>
                <a:gd name="T50" fmla="*/ 730 w 758"/>
                <a:gd name="T51" fmla="*/ 180 h 820"/>
                <a:gd name="T52" fmla="*/ 702 w 758"/>
                <a:gd name="T53" fmla="*/ 226 h 820"/>
                <a:gd name="T54" fmla="*/ 692 w 758"/>
                <a:gd name="T55" fmla="*/ 292 h 820"/>
                <a:gd name="T56" fmla="*/ 666 w 758"/>
                <a:gd name="T57" fmla="*/ 334 h 820"/>
                <a:gd name="T58" fmla="*/ 680 w 758"/>
                <a:gd name="T59" fmla="*/ 394 h 820"/>
                <a:gd name="T60" fmla="*/ 692 w 758"/>
                <a:gd name="T61" fmla="*/ 476 h 820"/>
                <a:gd name="T62" fmla="*/ 702 w 758"/>
                <a:gd name="T63" fmla="*/ 524 h 820"/>
                <a:gd name="T64" fmla="*/ 664 w 758"/>
                <a:gd name="T65" fmla="*/ 604 h 820"/>
                <a:gd name="T66" fmla="*/ 654 w 758"/>
                <a:gd name="T67" fmla="*/ 656 h 820"/>
                <a:gd name="T68" fmla="*/ 650 w 758"/>
                <a:gd name="T69" fmla="*/ 724 h 820"/>
                <a:gd name="T70" fmla="*/ 682 w 758"/>
                <a:gd name="T71" fmla="*/ 778 h 820"/>
                <a:gd name="T72" fmla="*/ 702 w 758"/>
                <a:gd name="T73" fmla="*/ 820 h 820"/>
                <a:gd name="T74" fmla="*/ 682 w 758"/>
                <a:gd name="T75" fmla="*/ 818 h 820"/>
                <a:gd name="T76" fmla="*/ 650 w 758"/>
                <a:gd name="T77" fmla="*/ 790 h 820"/>
                <a:gd name="T78" fmla="*/ 624 w 758"/>
                <a:gd name="T79" fmla="*/ 774 h 820"/>
                <a:gd name="T80" fmla="*/ 594 w 758"/>
                <a:gd name="T81" fmla="*/ 740 h 820"/>
                <a:gd name="T82" fmla="*/ 544 w 758"/>
                <a:gd name="T83" fmla="*/ 748 h 820"/>
                <a:gd name="T84" fmla="*/ 502 w 758"/>
                <a:gd name="T85" fmla="*/ 730 h 820"/>
                <a:gd name="T86" fmla="*/ 476 w 758"/>
                <a:gd name="T87" fmla="*/ 714 h 820"/>
                <a:gd name="T88" fmla="*/ 452 w 758"/>
                <a:gd name="T89" fmla="*/ 714 h 820"/>
                <a:gd name="T90" fmla="*/ 408 w 758"/>
                <a:gd name="T91" fmla="*/ 724 h 820"/>
                <a:gd name="T92" fmla="*/ 404 w 758"/>
                <a:gd name="T93" fmla="*/ 700 h 820"/>
                <a:gd name="T94" fmla="*/ 382 w 758"/>
                <a:gd name="T95" fmla="*/ 634 h 820"/>
                <a:gd name="T96" fmla="*/ 382 w 758"/>
                <a:gd name="T97" fmla="*/ 562 h 820"/>
                <a:gd name="T98" fmla="*/ 332 w 758"/>
                <a:gd name="T99" fmla="*/ 548 h 820"/>
                <a:gd name="T100" fmla="*/ 318 w 758"/>
                <a:gd name="T101" fmla="*/ 538 h 820"/>
                <a:gd name="T102" fmla="*/ 284 w 758"/>
                <a:gd name="T103" fmla="*/ 564 h 820"/>
                <a:gd name="T104" fmla="*/ 260 w 758"/>
                <a:gd name="T105" fmla="*/ 578 h 820"/>
                <a:gd name="T106" fmla="*/ 232 w 758"/>
                <a:gd name="T107" fmla="*/ 588 h 820"/>
                <a:gd name="T108" fmla="*/ 204 w 758"/>
                <a:gd name="T109" fmla="*/ 574 h 820"/>
                <a:gd name="T110" fmla="*/ 180 w 758"/>
                <a:gd name="T111" fmla="*/ 516 h 820"/>
                <a:gd name="T112" fmla="*/ 96 w 758"/>
                <a:gd name="T113" fmla="*/ 492 h 820"/>
                <a:gd name="T114" fmla="*/ 0 w 758"/>
                <a:gd name="T115" fmla="*/ 48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820">
                  <a:moveTo>
                    <a:pt x="0" y="484"/>
                  </a:moveTo>
                  <a:lnTo>
                    <a:pt x="0" y="484"/>
                  </a:lnTo>
                  <a:lnTo>
                    <a:pt x="6" y="482"/>
                  </a:lnTo>
                  <a:lnTo>
                    <a:pt x="8" y="482"/>
                  </a:lnTo>
                  <a:lnTo>
                    <a:pt x="12" y="480"/>
                  </a:lnTo>
                  <a:lnTo>
                    <a:pt x="12" y="480"/>
                  </a:lnTo>
                  <a:lnTo>
                    <a:pt x="16" y="470"/>
                  </a:lnTo>
                  <a:lnTo>
                    <a:pt x="12" y="456"/>
                  </a:lnTo>
                  <a:lnTo>
                    <a:pt x="12" y="456"/>
                  </a:lnTo>
                  <a:lnTo>
                    <a:pt x="12" y="454"/>
                  </a:lnTo>
                  <a:lnTo>
                    <a:pt x="12" y="452"/>
                  </a:lnTo>
                  <a:lnTo>
                    <a:pt x="20" y="444"/>
                  </a:lnTo>
                  <a:lnTo>
                    <a:pt x="36" y="432"/>
                  </a:lnTo>
                  <a:lnTo>
                    <a:pt x="36" y="432"/>
                  </a:lnTo>
                  <a:lnTo>
                    <a:pt x="40" y="436"/>
                  </a:lnTo>
                  <a:lnTo>
                    <a:pt x="42" y="440"/>
                  </a:lnTo>
                  <a:lnTo>
                    <a:pt x="46" y="442"/>
                  </a:lnTo>
                  <a:lnTo>
                    <a:pt x="48" y="444"/>
                  </a:lnTo>
                  <a:lnTo>
                    <a:pt x="48" y="444"/>
                  </a:lnTo>
                  <a:lnTo>
                    <a:pt x="58" y="440"/>
                  </a:lnTo>
                  <a:lnTo>
                    <a:pt x="58" y="440"/>
                  </a:lnTo>
                  <a:lnTo>
                    <a:pt x="60" y="432"/>
                  </a:lnTo>
                  <a:lnTo>
                    <a:pt x="62" y="426"/>
                  </a:lnTo>
                  <a:lnTo>
                    <a:pt x="62" y="426"/>
                  </a:lnTo>
                  <a:lnTo>
                    <a:pt x="70" y="430"/>
                  </a:lnTo>
                  <a:lnTo>
                    <a:pt x="72" y="426"/>
                  </a:lnTo>
                  <a:lnTo>
                    <a:pt x="80" y="424"/>
                  </a:lnTo>
                  <a:lnTo>
                    <a:pt x="86" y="424"/>
                  </a:lnTo>
                  <a:lnTo>
                    <a:pt x="86" y="424"/>
                  </a:lnTo>
                  <a:lnTo>
                    <a:pt x="88" y="424"/>
                  </a:lnTo>
                  <a:lnTo>
                    <a:pt x="88" y="426"/>
                  </a:lnTo>
                  <a:lnTo>
                    <a:pt x="86" y="432"/>
                  </a:lnTo>
                  <a:lnTo>
                    <a:pt x="86" y="432"/>
                  </a:lnTo>
                  <a:lnTo>
                    <a:pt x="86" y="440"/>
                  </a:lnTo>
                  <a:lnTo>
                    <a:pt x="88" y="450"/>
                  </a:lnTo>
                  <a:lnTo>
                    <a:pt x="88" y="450"/>
                  </a:lnTo>
                  <a:lnTo>
                    <a:pt x="90" y="444"/>
                  </a:lnTo>
                  <a:lnTo>
                    <a:pt x="96" y="444"/>
                  </a:lnTo>
                  <a:lnTo>
                    <a:pt x="98" y="444"/>
                  </a:lnTo>
                  <a:lnTo>
                    <a:pt x="100" y="444"/>
                  </a:lnTo>
                  <a:lnTo>
                    <a:pt x="100" y="444"/>
                  </a:lnTo>
                  <a:lnTo>
                    <a:pt x="110" y="436"/>
                  </a:lnTo>
                  <a:lnTo>
                    <a:pt x="116" y="426"/>
                  </a:lnTo>
                  <a:lnTo>
                    <a:pt x="116" y="426"/>
                  </a:lnTo>
                  <a:lnTo>
                    <a:pt x="126" y="422"/>
                  </a:lnTo>
                  <a:lnTo>
                    <a:pt x="130" y="416"/>
                  </a:lnTo>
                  <a:lnTo>
                    <a:pt x="130" y="416"/>
                  </a:lnTo>
                  <a:lnTo>
                    <a:pt x="130" y="412"/>
                  </a:lnTo>
                  <a:lnTo>
                    <a:pt x="136" y="410"/>
                  </a:lnTo>
                  <a:lnTo>
                    <a:pt x="142" y="404"/>
                  </a:lnTo>
                  <a:lnTo>
                    <a:pt x="142" y="404"/>
                  </a:lnTo>
                  <a:lnTo>
                    <a:pt x="148" y="402"/>
                  </a:lnTo>
                  <a:lnTo>
                    <a:pt x="152" y="400"/>
                  </a:lnTo>
                  <a:lnTo>
                    <a:pt x="154" y="388"/>
                  </a:lnTo>
                  <a:lnTo>
                    <a:pt x="158" y="374"/>
                  </a:lnTo>
                  <a:lnTo>
                    <a:pt x="158" y="362"/>
                  </a:lnTo>
                  <a:lnTo>
                    <a:pt x="158" y="362"/>
                  </a:lnTo>
                  <a:lnTo>
                    <a:pt x="158" y="334"/>
                  </a:lnTo>
                  <a:lnTo>
                    <a:pt x="158" y="334"/>
                  </a:lnTo>
                  <a:lnTo>
                    <a:pt x="158" y="332"/>
                  </a:lnTo>
                  <a:lnTo>
                    <a:pt x="162" y="328"/>
                  </a:lnTo>
                  <a:lnTo>
                    <a:pt x="176" y="320"/>
                  </a:lnTo>
                  <a:lnTo>
                    <a:pt x="176" y="320"/>
                  </a:lnTo>
                  <a:lnTo>
                    <a:pt x="180" y="308"/>
                  </a:lnTo>
                  <a:lnTo>
                    <a:pt x="184" y="298"/>
                  </a:lnTo>
                  <a:lnTo>
                    <a:pt x="190" y="290"/>
                  </a:lnTo>
                  <a:lnTo>
                    <a:pt x="198" y="280"/>
                  </a:lnTo>
                  <a:lnTo>
                    <a:pt x="198" y="280"/>
                  </a:lnTo>
                  <a:lnTo>
                    <a:pt x="218" y="262"/>
                  </a:lnTo>
                  <a:lnTo>
                    <a:pt x="218" y="262"/>
                  </a:lnTo>
                  <a:lnTo>
                    <a:pt x="220" y="254"/>
                  </a:lnTo>
                  <a:lnTo>
                    <a:pt x="220" y="250"/>
                  </a:lnTo>
                  <a:lnTo>
                    <a:pt x="220" y="238"/>
                  </a:lnTo>
                  <a:lnTo>
                    <a:pt x="220" y="238"/>
                  </a:lnTo>
                  <a:lnTo>
                    <a:pt x="224" y="226"/>
                  </a:lnTo>
                  <a:lnTo>
                    <a:pt x="230" y="216"/>
                  </a:lnTo>
                  <a:lnTo>
                    <a:pt x="230" y="216"/>
                  </a:lnTo>
                  <a:lnTo>
                    <a:pt x="230" y="202"/>
                  </a:lnTo>
                  <a:lnTo>
                    <a:pt x="224" y="190"/>
                  </a:lnTo>
                  <a:lnTo>
                    <a:pt x="224" y="190"/>
                  </a:lnTo>
                  <a:lnTo>
                    <a:pt x="230" y="180"/>
                  </a:lnTo>
                  <a:lnTo>
                    <a:pt x="232" y="168"/>
                  </a:lnTo>
                  <a:lnTo>
                    <a:pt x="232" y="168"/>
                  </a:lnTo>
                  <a:lnTo>
                    <a:pt x="232" y="156"/>
                  </a:lnTo>
                  <a:lnTo>
                    <a:pt x="234" y="140"/>
                  </a:lnTo>
                  <a:lnTo>
                    <a:pt x="234" y="140"/>
                  </a:lnTo>
                  <a:lnTo>
                    <a:pt x="238" y="130"/>
                  </a:lnTo>
                  <a:lnTo>
                    <a:pt x="244" y="118"/>
                  </a:lnTo>
                  <a:lnTo>
                    <a:pt x="252" y="96"/>
                  </a:lnTo>
                  <a:lnTo>
                    <a:pt x="252" y="96"/>
                  </a:lnTo>
                  <a:lnTo>
                    <a:pt x="258" y="86"/>
                  </a:lnTo>
                  <a:lnTo>
                    <a:pt x="252" y="68"/>
                  </a:lnTo>
                  <a:lnTo>
                    <a:pt x="252" y="68"/>
                  </a:lnTo>
                  <a:lnTo>
                    <a:pt x="258" y="56"/>
                  </a:lnTo>
                  <a:lnTo>
                    <a:pt x="258" y="56"/>
                  </a:lnTo>
                  <a:lnTo>
                    <a:pt x="252" y="48"/>
                  </a:lnTo>
                  <a:lnTo>
                    <a:pt x="252" y="48"/>
                  </a:lnTo>
                  <a:lnTo>
                    <a:pt x="252" y="46"/>
                  </a:lnTo>
                  <a:lnTo>
                    <a:pt x="258" y="40"/>
                  </a:lnTo>
                  <a:lnTo>
                    <a:pt x="260" y="40"/>
                  </a:lnTo>
                  <a:lnTo>
                    <a:pt x="262" y="38"/>
                  </a:lnTo>
                  <a:lnTo>
                    <a:pt x="262" y="38"/>
                  </a:lnTo>
                  <a:lnTo>
                    <a:pt x="270" y="28"/>
                  </a:lnTo>
                  <a:lnTo>
                    <a:pt x="274" y="20"/>
                  </a:lnTo>
                  <a:lnTo>
                    <a:pt x="274" y="20"/>
                  </a:lnTo>
                  <a:lnTo>
                    <a:pt x="284" y="14"/>
                  </a:lnTo>
                  <a:lnTo>
                    <a:pt x="292" y="10"/>
                  </a:lnTo>
                  <a:lnTo>
                    <a:pt x="292" y="10"/>
                  </a:lnTo>
                  <a:lnTo>
                    <a:pt x="302" y="14"/>
                  </a:lnTo>
                  <a:lnTo>
                    <a:pt x="310" y="18"/>
                  </a:lnTo>
                  <a:lnTo>
                    <a:pt x="310" y="18"/>
                  </a:lnTo>
                  <a:lnTo>
                    <a:pt x="314" y="20"/>
                  </a:lnTo>
                  <a:lnTo>
                    <a:pt x="322" y="24"/>
                  </a:lnTo>
                  <a:lnTo>
                    <a:pt x="330" y="38"/>
                  </a:lnTo>
                  <a:lnTo>
                    <a:pt x="330" y="38"/>
                  </a:lnTo>
                  <a:lnTo>
                    <a:pt x="332" y="40"/>
                  </a:lnTo>
                  <a:lnTo>
                    <a:pt x="340" y="40"/>
                  </a:lnTo>
                  <a:lnTo>
                    <a:pt x="350" y="40"/>
                  </a:lnTo>
                  <a:lnTo>
                    <a:pt x="350" y="40"/>
                  </a:lnTo>
                  <a:lnTo>
                    <a:pt x="354" y="46"/>
                  </a:lnTo>
                  <a:lnTo>
                    <a:pt x="358" y="46"/>
                  </a:lnTo>
                  <a:lnTo>
                    <a:pt x="358" y="46"/>
                  </a:lnTo>
                  <a:lnTo>
                    <a:pt x="360" y="46"/>
                  </a:lnTo>
                  <a:lnTo>
                    <a:pt x="368" y="48"/>
                  </a:lnTo>
                  <a:lnTo>
                    <a:pt x="368" y="48"/>
                  </a:lnTo>
                  <a:lnTo>
                    <a:pt x="372" y="48"/>
                  </a:lnTo>
                  <a:lnTo>
                    <a:pt x="378" y="48"/>
                  </a:lnTo>
                  <a:lnTo>
                    <a:pt x="378" y="48"/>
                  </a:lnTo>
                  <a:lnTo>
                    <a:pt x="390" y="50"/>
                  </a:lnTo>
                  <a:lnTo>
                    <a:pt x="390" y="50"/>
                  </a:lnTo>
                  <a:lnTo>
                    <a:pt x="398" y="54"/>
                  </a:lnTo>
                  <a:lnTo>
                    <a:pt x="408" y="54"/>
                  </a:lnTo>
                  <a:lnTo>
                    <a:pt x="408" y="54"/>
                  </a:lnTo>
                  <a:lnTo>
                    <a:pt x="410" y="50"/>
                  </a:lnTo>
                  <a:lnTo>
                    <a:pt x="412" y="48"/>
                  </a:lnTo>
                  <a:lnTo>
                    <a:pt x="418" y="38"/>
                  </a:lnTo>
                  <a:lnTo>
                    <a:pt x="422" y="28"/>
                  </a:lnTo>
                  <a:lnTo>
                    <a:pt x="424" y="26"/>
                  </a:lnTo>
                  <a:lnTo>
                    <a:pt x="428" y="24"/>
                  </a:lnTo>
                  <a:lnTo>
                    <a:pt x="428" y="24"/>
                  </a:lnTo>
                  <a:lnTo>
                    <a:pt x="434" y="26"/>
                  </a:lnTo>
                  <a:lnTo>
                    <a:pt x="440" y="28"/>
                  </a:lnTo>
                  <a:lnTo>
                    <a:pt x="444" y="34"/>
                  </a:lnTo>
                  <a:lnTo>
                    <a:pt x="450" y="28"/>
                  </a:lnTo>
                  <a:lnTo>
                    <a:pt x="450" y="28"/>
                  </a:lnTo>
                  <a:lnTo>
                    <a:pt x="472" y="24"/>
                  </a:lnTo>
                  <a:lnTo>
                    <a:pt x="480" y="18"/>
                  </a:lnTo>
                  <a:lnTo>
                    <a:pt x="484" y="14"/>
                  </a:lnTo>
                  <a:lnTo>
                    <a:pt x="486" y="10"/>
                  </a:lnTo>
                  <a:lnTo>
                    <a:pt x="486" y="10"/>
                  </a:lnTo>
                  <a:lnTo>
                    <a:pt x="490" y="10"/>
                  </a:lnTo>
                  <a:lnTo>
                    <a:pt x="492" y="14"/>
                  </a:lnTo>
                  <a:lnTo>
                    <a:pt x="494" y="18"/>
                  </a:lnTo>
                  <a:lnTo>
                    <a:pt x="500" y="20"/>
                  </a:lnTo>
                  <a:lnTo>
                    <a:pt x="500" y="20"/>
                  </a:lnTo>
                  <a:lnTo>
                    <a:pt x="514" y="18"/>
                  </a:lnTo>
                  <a:lnTo>
                    <a:pt x="520" y="14"/>
                  </a:lnTo>
                  <a:lnTo>
                    <a:pt x="524" y="8"/>
                  </a:lnTo>
                  <a:lnTo>
                    <a:pt x="524" y="8"/>
                  </a:lnTo>
                  <a:lnTo>
                    <a:pt x="524" y="6"/>
                  </a:lnTo>
                  <a:lnTo>
                    <a:pt x="526" y="0"/>
                  </a:lnTo>
                  <a:lnTo>
                    <a:pt x="526" y="0"/>
                  </a:lnTo>
                  <a:lnTo>
                    <a:pt x="532" y="0"/>
                  </a:lnTo>
                  <a:lnTo>
                    <a:pt x="540" y="6"/>
                  </a:lnTo>
                  <a:lnTo>
                    <a:pt x="540" y="6"/>
                  </a:lnTo>
                  <a:lnTo>
                    <a:pt x="544" y="8"/>
                  </a:lnTo>
                  <a:lnTo>
                    <a:pt x="546" y="6"/>
                  </a:lnTo>
                  <a:lnTo>
                    <a:pt x="554" y="6"/>
                  </a:lnTo>
                  <a:lnTo>
                    <a:pt x="556" y="6"/>
                  </a:lnTo>
                  <a:lnTo>
                    <a:pt x="556" y="6"/>
                  </a:lnTo>
                  <a:lnTo>
                    <a:pt x="566" y="10"/>
                  </a:lnTo>
                  <a:lnTo>
                    <a:pt x="566" y="10"/>
                  </a:lnTo>
                  <a:lnTo>
                    <a:pt x="572" y="14"/>
                  </a:lnTo>
                  <a:lnTo>
                    <a:pt x="580" y="14"/>
                  </a:lnTo>
                  <a:lnTo>
                    <a:pt x="580" y="14"/>
                  </a:lnTo>
                  <a:lnTo>
                    <a:pt x="584" y="10"/>
                  </a:lnTo>
                  <a:lnTo>
                    <a:pt x="586" y="10"/>
                  </a:lnTo>
                  <a:lnTo>
                    <a:pt x="594" y="8"/>
                  </a:lnTo>
                  <a:lnTo>
                    <a:pt x="600" y="8"/>
                  </a:lnTo>
                  <a:lnTo>
                    <a:pt x="600" y="8"/>
                  </a:lnTo>
                  <a:lnTo>
                    <a:pt x="610" y="18"/>
                  </a:lnTo>
                  <a:lnTo>
                    <a:pt x="614" y="20"/>
                  </a:lnTo>
                  <a:lnTo>
                    <a:pt x="620" y="24"/>
                  </a:lnTo>
                  <a:lnTo>
                    <a:pt x="620" y="24"/>
                  </a:lnTo>
                  <a:lnTo>
                    <a:pt x="620" y="28"/>
                  </a:lnTo>
                  <a:lnTo>
                    <a:pt x="624" y="34"/>
                  </a:lnTo>
                  <a:lnTo>
                    <a:pt x="624" y="34"/>
                  </a:lnTo>
                  <a:lnTo>
                    <a:pt x="636" y="40"/>
                  </a:lnTo>
                  <a:lnTo>
                    <a:pt x="646" y="46"/>
                  </a:lnTo>
                  <a:lnTo>
                    <a:pt x="652" y="40"/>
                  </a:lnTo>
                  <a:lnTo>
                    <a:pt x="652" y="40"/>
                  </a:lnTo>
                  <a:lnTo>
                    <a:pt x="662" y="36"/>
                  </a:lnTo>
                  <a:lnTo>
                    <a:pt x="670" y="38"/>
                  </a:lnTo>
                  <a:lnTo>
                    <a:pt x="670" y="38"/>
                  </a:lnTo>
                  <a:lnTo>
                    <a:pt x="676" y="40"/>
                  </a:lnTo>
                  <a:lnTo>
                    <a:pt x="682" y="40"/>
                  </a:lnTo>
                  <a:lnTo>
                    <a:pt x="686" y="38"/>
                  </a:lnTo>
                  <a:lnTo>
                    <a:pt x="690" y="34"/>
                  </a:lnTo>
                  <a:lnTo>
                    <a:pt x="690" y="34"/>
                  </a:lnTo>
                  <a:lnTo>
                    <a:pt x="690" y="28"/>
                  </a:lnTo>
                  <a:lnTo>
                    <a:pt x="692" y="28"/>
                  </a:lnTo>
                  <a:lnTo>
                    <a:pt x="702" y="38"/>
                  </a:lnTo>
                  <a:lnTo>
                    <a:pt x="710" y="54"/>
                  </a:lnTo>
                  <a:lnTo>
                    <a:pt x="710" y="54"/>
                  </a:lnTo>
                  <a:lnTo>
                    <a:pt x="716" y="56"/>
                  </a:lnTo>
                  <a:lnTo>
                    <a:pt x="726" y="64"/>
                  </a:lnTo>
                  <a:lnTo>
                    <a:pt x="732" y="68"/>
                  </a:lnTo>
                  <a:lnTo>
                    <a:pt x="732" y="74"/>
                  </a:lnTo>
                  <a:lnTo>
                    <a:pt x="732" y="76"/>
                  </a:lnTo>
                  <a:lnTo>
                    <a:pt x="732" y="76"/>
                  </a:lnTo>
                  <a:lnTo>
                    <a:pt x="736" y="76"/>
                  </a:lnTo>
                  <a:lnTo>
                    <a:pt x="742" y="78"/>
                  </a:lnTo>
                  <a:lnTo>
                    <a:pt x="744" y="80"/>
                  </a:lnTo>
                  <a:lnTo>
                    <a:pt x="744" y="80"/>
                  </a:lnTo>
                  <a:lnTo>
                    <a:pt x="746" y="86"/>
                  </a:lnTo>
                  <a:lnTo>
                    <a:pt x="746" y="86"/>
                  </a:lnTo>
                  <a:lnTo>
                    <a:pt x="744" y="90"/>
                  </a:lnTo>
                  <a:lnTo>
                    <a:pt x="742" y="96"/>
                  </a:lnTo>
                  <a:lnTo>
                    <a:pt x="742" y="96"/>
                  </a:lnTo>
                  <a:lnTo>
                    <a:pt x="742" y="104"/>
                  </a:lnTo>
                  <a:lnTo>
                    <a:pt x="744" y="108"/>
                  </a:lnTo>
                  <a:lnTo>
                    <a:pt x="744" y="108"/>
                  </a:lnTo>
                  <a:lnTo>
                    <a:pt x="742" y="116"/>
                  </a:lnTo>
                  <a:lnTo>
                    <a:pt x="736" y="122"/>
                  </a:lnTo>
                  <a:lnTo>
                    <a:pt x="736" y="122"/>
                  </a:lnTo>
                  <a:lnTo>
                    <a:pt x="744" y="130"/>
                  </a:lnTo>
                  <a:lnTo>
                    <a:pt x="750" y="132"/>
                  </a:lnTo>
                  <a:lnTo>
                    <a:pt x="758" y="136"/>
                  </a:lnTo>
                  <a:lnTo>
                    <a:pt x="758" y="140"/>
                  </a:lnTo>
                  <a:lnTo>
                    <a:pt x="758" y="142"/>
                  </a:lnTo>
                  <a:lnTo>
                    <a:pt x="758" y="142"/>
                  </a:lnTo>
                  <a:lnTo>
                    <a:pt x="756" y="152"/>
                  </a:lnTo>
                  <a:lnTo>
                    <a:pt x="746" y="160"/>
                  </a:lnTo>
                  <a:lnTo>
                    <a:pt x="730" y="180"/>
                  </a:lnTo>
                  <a:lnTo>
                    <a:pt x="730" y="180"/>
                  </a:lnTo>
                  <a:lnTo>
                    <a:pt x="720" y="188"/>
                  </a:lnTo>
                  <a:lnTo>
                    <a:pt x="706" y="198"/>
                  </a:lnTo>
                  <a:lnTo>
                    <a:pt x="706" y="198"/>
                  </a:lnTo>
                  <a:lnTo>
                    <a:pt x="706" y="208"/>
                  </a:lnTo>
                  <a:lnTo>
                    <a:pt x="706" y="210"/>
                  </a:lnTo>
                  <a:lnTo>
                    <a:pt x="706" y="216"/>
                  </a:lnTo>
                  <a:lnTo>
                    <a:pt x="706" y="216"/>
                  </a:lnTo>
                  <a:lnTo>
                    <a:pt x="702" y="226"/>
                  </a:lnTo>
                  <a:lnTo>
                    <a:pt x="696" y="238"/>
                  </a:lnTo>
                  <a:lnTo>
                    <a:pt x="696" y="238"/>
                  </a:lnTo>
                  <a:lnTo>
                    <a:pt x="696" y="254"/>
                  </a:lnTo>
                  <a:lnTo>
                    <a:pt x="696" y="254"/>
                  </a:lnTo>
                  <a:lnTo>
                    <a:pt x="692" y="278"/>
                  </a:lnTo>
                  <a:lnTo>
                    <a:pt x="692" y="278"/>
                  </a:lnTo>
                  <a:lnTo>
                    <a:pt x="692" y="288"/>
                  </a:lnTo>
                  <a:lnTo>
                    <a:pt x="692" y="292"/>
                  </a:lnTo>
                  <a:lnTo>
                    <a:pt x="692" y="292"/>
                  </a:lnTo>
                  <a:lnTo>
                    <a:pt x="686" y="298"/>
                  </a:lnTo>
                  <a:lnTo>
                    <a:pt x="680" y="304"/>
                  </a:lnTo>
                  <a:lnTo>
                    <a:pt x="680" y="304"/>
                  </a:lnTo>
                  <a:lnTo>
                    <a:pt x="676" y="310"/>
                  </a:lnTo>
                  <a:lnTo>
                    <a:pt x="676" y="314"/>
                  </a:lnTo>
                  <a:lnTo>
                    <a:pt x="676" y="328"/>
                  </a:lnTo>
                  <a:lnTo>
                    <a:pt x="676" y="328"/>
                  </a:lnTo>
                  <a:lnTo>
                    <a:pt x="674" y="332"/>
                  </a:lnTo>
                  <a:lnTo>
                    <a:pt x="666" y="334"/>
                  </a:lnTo>
                  <a:lnTo>
                    <a:pt x="666" y="334"/>
                  </a:lnTo>
                  <a:lnTo>
                    <a:pt x="664" y="342"/>
                  </a:lnTo>
                  <a:lnTo>
                    <a:pt x="666" y="348"/>
                  </a:lnTo>
                  <a:lnTo>
                    <a:pt x="674" y="360"/>
                  </a:lnTo>
                  <a:lnTo>
                    <a:pt x="674" y="360"/>
                  </a:lnTo>
                  <a:lnTo>
                    <a:pt x="676" y="370"/>
                  </a:lnTo>
                  <a:lnTo>
                    <a:pt x="680" y="374"/>
                  </a:lnTo>
                  <a:lnTo>
                    <a:pt x="680" y="374"/>
                  </a:lnTo>
                  <a:lnTo>
                    <a:pt x="680" y="394"/>
                  </a:lnTo>
                  <a:lnTo>
                    <a:pt x="680" y="394"/>
                  </a:lnTo>
                  <a:lnTo>
                    <a:pt x="680" y="404"/>
                  </a:lnTo>
                  <a:lnTo>
                    <a:pt x="682" y="414"/>
                  </a:lnTo>
                  <a:lnTo>
                    <a:pt x="686" y="424"/>
                  </a:lnTo>
                  <a:lnTo>
                    <a:pt x="686" y="432"/>
                  </a:lnTo>
                  <a:lnTo>
                    <a:pt x="686" y="432"/>
                  </a:lnTo>
                  <a:lnTo>
                    <a:pt x="686" y="444"/>
                  </a:lnTo>
                  <a:lnTo>
                    <a:pt x="686" y="454"/>
                  </a:lnTo>
                  <a:lnTo>
                    <a:pt x="692" y="476"/>
                  </a:lnTo>
                  <a:lnTo>
                    <a:pt x="692" y="476"/>
                  </a:lnTo>
                  <a:lnTo>
                    <a:pt x="694" y="482"/>
                  </a:lnTo>
                  <a:lnTo>
                    <a:pt x="692" y="484"/>
                  </a:lnTo>
                  <a:lnTo>
                    <a:pt x="690" y="494"/>
                  </a:lnTo>
                  <a:lnTo>
                    <a:pt x="690" y="494"/>
                  </a:lnTo>
                  <a:lnTo>
                    <a:pt x="692" y="506"/>
                  </a:lnTo>
                  <a:lnTo>
                    <a:pt x="694" y="520"/>
                  </a:lnTo>
                  <a:lnTo>
                    <a:pt x="694" y="520"/>
                  </a:lnTo>
                  <a:lnTo>
                    <a:pt x="702" y="524"/>
                  </a:lnTo>
                  <a:lnTo>
                    <a:pt x="710" y="532"/>
                  </a:lnTo>
                  <a:lnTo>
                    <a:pt x="716" y="538"/>
                  </a:lnTo>
                  <a:lnTo>
                    <a:pt x="722" y="548"/>
                  </a:lnTo>
                  <a:lnTo>
                    <a:pt x="722" y="548"/>
                  </a:lnTo>
                  <a:lnTo>
                    <a:pt x="732" y="572"/>
                  </a:lnTo>
                  <a:lnTo>
                    <a:pt x="742" y="592"/>
                  </a:lnTo>
                  <a:lnTo>
                    <a:pt x="742" y="592"/>
                  </a:lnTo>
                  <a:lnTo>
                    <a:pt x="664" y="604"/>
                  </a:lnTo>
                  <a:lnTo>
                    <a:pt x="664" y="604"/>
                  </a:lnTo>
                  <a:lnTo>
                    <a:pt x="666" y="612"/>
                  </a:lnTo>
                  <a:lnTo>
                    <a:pt x="666" y="616"/>
                  </a:lnTo>
                  <a:lnTo>
                    <a:pt x="662" y="624"/>
                  </a:lnTo>
                  <a:lnTo>
                    <a:pt x="652" y="632"/>
                  </a:lnTo>
                  <a:lnTo>
                    <a:pt x="646" y="642"/>
                  </a:lnTo>
                  <a:lnTo>
                    <a:pt x="646" y="642"/>
                  </a:lnTo>
                  <a:lnTo>
                    <a:pt x="650" y="642"/>
                  </a:lnTo>
                  <a:lnTo>
                    <a:pt x="652" y="646"/>
                  </a:lnTo>
                  <a:lnTo>
                    <a:pt x="654" y="656"/>
                  </a:lnTo>
                  <a:lnTo>
                    <a:pt x="654" y="674"/>
                  </a:lnTo>
                  <a:lnTo>
                    <a:pt x="654" y="674"/>
                  </a:lnTo>
                  <a:lnTo>
                    <a:pt x="654" y="686"/>
                  </a:lnTo>
                  <a:lnTo>
                    <a:pt x="654" y="698"/>
                  </a:lnTo>
                  <a:lnTo>
                    <a:pt x="654" y="698"/>
                  </a:lnTo>
                  <a:lnTo>
                    <a:pt x="654" y="700"/>
                  </a:lnTo>
                  <a:lnTo>
                    <a:pt x="652" y="708"/>
                  </a:lnTo>
                  <a:lnTo>
                    <a:pt x="652" y="708"/>
                  </a:lnTo>
                  <a:lnTo>
                    <a:pt x="650" y="724"/>
                  </a:lnTo>
                  <a:lnTo>
                    <a:pt x="650" y="724"/>
                  </a:lnTo>
                  <a:lnTo>
                    <a:pt x="646" y="736"/>
                  </a:lnTo>
                  <a:lnTo>
                    <a:pt x="646" y="740"/>
                  </a:lnTo>
                  <a:lnTo>
                    <a:pt x="650" y="750"/>
                  </a:lnTo>
                  <a:lnTo>
                    <a:pt x="650" y="750"/>
                  </a:lnTo>
                  <a:lnTo>
                    <a:pt x="666" y="770"/>
                  </a:lnTo>
                  <a:lnTo>
                    <a:pt x="666" y="770"/>
                  </a:lnTo>
                  <a:lnTo>
                    <a:pt x="680" y="776"/>
                  </a:lnTo>
                  <a:lnTo>
                    <a:pt x="682" y="778"/>
                  </a:lnTo>
                  <a:lnTo>
                    <a:pt x="690" y="776"/>
                  </a:lnTo>
                  <a:lnTo>
                    <a:pt x="690" y="776"/>
                  </a:lnTo>
                  <a:lnTo>
                    <a:pt x="692" y="770"/>
                  </a:lnTo>
                  <a:lnTo>
                    <a:pt x="702" y="766"/>
                  </a:lnTo>
                  <a:lnTo>
                    <a:pt x="702" y="766"/>
                  </a:lnTo>
                  <a:lnTo>
                    <a:pt x="702" y="808"/>
                  </a:lnTo>
                  <a:lnTo>
                    <a:pt x="702" y="808"/>
                  </a:lnTo>
                  <a:lnTo>
                    <a:pt x="702" y="818"/>
                  </a:lnTo>
                  <a:lnTo>
                    <a:pt x="702" y="820"/>
                  </a:lnTo>
                  <a:lnTo>
                    <a:pt x="702" y="820"/>
                  </a:lnTo>
                  <a:lnTo>
                    <a:pt x="702" y="820"/>
                  </a:lnTo>
                  <a:lnTo>
                    <a:pt x="696" y="820"/>
                  </a:lnTo>
                  <a:lnTo>
                    <a:pt x="694" y="818"/>
                  </a:lnTo>
                  <a:lnTo>
                    <a:pt x="696" y="816"/>
                  </a:lnTo>
                  <a:lnTo>
                    <a:pt x="696" y="816"/>
                  </a:lnTo>
                  <a:lnTo>
                    <a:pt x="694" y="814"/>
                  </a:lnTo>
                  <a:lnTo>
                    <a:pt x="692" y="816"/>
                  </a:lnTo>
                  <a:lnTo>
                    <a:pt x="682" y="818"/>
                  </a:lnTo>
                  <a:lnTo>
                    <a:pt x="674" y="820"/>
                  </a:lnTo>
                  <a:lnTo>
                    <a:pt x="670" y="820"/>
                  </a:lnTo>
                  <a:lnTo>
                    <a:pt x="666" y="816"/>
                  </a:lnTo>
                  <a:lnTo>
                    <a:pt x="666" y="816"/>
                  </a:lnTo>
                  <a:lnTo>
                    <a:pt x="664" y="808"/>
                  </a:lnTo>
                  <a:lnTo>
                    <a:pt x="662" y="800"/>
                  </a:lnTo>
                  <a:lnTo>
                    <a:pt x="662" y="800"/>
                  </a:lnTo>
                  <a:lnTo>
                    <a:pt x="654" y="798"/>
                  </a:lnTo>
                  <a:lnTo>
                    <a:pt x="650" y="790"/>
                  </a:lnTo>
                  <a:lnTo>
                    <a:pt x="650" y="790"/>
                  </a:lnTo>
                  <a:lnTo>
                    <a:pt x="650" y="780"/>
                  </a:lnTo>
                  <a:lnTo>
                    <a:pt x="646" y="778"/>
                  </a:lnTo>
                  <a:lnTo>
                    <a:pt x="640" y="778"/>
                  </a:lnTo>
                  <a:lnTo>
                    <a:pt x="640" y="778"/>
                  </a:lnTo>
                  <a:lnTo>
                    <a:pt x="636" y="778"/>
                  </a:lnTo>
                  <a:lnTo>
                    <a:pt x="634" y="776"/>
                  </a:lnTo>
                  <a:lnTo>
                    <a:pt x="624" y="774"/>
                  </a:lnTo>
                  <a:lnTo>
                    <a:pt x="624" y="774"/>
                  </a:lnTo>
                  <a:lnTo>
                    <a:pt x="620" y="774"/>
                  </a:lnTo>
                  <a:lnTo>
                    <a:pt x="614" y="770"/>
                  </a:lnTo>
                  <a:lnTo>
                    <a:pt x="612" y="766"/>
                  </a:lnTo>
                  <a:lnTo>
                    <a:pt x="612" y="766"/>
                  </a:lnTo>
                  <a:lnTo>
                    <a:pt x="610" y="760"/>
                  </a:lnTo>
                  <a:lnTo>
                    <a:pt x="606" y="754"/>
                  </a:lnTo>
                  <a:lnTo>
                    <a:pt x="606" y="754"/>
                  </a:lnTo>
                  <a:lnTo>
                    <a:pt x="596" y="740"/>
                  </a:lnTo>
                  <a:lnTo>
                    <a:pt x="594" y="740"/>
                  </a:lnTo>
                  <a:lnTo>
                    <a:pt x="592" y="748"/>
                  </a:lnTo>
                  <a:lnTo>
                    <a:pt x="592" y="748"/>
                  </a:lnTo>
                  <a:lnTo>
                    <a:pt x="584" y="754"/>
                  </a:lnTo>
                  <a:lnTo>
                    <a:pt x="580" y="758"/>
                  </a:lnTo>
                  <a:lnTo>
                    <a:pt x="562" y="754"/>
                  </a:lnTo>
                  <a:lnTo>
                    <a:pt x="562" y="754"/>
                  </a:lnTo>
                  <a:lnTo>
                    <a:pt x="554" y="754"/>
                  </a:lnTo>
                  <a:lnTo>
                    <a:pt x="544" y="748"/>
                  </a:lnTo>
                  <a:lnTo>
                    <a:pt x="544" y="748"/>
                  </a:lnTo>
                  <a:lnTo>
                    <a:pt x="534" y="748"/>
                  </a:lnTo>
                  <a:lnTo>
                    <a:pt x="534" y="748"/>
                  </a:lnTo>
                  <a:lnTo>
                    <a:pt x="530" y="746"/>
                  </a:lnTo>
                  <a:lnTo>
                    <a:pt x="524" y="738"/>
                  </a:lnTo>
                  <a:lnTo>
                    <a:pt x="524" y="734"/>
                  </a:lnTo>
                  <a:lnTo>
                    <a:pt x="524" y="724"/>
                  </a:lnTo>
                  <a:lnTo>
                    <a:pt x="524" y="724"/>
                  </a:lnTo>
                  <a:lnTo>
                    <a:pt x="502" y="730"/>
                  </a:lnTo>
                  <a:lnTo>
                    <a:pt x="502" y="730"/>
                  </a:lnTo>
                  <a:lnTo>
                    <a:pt x="492" y="734"/>
                  </a:lnTo>
                  <a:lnTo>
                    <a:pt x="484" y="734"/>
                  </a:lnTo>
                  <a:lnTo>
                    <a:pt x="484" y="734"/>
                  </a:lnTo>
                  <a:lnTo>
                    <a:pt x="486" y="726"/>
                  </a:lnTo>
                  <a:lnTo>
                    <a:pt x="486" y="720"/>
                  </a:lnTo>
                  <a:lnTo>
                    <a:pt x="484" y="718"/>
                  </a:lnTo>
                  <a:lnTo>
                    <a:pt x="484" y="718"/>
                  </a:lnTo>
                  <a:lnTo>
                    <a:pt x="476" y="718"/>
                  </a:lnTo>
                  <a:lnTo>
                    <a:pt x="476" y="714"/>
                  </a:lnTo>
                  <a:lnTo>
                    <a:pt x="476" y="714"/>
                  </a:lnTo>
                  <a:lnTo>
                    <a:pt x="476" y="714"/>
                  </a:lnTo>
                  <a:lnTo>
                    <a:pt x="474" y="710"/>
                  </a:lnTo>
                  <a:lnTo>
                    <a:pt x="472" y="710"/>
                  </a:lnTo>
                  <a:lnTo>
                    <a:pt x="466" y="710"/>
                  </a:lnTo>
                  <a:lnTo>
                    <a:pt x="466" y="710"/>
                  </a:lnTo>
                  <a:lnTo>
                    <a:pt x="462" y="714"/>
                  </a:lnTo>
                  <a:lnTo>
                    <a:pt x="452" y="714"/>
                  </a:lnTo>
                  <a:lnTo>
                    <a:pt x="452" y="714"/>
                  </a:lnTo>
                  <a:lnTo>
                    <a:pt x="448" y="714"/>
                  </a:lnTo>
                  <a:lnTo>
                    <a:pt x="438" y="718"/>
                  </a:lnTo>
                  <a:lnTo>
                    <a:pt x="438" y="718"/>
                  </a:lnTo>
                  <a:lnTo>
                    <a:pt x="432" y="718"/>
                  </a:lnTo>
                  <a:lnTo>
                    <a:pt x="422" y="718"/>
                  </a:lnTo>
                  <a:lnTo>
                    <a:pt x="422" y="718"/>
                  </a:lnTo>
                  <a:lnTo>
                    <a:pt x="412" y="718"/>
                  </a:lnTo>
                  <a:lnTo>
                    <a:pt x="412" y="718"/>
                  </a:lnTo>
                  <a:lnTo>
                    <a:pt x="408" y="724"/>
                  </a:lnTo>
                  <a:lnTo>
                    <a:pt x="404" y="724"/>
                  </a:lnTo>
                  <a:lnTo>
                    <a:pt x="400" y="726"/>
                  </a:lnTo>
                  <a:lnTo>
                    <a:pt x="400" y="726"/>
                  </a:lnTo>
                  <a:lnTo>
                    <a:pt x="400" y="720"/>
                  </a:lnTo>
                  <a:lnTo>
                    <a:pt x="398" y="714"/>
                  </a:lnTo>
                  <a:lnTo>
                    <a:pt x="398" y="714"/>
                  </a:lnTo>
                  <a:lnTo>
                    <a:pt x="398" y="708"/>
                  </a:lnTo>
                  <a:lnTo>
                    <a:pt x="398" y="708"/>
                  </a:lnTo>
                  <a:lnTo>
                    <a:pt x="404" y="700"/>
                  </a:lnTo>
                  <a:lnTo>
                    <a:pt x="404" y="700"/>
                  </a:lnTo>
                  <a:lnTo>
                    <a:pt x="404" y="694"/>
                  </a:lnTo>
                  <a:lnTo>
                    <a:pt x="400" y="684"/>
                  </a:lnTo>
                  <a:lnTo>
                    <a:pt x="398" y="672"/>
                  </a:lnTo>
                  <a:lnTo>
                    <a:pt x="394" y="666"/>
                  </a:lnTo>
                  <a:lnTo>
                    <a:pt x="394" y="666"/>
                  </a:lnTo>
                  <a:lnTo>
                    <a:pt x="384" y="652"/>
                  </a:lnTo>
                  <a:lnTo>
                    <a:pt x="382" y="644"/>
                  </a:lnTo>
                  <a:lnTo>
                    <a:pt x="382" y="634"/>
                  </a:lnTo>
                  <a:lnTo>
                    <a:pt x="382" y="634"/>
                  </a:lnTo>
                  <a:lnTo>
                    <a:pt x="384" y="614"/>
                  </a:lnTo>
                  <a:lnTo>
                    <a:pt x="390" y="604"/>
                  </a:lnTo>
                  <a:lnTo>
                    <a:pt x="384" y="596"/>
                  </a:lnTo>
                  <a:lnTo>
                    <a:pt x="384" y="596"/>
                  </a:lnTo>
                  <a:lnTo>
                    <a:pt x="382" y="586"/>
                  </a:lnTo>
                  <a:lnTo>
                    <a:pt x="380" y="578"/>
                  </a:lnTo>
                  <a:lnTo>
                    <a:pt x="380" y="578"/>
                  </a:lnTo>
                  <a:lnTo>
                    <a:pt x="382" y="562"/>
                  </a:lnTo>
                  <a:lnTo>
                    <a:pt x="382" y="562"/>
                  </a:lnTo>
                  <a:lnTo>
                    <a:pt x="382" y="556"/>
                  </a:lnTo>
                  <a:lnTo>
                    <a:pt x="380" y="552"/>
                  </a:lnTo>
                  <a:lnTo>
                    <a:pt x="370" y="548"/>
                  </a:lnTo>
                  <a:lnTo>
                    <a:pt x="370" y="548"/>
                  </a:lnTo>
                  <a:lnTo>
                    <a:pt x="344" y="552"/>
                  </a:lnTo>
                  <a:lnTo>
                    <a:pt x="344" y="552"/>
                  </a:lnTo>
                  <a:lnTo>
                    <a:pt x="338" y="552"/>
                  </a:lnTo>
                  <a:lnTo>
                    <a:pt x="332" y="548"/>
                  </a:lnTo>
                  <a:lnTo>
                    <a:pt x="338" y="534"/>
                  </a:lnTo>
                  <a:lnTo>
                    <a:pt x="338" y="534"/>
                  </a:lnTo>
                  <a:lnTo>
                    <a:pt x="330" y="534"/>
                  </a:lnTo>
                  <a:lnTo>
                    <a:pt x="324" y="534"/>
                  </a:lnTo>
                  <a:lnTo>
                    <a:pt x="324" y="534"/>
                  </a:lnTo>
                  <a:lnTo>
                    <a:pt x="324" y="536"/>
                  </a:lnTo>
                  <a:lnTo>
                    <a:pt x="322" y="538"/>
                  </a:lnTo>
                  <a:lnTo>
                    <a:pt x="322" y="538"/>
                  </a:lnTo>
                  <a:lnTo>
                    <a:pt x="318" y="538"/>
                  </a:lnTo>
                  <a:lnTo>
                    <a:pt x="310" y="538"/>
                  </a:lnTo>
                  <a:lnTo>
                    <a:pt x="292" y="538"/>
                  </a:lnTo>
                  <a:lnTo>
                    <a:pt x="292" y="538"/>
                  </a:lnTo>
                  <a:lnTo>
                    <a:pt x="290" y="546"/>
                  </a:lnTo>
                  <a:lnTo>
                    <a:pt x="290" y="556"/>
                  </a:lnTo>
                  <a:lnTo>
                    <a:pt x="290" y="556"/>
                  </a:lnTo>
                  <a:lnTo>
                    <a:pt x="290" y="562"/>
                  </a:lnTo>
                  <a:lnTo>
                    <a:pt x="290" y="564"/>
                  </a:lnTo>
                  <a:lnTo>
                    <a:pt x="284" y="564"/>
                  </a:lnTo>
                  <a:lnTo>
                    <a:pt x="284" y="564"/>
                  </a:lnTo>
                  <a:lnTo>
                    <a:pt x="284" y="574"/>
                  </a:lnTo>
                  <a:lnTo>
                    <a:pt x="284" y="584"/>
                  </a:lnTo>
                  <a:lnTo>
                    <a:pt x="284" y="584"/>
                  </a:lnTo>
                  <a:lnTo>
                    <a:pt x="272" y="584"/>
                  </a:lnTo>
                  <a:lnTo>
                    <a:pt x="264" y="584"/>
                  </a:lnTo>
                  <a:lnTo>
                    <a:pt x="262" y="584"/>
                  </a:lnTo>
                  <a:lnTo>
                    <a:pt x="262" y="584"/>
                  </a:lnTo>
                  <a:lnTo>
                    <a:pt x="260" y="578"/>
                  </a:lnTo>
                  <a:lnTo>
                    <a:pt x="252" y="578"/>
                  </a:lnTo>
                  <a:lnTo>
                    <a:pt x="248" y="584"/>
                  </a:lnTo>
                  <a:lnTo>
                    <a:pt x="248" y="584"/>
                  </a:lnTo>
                  <a:lnTo>
                    <a:pt x="242" y="584"/>
                  </a:lnTo>
                  <a:lnTo>
                    <a:pt x="234" y="586"/>
                  </a:lnTo>
                  <a:lnTo>
                    <a:pt x="234" y="586"/>
                  </a:lnTo>
                  <a:lnTo>
                    <a:pt x="234" y="586"/>
                  </a:lnTo>
                  <a:lnTo>
                    <a:pt x="232" y="588"/>
                  </a:lnTo>
                  <a:lnTo>
                    <a:pt x="232" y="588"/>
                  </a:lnTo>
                  <a:lnTo>
                    <a:pt x="230" y="586"/>
                  </a:lnTo>
                  <a:lnTo>
                    <a:pt x="230" y="586"/>
                  </a:lnTo>
                  <a:lnTo>
                    <a:pt x="224" y="586"/>
                  </a:lnTo>
                  <a:lnTo>
                    <a:pt x="224" y="586"/>
                  </a:lnTo>
                  <a:lnTo>
                    <a:pt x="220" y="586"/>
                  </a:lnTo>
                  <a:lnTo>
                    <a:pt x="214" y="586"/>
                  </a:lnTo>
                  <a:lnTo>
                    <a:pt x="214" y="586"/>
                  </a:lnTo>
                  <a:lnTo>
                    <a:pt x="208" y="584"/>
                  </a:lnTo>
                  <a:lnTo>
                    <a:pt x="204" y="574"/>
                  </a:lnTo>
                  <a:lnTo>
                    <a:pt x="194" y="558"/>
                  </a:lnTo>
                  <a:lnTo>
                    <a:pt x="194" y="558"/>
                  </a:lnTo>
                  <a:lnTo>
                    <a:pt x="190" y="552"/>
                  </a:lnTo>
                  <a:lnTo>
                    <a:pt x="190" y="552"/>
                  </a:lnTo>
                  <a:lnTo>
                    <a:pt x="190" y="546"/>
                  </a:lnTo>
                  <a:lnTo>
                    <a:pt x="190" y="538"/>
                  </a:lnTo>
                  <a:lnTo>
                    <a:pt x="190" y="538"/>
                  </a:lnTo>
                  <a:lnTo>
                    <a:pt x="184" y="530"/>
                  </a:lnTo>
                  <a:lnTo>
                    <a:pt x="180" y="516"/>
                  </a:lnTo>
                  <a:lnTo>
                    <a:pt x="180" y="516"/>
                  </a:lnTo>
                  <a:lnTo>
                    <a:pt x="178" y="496"/>
                  </a:lnTo>
                  <a:lnTo>
                    <a:pt x="178" y="496"/>
                  </a:lnTo>
                  <a:lnTo>
                    <a:pt x="176" y="494"/>
                  </a:lnTo>
                  <a:lnTo>
                    <a:pt x="170" y="492"/>
                  </a:lnTo>
                  <a:lnTo>
                    <a:pt x="162" y="490"/>
                  </a:lnTo>
                  <a:lnTo>
                    <a:pt x="162" y="490"/>
                  </a:lnTo>
                  <a:lnTo>
                    <a:pt x="96" y="492"/>
                  </a:lnTo>
                  <a:lnTo>
                    <a:pt x="96" y="492"/>
                  </a:lnTo>
                  <a:lnTo>
                    <a:pt x="62" y="492"/>
                  </a:lnTo>
                  <a:lnTo>
                    <a:pt x="36" y="490"/>
                  </a:lnTo>
                  <a:lnTo>
                    <a:pt x="36" y="490"/>
                  </a:lnTo>
                  <a:lnTo>
                    <a:pt x="22" y="492"/>
                  </a:lnTo>
                  <a:lnTo>
                    <a:pt x="16" y="494"/>
                  </a:lnTo>
                  <a:lnTo>
                    <a:pt x="12" y="494"/>
                  </a:lnTo>
                  <a:lnTo>
                    <a:pt x="6" y="494"/>
                  </a:lnTo>
                  <a:lnTo>
                    <a:pt x="2" y="492"/>
                  </a:lnTo>
                  <a:lnTo>
                    <a:pt x="0" y="484"/>
                  </a:lnTo>
                  <a:lnTo>
                    <a:pt x="0" y="48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94" name="CHAD"/>
            <p:cNvSpPr>
              <a:spLocks/>
            </p:cNvSpPr>
            <p:nvPr/>
          </p:nvSpPr>
          <p:spPr bwMode="auto">
            <a:xfrm>
              <a:off x="6677304" y="1985152"/>
              <a:ext cx="542098" cy="847420"/>
            </a:xfrm>
            <a:custGeom>
              <a:avLst/>
              <a:gdLst>
                <a:gd name="T0" fmla="*/ 10 w 424"/>
                <a:gd name="T1" fmla="*/ 396 h 706"/>
                <a:gd name="T2" fmla="*/ 20 w 424"/>
                <a:gd name="T3" fmla="*/ 376 h 706"/>
                <a:gd name="T4" fmla="*/ 54 w 424"/>
                <a:gd name="T5" fmla="*/ 324 h 706"/>
                <a:gd name="T6" fmla="*/ 86 w 424"/>
                <a:gd name="T7" fmla="*/ 208 h 706"/>
                <a:gd name="T8" fmla="*/ 100 w 424"/>
                <a:gd name="T9" fmla="*/ 150 h 706"/>
                <a:gd name="T10" fmla="*/ 86 w 424"/>
                <a:gd name="T11" fmla="*/ 122 h 706"/>
                <a:gd name="T12" fmla="*/ 86 w 424"/>
                <a:gd name="T13" fmla="*/ 110 h 706"/>
                <a:gd name="T14" fmla="*/ 70 w 424"/>
                <a:gd name="T15" fmla="*/ 62 h 706"/>
                <a:gd name="T16" fmla="*/ 64 w 424"/>
                <a:gd name="T17" fmla="*/ 18 h 706"/>
                <a:gd name="T18" fmla="*/ 106 w 424"/>
                <a:gd name="T19" fmla="*/ 0 h 706"/>
                <a:gd name="T20" fmla="*/ 242 w 424"/>
                <a:gd name="T21" fmla="*/ 72 h 706"/>
                <a:gd name="T22" fmla="*/ 418 w 424"/>
                <a:gd name="T23" fmla="*/ 178 h 706"/>
                <a:gd name="T24" fmla="*/ 424 w 424"/>
                <a:gd name="T25" fmla="*/ 192 h 706"/>
                <a:gd name="T26" fmla="*/ 404 w 424"/>
                <a:gd name="T27" fmla="*/ 344 h 706"/>
                <a:gd name="T28" fmla="*/ 378 w 424"/>
                <a:gd name="T29" fmla="*/ 366 h 706"/>
                <a:gd name="T30" fmla="*/ 368 w 424"/>
                <a:gd name="T31" fmla="*/ 386 h 706"/>
                <a:gd name="T32" fmla="*/ 358 w 424"/>
                <a:gd name="T33" fmla="*/ 396 h 706"/>
                <a:gd name="T34" fmla="*/ 356 w 424"/>
                <a:gd name="T35" fmla="*/ 422 h 706"/>
                <a:gd name="T36" fmla="*/ 352 w 424"/>
                <a:gd name="T37" fmla="*/ 452 h 706"/>
                <a:gd name="T38" fmla="*/ 342 w 424"/>
                <a:gd name="T39" fmla="*/ 482 h 706"/>
                <a:gd name="T40" fmla="*/ 352 w 424"/>
                <a:gd name="T41" fmla="*/ 480 h 706"/>
                <a:gd name="T42" fmla="*/ 358 w 424"/>
                <a:gd name="T43" fmla="*/ 492 h 706"/>
                <a:gd name="T44" fmla="*/ 364 w 424"/>
                <a:gd name="T45" fmla="*/ 506 h 706"/>
                <a:gd name="T46" fmla="*/ 368 w 424"/>
                <a:gd name="T47" fmla="*/ 530 h 706"/>
                <a:gd name="T48" fmla="*/ 378 w 424"/>
                <a:gd name="T49" fmla="*/ 544 h 706"/>
                <a:gd name="T50" fmla="*/ 358 w 424"/>
                <a:gd name="T51" fmla="*/ 556 h 706"/>
                <a:gd name="T52" fmla="*/ 346 w 424"/>
                <a:gd name="T53" fmla="*/ 562 h 706"/>
                <a:gd name="T54" fmla="*/ 332 w 424"/>
                <a:gd name="T55" fmla="*/ 574 h 706"/>
                <a:gd name="T56" fmla="*/ 322 w 424"/>
                <a:gd name="T57" fmla="*/ 594 h 706"/>
                <a:gd name="T58" fmla="*/ 304 w 424"/>
                <a:gd name="T59" fmla="*/ 614 h 706"/>
                <a:gd name="T60" fmla="*/ 282 w 424"/>
                <a:gd name="T61" fmla="*/ 634 h 706"/>
                <a:gd name="T62" fmla="*/ 262 w 424"/>
                <a:gd name="T63" fmla="*/ 638 h 706"/>
                <a:gd name="T64" fmla="*/ 216 w 424"/>
                <a:gd name="T65" fmla="*/ 648 h 706"/>
                <a:gd name="T66" fmla="*/ 226 w 424"/>
                <a:gd name="T67" fmla="*/ 656 h 706"/>
                <a:gd name="T68" fmla="*/ 210 w 424"/>
                <a:gd name="T69" fmla="*/ 682 h 706"/>
                <a:gd name="T70" fmla="*/ 176 w 424"/>
                <a:gd name="T71" fmla="*/ 688 h 706"/>
                <a:gd name="T72" fmla="*/ 136 w 424"/>
                <a:gd name="T73" fmla="*/ 704 h 706"/>
                <a:gd name="T74" fmla="*/ 126 w 424"/>
                <a:gd name="T75" fmla="*/ 692 h 706"/>
                <a:gd name="T76" fmla="*/ 106 w 424"/>
                <a:gd name="T77" fmla="*/ 704 h 706"/>
                <a:gd name="T78" fmla="*/ 86 w 424"/>
                <a:gd name="T79" fmla="*/ 704 h 706"/>
                <a:gd name="T80" fmla="*/ 66 w 424"/>
                <a:gd name="T81" fmla="*/ 664 h 706"/>
                <a:gd name="T82" fmla="*/ 40 w 424"/>
                <a:gd name="T83" fmla="*/ 636 h 706"/>
                <a:gd name="T84" fmla="*/ 24 w 424"/>
                <a:gd name="T85" fmla="*/ 608 h 706"/>
                <a:gd name="T86" fmla="*/ 40 w 424"/>
                <a:gd name="T87" fmla="*/ 598 h 706"/>
                <a:gd name="T88" fmla="*/ 74 w 424"/>
                <a:gd name="T89" fmla="*/ 598 h 706"/>
                <a:gd name="T90" fmla="*/ 90 w 424"/>
                <a:gd name="T91" fmla="*/ 598 h 706"/>
                <a:gd name="T92" fmla="*/ 64 w 424"/>
                <a:gd name="T93" fmla="*/ 544 h 706"/>
                <a:gd name="T94" fmla="*/ 66 w 424"/>
                <a:gd name="T95" fmla="*/ 514 h 706"/>
                <a:gd name="T96" fmla="*/ 60 w 424"/>
                <a:gd name="T97" fmla="*/ 502 h 706"/>
                <a:gd name="T98" fmla="*/ 52 w 424"/>
                <a:gd name="T99" fmla="*/ 480 h 706"/>
                <a:gd name="T100" fmla="*/ 40 w 424"/>
                <a:gd name="T101" fmla="*/ 464 h 706"/>
                <a:gd name="T102" fmla="*/ 10 w 424"/>
                <a:gd name="T103" fmla="*/ 436 h 706"/>
                <a:gd name="T104" fmla="*/ 0 w 424"/>
                <a:gd name="T105" fmla="*/ 40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4" h="706">
                  <a:moveTo>
                    <a:pt x="0" y="404"/>
                  </a:moveTo>
                  <a:lnTo>
                    <a:pt x="0" y="404"/>
                  </a:lnTo>
                  <a:lnTo>
                    <a:pt x="2" y="400"/>
                  </a:lnTo>
                  <a:lnTo>
                    <a:pt x="10" y="396"/>
                  </a:lnTo>
                  <a:lnTo>
                    <a:pt x="10" y="396"/>
                  </a:lnTo>
                  <a:lnTo>
                    <a:pt x="10" y="394"/>
                  </a:lnTo>
                  <a:lnTo>
                    <a:pt x="12" y="392"/>
                  </a:lnTo>
                  <a:lnTo>
                    <a:pt x="12" y="392"/>
                  </a:lnTo>
                  <a:lnTo>
                    <a:pt x="14" y="384"/>
                  </a:lnTo>
                  <a:lnTo>
                    <a:pt x="20" y="376"/>
                  </a:lnTo>
                  <a:lnTo>
                    <a:pt x="20" y="376"/>
                  </a:lnTo>
                  <a:lnTo>
                    <a:pt x="24" y="364"/>
                  </a:lnTo>
                  <a:lnTo>
                    <a:pt x="34" y="348"/>
                  </a:lnTo>
                  <a:lnTo>
                    <a:pt x="54" y="324"/>
                  </a:lnTo>
                  <a:lnTo>
                    <a:pt x="54" y="324"/>
                  </a:lnTo>
                  <a:lnTo>
                    <a:pt x="74" y="302"/>
                  </a:lnTo>
                  <a:lnTo>
                    <a:pt x="80" y="292"/>
                  </a:lnTo>
                  <a:lnTo>
                    <a:pt x="82" y="280"/>
                  </a:lnTo>
                  <a:lnTo>
                    <a:pt x="82" y="280"/>
                  </a:lnTo>
                  <a:lnTo>
                    <a:pt x="86" y="208"/>
                  </a:lnTo>
                  <a:lnTo>
                    <a:pt x="86" y="208"/>
                  </a:lnTo>
                  <a:lnTo>
                    <a:pt x="90" y="178"/>
                  </a:lnTo>
                  <a:lnTo>
                    <a:pt x="92" y="162"/>
                  </a:lnTo>
                  <a:lnTo>
                    <a:pt x="100" y="150"/>
                  </a:lnTo>
                  <a:lnTo>
                    <a:pt x="100" y="150"/>
                  </a:lnTo>
                  <a:lnTo>
                    <a:pt x="102" y="142"/>
                  </a:lnTo>
                  <a:lnTo>
                    <a:pt x="100" y="138"/>
                  </a:lnTo>
                  <a:lnTo>
                    <a:pt x="92" y="128"/>
                  </a:lnTo>
                  <a:lnTo>
                    <a:pt x="92" y="128"/>
                  </a:lnTo>
                  <a:lnTo>
                    <a:pt x="86" y="122"/>
                  </a:lnTo>
                  <a:lnTo>
                    <a:pt x="86" y="122"/>
                  </a:lnTo>
                  <a:lnTo>
                    <a:pt x="86" y="118"/>
                  </a:lnTo>
                  <a:lnTo>
                    <a:pt x="86" y="116"/>
                  </a:lnTo>
                  <a:lnTo>
                    <a:pt x="86" y="110"/>
                  </a:lnTo>
                  <a:lnTo>
                    <a:pt x="86" y="110"/>
                  </a:lnTo>
                  <a:lnTo>
                    <a:pt x="80" y="100"/>
                  </a:lnTo>
                  <a:lnTo>
                    <a:pt x="74" y="88"/>
                  </a:lnTo>
                  <a:lnTo>
                    <a:pt x="74" y="88"/>
                  </a:lnTo>
                  <a:lnTo>
                    <a:pt x="70" y="76"/>
                  </a:lnTo>
                  <a:lnTo>
                    <a:pt x="70" y="62"/>
                  </a:lnTo>
                  <a:lnTo>
                    <a:pt x="70" y="62"/>
                  </a:lnTo>
                  <a:lnTo>
                    <a:pt x="64" y="28"/>
                  </a:lnTo>
                  <a:lnTo>
                    <a:pt x="64" y="28"/>
                  </a:lnTo>
                  <a:lnTo>
                    <a:pt x="62" y="22"/>
                  </a:lnTo>
                  <a:lnTo>
                    <a:pt x="64" y="18"/>
                  </a:lnTo>
                  <a:lnTo>
                    <a:pt x="64" y="18"/>
                  </a:lnTo>
                  <a:lnTo>
                    <a:pt x="92" y="2"/>
                  </a:lnTo>
                  <a:lnTo>
                    <a:pt x="92" y="2"/>
                  </a:lnTo>
                  <a:lnTo>
                    <a:pt x="102" y="0"/>
                  </a:lnTo>
                  <a:lnTo>
                    <a:pt x="106" y="0"/>
                  </a:lnTo>
                  <a:lnTo>
                    <a:pt x="106" y="0"/>
                  </a:lnTo>
                  <a:lnTo>
                    <a:pt x="130" y="10"/>
                  </a:lnTo>
                  <a:lnTo>
                    <a:pt x="130" y="10"/>
                  </a:lnTo>
                  <a:lnTo>
                    <a:pt x="184" y="42"/>
                  </a:lnTo>
                  <a:lnTo>
                    <a:pt x="242" y="72"/>
                  </a:lnTo>
                  <a:lnTo>
                    <a:pt x="242" y="72"/>
                  </a:lnTo>
                  <a:lnTo>
                    <a:pt x="368" y="142"/>
                  </a:lnTo>
                  <a:lnTo>
                    <a:pt x="368" y="142"/>
                  </a:lnTo>
                  <a:lnTo>
                    <a:pt x="392" y="158"/>
                  </a:lnTo>
                  <a:lnTo>
                    <a:pt x="418" y="178"/>
                  </a:lnTo>
                  <a:lnTo>
                    <a:pt x="418" y="178"/>
                  </a:lnTo>
                  <a:lnTo>
                    <a:pt x="418" y="180"/>
                  </a:lnTo>
                  <a:lnTo>
                    <a:pt x="424" y="182"/>
                  </a:lnTo>
                  <a:lnTo>
                    <a:pt x="424" y="192"/>
                  </a:lnTo>
                  <a:lnTo>
                    <a:pt x="424" y="192"/>
                  </a:lnTo>
                  <a:lnTo>
                    <a:pt x="418" y="230"/>
                  </a:lnTo>
                  <a:lnTo>
                    <a:pt x="418" y="230"/>
                  </a:lnTo>
                  <a:lnTo>
                    <a:pt x="424" y="348"/>
                  </a:lnTo>
                  <a:lnTo>
                    <a:pt x="424" y="348"/>
                  </a:lnTo>
                  <a:lnTo>
                    <a:pt x="404" y="344"/>
                  </a:lnTo>
                  <a:lnTo>
                    <a:pt x="386" y="348"/>
                  </a:lnTo>
                  <a:lnTo>
                    <a:pt x="386" y="348"/>
                  </a:lnTo>
                  <a:lnTo>
                    <a:pt x="378" y="354"/>
                  </a:lnTo>
                  <a:lnTo>
                    <a:pt x="378" y="360"/>
                  </a:lnTo>
                  <a:lnTo>
                    <a:pt x="378" y="366"/>
                  </a:lnTo>
                  <a:lnTo>
                    <a:pt x="378" y="372"/>
                  </a:lnTo>
                  <a:lnTo>
                    <a:pt x="378" y="372"/>
                  </a:lnTo>
                  <a:lnTo>
                    <a:pt x="372" y="384"/>
                  </a:lnTo>
                  <a:lnTo>
                    <a:pt x="372" y="384"/>
                  </a:lnTo>
                  <a:lnTo>
                    <a:pt x="368" y="386"/>
                  </a:lnTo>
                  <a:lnTo>
                    <a:pt x="368" y="392"/>
                  </a:lnTo>
                  <a:lnTo>
                    <a:pt x="368" y="392"/>
                  </a:lnTo>
                  <a:lnTo>
                    <a:pt x="364" y="394"/>
                  </a:lnTo>
                  <a:lnTo>
                    <a:pt x="364" y="394"/>
                  </a:lnTo>
                  <a:lnTo>
                    <a:pt x="358" y="396"/>
                  </a:lnTo>
                  <a:lnTo>
                    <a:pt x="358" y="404"/>
                  </a:lnTo>
                  <a:lnTo>
                    <a:pt x="362" y="410"/>
                  </a:lnTo>
                  <a:lnTo>
                    <a:pt x="364" y="414"/>
                  </a:lnTo>
                  <a:lnTo>
                    <a:pt x="364" y="414"/>
                  </a:lnTo>
                  <a:lnTo>
                    <a:pt x="356" y="422"/>
                  </a:lnTo>
                  <a:lnTo>
                    <a:pt x="348" y="426"/>
                  </a:lnTo>
                  <a:lnTo>
                    <a:pt x="348" y="434"/>
                  </a:lnTo>
                  <a:lnTo>
                    <a:pt x="352" y="446"/>
                  </a:lnTo>
                  <a:lnTo>
                    <a:pt x="352" y="446"/>
                  </a:lnTo>
                  <a:lnTo>
                    <a:pt x="352" y="452"/>
                  </a:lnTo>
                  <a:lnTo>
                    <a:pt x="348" y="460"/>
                  </a:lnTo>
                  <a:lnTo>
                    <a:pt x="336" y="466"/>
                  </a:lnTo>
                  <a:lnTo>
                    <a:pt x="336" y="466"/>
                  </a:lnTo>
                  <a:lnTo>
                    <a:pt x="336" y="474"/>
                  </a:lnTo>
                  <a:lnTo>
                    <a:pt x="342" y="482"/>
                  </a:lnTo>
                  <a:lnTo>
                    <a:pt x="342" y="482"/>
                  </a:lnTo>
                  <a:lnTo>
                    <a:pt x="344" y="482"/>
                  </a:lnTo>
                  <a:lnTo>
                    <a:pt x="346" y="482"/>
                  </a:lnTo>
                  <a:lnTo>
                    <a:pt x="352" y="480"/>
                  </a:lnTo>
                  <a:lnTo>
                    <a:pt x="352" y="480"/>
                  </a:lnTo>
                  <a:lnTo>
                    <a:pt x="358" y="482"/>
                  </a:lnTo>
                  <a:lnTo>
                    <a:pt x="358" y="482"/>
                  </a:lnTo>
                  <a:lnTo>
                    <a:pt x="358" y="486"/>
                  </a:lnTo>
                  <a:lnTo>
                    <a:pt x="358" y="486"/>
                  </a:lnTo>
                  <a:lnTo>
                    <a:pt x="358" y="492"/>
                  </a:lnTo>
                  <a:lnTo>
                    <a:pt x="358" y="500"/>
                  </a:lnTo>
                  <a:lnTo>
                    <a:pt x="362" y="504"/>
                  </a:lnTo>
                  <a:lnTo>
                    <a:pt x="362" y="512"/>
                  </a:lnTo>
                  <a:lnTo>
                    <a:pt x="362" y="512"/>
                  </a:lnTo>
                  <a:lnTo>
                    <a:pt x="364" y="506"/>
                  </a:lnTo>
                  <a:lnTo>
                    <a:pt x="364" y="506"/>
                  </a:lnTo>
                  <a:lnTo>
                    <a:pt x="364" y="514"/>
                  </a:lnTo>
                  <a:lnTo>
                    <a:pt x="364" y="522"/>
                  </a:lnTo>
                  <a:lnTo>
                    <a:pt x="364" y="522"/>
                  </a:lnTo>
                  <a:lnTo>
                    <a:pt x="368" y="530"/>
                  </a:lnTo>
                  <a:lnTo>
                    <a:pt x="372" y="534"/>
                  </a:lnTo>
                  <a:lnTo>
                    <a:pt x="372" y="534"/>
                  </a:lnTo>
                  <a:lnTo>
                    <a:pt x="376" y="540"/>
                  </a:lnTo>
                  <a:lnTo>
                    <a:pt x="378" y="544"/>
                  </a:lnTo>
                  <a:lnTo>
                    <a:pt x="378" y="544"/>
                  </a:lnTo>
                  <a:lnTo>
                    <a:pt x="378" y="548"/>
                  </a:lnTo>
                  <a:lnTo>
                    <a:pt x="376" y="558"/>
                  </a:lnTo>
                  <a:lnTo>
                    <a:pt x="376" y="558"/>
                  </a:lnTo>
                  <a:lnTo>
                    <a:pt x="368" y="556"/>
                  </a:lnTo>
                  <a:lnTo>
                    <a:pt x="358" y="556"/>
                  </a:lnTo>
                  <a:lnTo>
                    <a:pt x="358" y="556"/>
                  </a:lnTo>
                  <a:lnTo>
                    <a:pt x="356" y="556"/>
                  </a:lnTo>
                  <a:lnTo>
                    <a:pt x="352" y="562"/>
                  </a:lnTo>
                  <a:lnTo>
                    <a:pt x="352" y="562"/>
                  </a:lnTo>
                  <a:lnTo>
                    <a:pt x="346" y="562"/>
                  </a:lnTo>
                  <a:lnTo>
                    <a:pt x="344" y="566"/>
                  </a:lnTo>
                  <a:lnTo>
                    <a:pt x="344" y="566"/>
                  </a:lnTo>
                  <a:lnTo>
                    <a:pt x="334" y="568"/>
                  </a:lnTo>
                  <a:lnTo>
                    <a:pt x="332" y="572"/>
                  </a:lnTo>
                  <a:lnTo>
                    <a:pt x="332" y="574"/>
                  </a:lnTo>
                  <a:lnTo>
                    <a:pt x="332" y="574"/>
                  </a:lnTo>
                  <a:lnTo>
                    <a:pt x="332" y="584"/>
                  </a:lnTo>
                  <a:lnTo>
                    <a:pt x="332" y="584"/>
                  </a:lnTo>
                  <a:lnTo>
                    <a:pt x="324" y="588"/>
                  </a:lnTo>
                  <a:lnTo>
                    <a:pt x="322" y="594"/>
                  </a:lnTo>
                  <a:lnTo>
                    <a:pt x="322" y="594"/>
                  </a:lnTo>
                  <a:lnTo>
                    <a:pt x="316" y="598"/>
                  </a:lnTo>
                  <a:lnTo>
                    <a:pt x="308" y="606"/>
                  </a:lnTo>
                  <a:lnTo>
                    <a:pt x="308" y="606"/>
                  </a:lnTo>
                  <a:lnTo>
                    <a:pt x="304" y="614"/>
                  </a:lnTo>
                  <a:lnTo>
                    <a:pt x="296" y="624"/>
                  </a:lnTo>
                  <a:lnTo>
                    <a:pt x="296" y="624"/>
                  </a:lnTo>
                  <a:lnTo>
                    <a:pt x="288" y="626"/>
                  </a:lnTo>
                  <a:lnTo>
                    <a:pt x="282" y="634"/>
                  </a:lnTo>
                  <a:lnTo>
                    <a:pt x="282" y="634"/>
                  </a:lnTo>
                  <a:lnTo>
                    <a:pt x="280" y="636"/>
                  </a:lnTo>
                  <a:lnTo>
                    <a:pt x="274" y="638"/>
                  </a:lnTo>
                  <a:lnTo>
                    <a:pt x="266" y="638"/>
                  </a:lnTo>
                  <a:lnTo>
                    <a:pt x="262" y="638"/>
                  </a:lnTo>
                  <a:lnTo>
                    <a:pt x="262" y="638"/>
                  </a:lnTo>
                  <a:lnTo>
                    <a:pt x="248" y="642"/>
                  </a:lnTo>
                  <a:lnTo>
                    <a:pt x="234" y="642"/>
                  </a:lnTo>
                  <a:lnTo>
                    <a:pt x="234" y="642"/>
                  </a:lnTo>
                  <a:lnTo>
                    <a:pt x="224" y="646"/>
                  </a:lnTo>
                  <a:lnTo>
                    <a:pt x="216" y="648"/>
                  </a:lnTo>
                  <a:lnTo>
                    <a:pt x="216" y="652"/>
                  </a:lnTo>
                  <a:lnTo>
                    <a:pt x="216" y="652"/>
                  </a:lnTo>
                  <a:lnTo>
                    <a:pt x="224" y="654"/>
                  </a:lnTo>
                  <a:lnTo>
                    <a:pt x="226" y="654"/>
                  </a:lnTo>
                  <a:lnTo>
                    <a:pt x="226" y="656"/>
                  </a:lnTo>
                  <a:lnTo>
                    <a:pt x="226" y="656"/>
                  </a:lnTo>
                  <a:lnTo>
                    <a:pt x="222" y="666"/>
                  </a:lnTo>
                  <a:lnTo>
                    <a:pt x="214" y="676"/>
                  </a:lnTo>
                  <a:lnTo>
                    <a:pt x="214" y="676"/>
                  </a:lnTo>
                  <a:lnTo>
                    <a:pt x="210" y="682"/>
                  </a:lnTo>
                  <a:lnTo>
                    <a:pt x="204" y="684"/>
                  </a:lnTo>
                  <a:lnTo>
                    <a:pt x="204" y="684"/>
                  </a:lnTo>
                  <a:lnTo>
                    <a:pt x="194" y="688"/>
                  </a:lnTo>
                  <a:lnTo>
                    <a:pt x="176" y="688"/>
                  </a:lnTo>
                  <a:lnTo>
                    <a:pt x="176" y="688"/>
                  </a:lnTo>
                  <a:lnTo>
                    <a:pt x="166" y="688"/>
                  </a:lnTo>
                  <a:lnTo>
                    <a:pt x="154" y="694"/>
                  </a:lnTo>
                  <a:lnTo>
                    <a:pt x="154" y="694"/>
                  </a:lnTo>
                  <a:lnTo>
                    <a:pt x="142" y="702"/>
                  </a:lnTo>
                  <a:lnTo>
                    <a:pt x="136" y="704"/>
                  </a:lnTo>
                  <a:lnTo>
                    <a:pt x="134" y="706"/>
                  </a:lnTo>
                  <a:lnTo>
                    <a:pt x="134" y="706"/>
                  </a:lnTo>
                  <a:lnTo>
                    <a:pt x="130" y="702"/>
                  </a:lnTo>
                  <a:lnTo>
                    <a:pt x="126" y="692"/>
                  </a:lnTo>
                  <a:lnTo>
                    <a:pt x="126" y="692"/>
                  </a:lnTo>
                  <a:lnTo>
                    <a:pt x="122" y="696"/>
                  </a:lnTo>
                  <a:lnTo>
                    <a:pt x="120" y="702"/>
                  </a:lnTo>
                  <a:lnTo>
                    <a:pt x="120" y="702"/>
                  </a:lnTo>
                  <a:lnTo>
                    <a:pt x="114" y="704"/>
                  </a:lnTo>
                  <a:lnTo>
                    <a:pt x="106" y="704"/>
                  </a:lnTo>
                  <a:lnTo>
                    <a:pt x="106" y="704"/>
                  </a:lnTo>
                  <a:lnTo>
                    <a:pt x="94" y="706"/>
                  </a:lnTo>
                  <a:lnTo>
                    <a:pt x="82" y="706"/>
                  </a:lnTo>
                  <a:lnTo>
                    <a:pt x="82" y="706"/>
                  </a:lnTo>
                  <a:lnTo>
                    <a:pt x="86" y="704"/>
                  </a:lnTo>
                  <a:lnTo>
                    <a:pt x="86" y="702"/>
                  </a:lnTo>
                  <a:lnTo>
                    <a:pt x="80" y="692"/>
                  </a:lnTo>
                  <a:lnTo>
                    <a:pt x="80" y="692"/>
                  </a:lnTo>
                  <a:lnTo>
                    <a:pt x="76" y="676"/>
                  </a:lnTo>
                  <a:lnTo>
                    <a:pt x="66" y="664"/>
                  </a:lnTo>
                  <a:lnTo>
                    <a:pt x="66" y="664"/>
                  </a:lnTo>
                  <a:lnTo>
                    <a:pt x="60" y="654"/>
                  </a:lnTo>
                  <a:lnTo>
                    <a:pt x="50" y="646"/>
                  </a:lnTo>
                  <a:lnTo>
                    <a:pt x="50" y="646"/>
                  </a:lnTo>
                  <a:lnTo>
                    <a:pt x="40" y="636"/>
                  </a:lnTo>
                  <a:lnTo>
                    <a:pt x="34" y="626"/>
                  </a:lnTo>
                  <a:lnTo>
                    <a:pt x="34" y="626"/>
                  </a:lnTo>
                  <a:lnTo>
                    <a:pt x="24" y="622"/>
                  </a:lnTo>
                  <a:lnTo>
                    <a:pt x="22" y="614"/>
                  </a:lnTo>
                  <a:lnTo>
                    <a:pt x="24" y="608"/>
                  </a:lnTo>
                  <a:lnTo>
                    <a:pt x="24" y="608"/>
                  </a:lnTo>
                  <a:lnTo>
                    <a:pt x="32" y="602"/>
                  </a:lnTo>
                  <a:lnTo>
                    <a:pt x="34" y="598"/>
                  </a:lnTo>
                  <a:lnTo>
                    <a:pt x="40" y="598"/>
                  </a:lnTo>
                  <a:lnTo>
                    <a:pt x="40" y="598"/>
                  </a:lnTo>
                  <a:lnTo>
                    <a:pt x="52" y="602"/>
                  </a:lnTo>
                  <a:lnTo>
                    <a:pt x="62" y="602"/>
                  </a:lnTo>
                  <a:lnTo>
                    <a:pt x="66" y="598"/>
                  </a:lnTo>
                  <a:lnTo>
                    <a:pt x="66" y="598"/>
                  </a:lnTo>
                  <a:lnTo>
                    <a:pt x="74" y="598"/>
                  </a:lnTo>
                  <a:lnTo>
                    <a:pt x="80" y="602"/>
                  </a:lnTo>
                  <a:lnTo>
                    <a:pt x="80" y="602"/>
                  </a:lnTo>
                  <a:lnTo>
                    <a:pt x="82" y="602"/>
                  </a:lnTo>
                  <a:lnTo>
                    <a:pt x="90" y="598"/>
                  </a:lnTo>
                  <a:lnTo>
                    <a:pt x="90" y="598"/>
                  </a:lnTo>
                  <a:lnTo>
                    <a:pt x="76" y="588"/>
                  </a:lnTo>
                  <a:lnTo>
                    <a:pt x="70" y="574"/>
                  </a:lnTo>
                  <a:lnTo>
                    <a:pt x="64" y="558"/>
                  </a:lnTo>
                  <a:lnTo>
                    <a:pt x="64" y="544"/>
                  </a:lnTo>
                  <a:lnTo>
                    <a:pt x="64" y="544"/>
                  </a:lnTo>
                  <a:lnTo>
                    <a:pt x="66" y="532"/>
                  </a:lnTo>
                  <a:lnTo>
                    <a:pt x="66" y="532"/>
                  </a:lnTo>
                  <a:lnTo>
                    <a:pt x="64" y="520"/>
                  </a:lnTo>
                  <a:lnTo>
                    <a:pt x="64" y="520"/>
                  </a:lnTo>
                  <a:lnTo>
                    <a:pt x="66" y="514"/>
                  </a:lnTo>
                  <a:lnTo>
                    <a:pt x="64" y="506"/>
                  </a:lnTo>
                  <a:lnTo>
                    <a:pt x="64" y="506"/>
                  </a:lnTo>
                  <a:lnTo>
                    <a:pt x="62" y="504"/>
                  </a:lnTo>
                  <a:lnTo>
                    <a:pt x="60" y="504"/>
                  </a:lnTo>
                  <a:lnTo>
                    <a:pt x="60" y="502"/>
                  </a:lnTo>
                  <a:lnTo>
                    <a:pt x="60" y="502"/>
                  </a:lnTo>
                  <a:lnTo>
                    <a:pt x="60" y="494"/>
                  </a:lnTo>
                  <a:lnTo>
                    <a:pt x="54" y="486"/>
                  </a:lnTo>
                  <a:lnTo>
                    <a:pt x="54" y="486"/>
                  </a:lnTo>
                  <a:lnTo>
                    <a:pt x="52" y="480"/>
                  </a:lnTo>
                  <a:lnTo>
                    <a:pt x="46" y="480"/>
                  </a:lnTo>
                  <a:lnTo>
                    <a:pt x="46" y="480"/>
                  </a:lnTo>
                  <a:lnTo>
                    <a:pt x="42" y="474"/>
                  </a:lnTo>
                  <a:lnTo>
                    <a:pt x="42" y="466"/>
                  </a:lnTo>
                  <a:lnTo>
                    <a:pt x="40" y="464"/>
                  </a:lnTo>
                  <a:lnTo>
                    <a:pt x="32" y="464"/>
                  </a:lnTo>
                  <a:lnTo>
                    <a:pt x="32" y="464"/>
                  </a:lnTo>
                  <a:lnTo>
                    <a:pt x="24" y="462"/>
                  </a:lnTo>
                  <a:lnTo>
                    <a:pt x="20" y="454"/>
                  </a:lnTo>
                  <a:lnTo>
                    <a:pt x="10" y="436"/>
                  </a:lnTo>
                  <a:lnTo>
                    <a:pt x="10" y="436"/>
                  </a:lnTo>
                  <a:lnTo>
                    <a:pt x="6" y="432"/>
                  </a:lnTo>
                  <a:lnTo>
                    <a:pt x="2" y="422"/>
                  </a:lnTo>
                  <a:lnTo>
                    <a:pt x="0" y="404"/>
                  </a:lnTo>
                  <a:lnTo>
                    <a:pt x="0" y="40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95" name="CENTRAL AFRICAN REPUBLIC"/>
            <p:cNvSpPr>
              <a:spLocks/>
            </p:cNvSpPr>
            <p:nvPr/>
          </p:nvSpPr>
          <p:spPr bwMode="auto">
            <a:xfrm>
              <a:off x="6728445" y="2652524"/>
              <a:ext cx="667395" cy="458519"/>
            </a:xfrm>
            <a:custGeom>
              <a:avLst/>
              <a:gdLst>
                <a:gd name="T0" fmla="*/ 14 w 522"/>
                <a:gd name="T1" fmla="*/ 200 h 382"/>
                <a:gd name="T2" fmla="*/ 34 w 522"/>
                <a:gd name="T3" fmla="*/ 160 h 382"/>
                <a:gd name="T4" fmla="*/ 60 w 522"/>
                <a:gd name="T5" fmla="*/ 152 h 382"/>
                <a:gd name="T6" fmla="*/ 82 w 522"/>
                <a:gd name="T7" fmla="*/ 138 h 382"/>
                <a:gd name="T8" fmla="*/ 94 w 522"/>
                <a:gd name="T9" fmla="*/ 150 h 382"/>
                <a:gd name="T10" fmla="*/ 120 w 522"/>
                <a:gd name="T11" fmla="*/ 134 h 382"/>
                <a:gd name="T12" fmla="*/ 164 w 522"/>
                <a:gd name="T13" fmla="*/ 128 h 382"/>
                <a:gd name="T14" fmla="*/ 186 w 522"/>
                <a:gd name="T15" fmla="*/ 100 h 382"/>
                <a:gd name="T16" fmla="*/ 176 w 522"/>
                <a:gd name="T17" fmla="*/ 92 h 382"/>
                <a:gd name="T18" fmla="*/ 204 w 522"/>
                <a:gd name="T19" fmla="*/ 86 h 382"/>
                <a:gd name="T20" fmla="*/ 256 w 522"/>
                <a:gd name="T21" fmla="*/ 66 h 382"/>
                <a:gd name="T22" fmla="*/ 292 w 522"/>
                <a:gd name="T23" fmla="*/ 26 h 382"/>
                <a:gd name="T24" fmla="*/ 312 w 522"/>
                <a:gd name="T25" fmla="*/ 2 h 382"/>
                <a:gd name="T26" fmla="*/ 336 w 522"/>
                <a:gd name="T27" fmla="*/ 2 h 382"/>
                <a:gd name="T28" fmla="*/ 364 w 522"/>
                <a:gd name="T29" fmla="*/ 40 h 382"/>
                <a:gd name="T30" fmla="*/ 364 w 522"/>
                <a:gd name="T31" fmla="*/ 78 h 382"/>
                <a:gd name="T32" fmla="*/ 364 w 522"/>
                <a:gd name="T33" fmla="*/ 86 h 382"/>
                <a:gd name="T34" fmla="*/ 388 w 522"/>
                <a:gd name="T35" fmla="*/ 100 h 382"/>
                <a:gd name="T36" fmla="*/ 398 w 522"/>
                <a:gd name="T37" fmla="*/ 120 h 382"/>
                <a:gd name="T38" fmla="*/ 424 w 522"/>
                <a:gd name="T39" fmla="*/ 128 h 382"/>
                <a:gd name="T40" fmla="*/ 428 w 522"/>
                <a:gd name="T41" fmla="*/ 148 h 382"/>
                <a:gd name="T42" fmla="*/ 442 w 522"/>
                <a:gd name="T43" fmla="*/ 162 h 382"/>
                <a:gd name="T44" fmla="*/ 466 w 522"/>
                <a:gd name="T45" fmla="*/ 180 h 382"/>
                <a:gd name="T46" fmla="*/ 474 w 522"/>
                <a:gd name="T47" fmla="*/ 202 h 382"/>
                <a:gd name="T48" fmla="*/ 484 w 522"/>
                <a:gd name="T49" fmla="*/ 214 h 382"/>
                <a:gd name="T50" fmla="*/ 504 w 522"/>
                <a:gd name="T51" fmla="*/ 224 h 382"/>
                <a:gd name="T52" fmla="*/ 514 w 522"/>
                <a:gd name="T53" fmla="*/ 252 h 382"/>
                <a:gd name="T54" fmla="*/ 508 w 522"/>
                <a:gd name="T55" fmla="*/ 254 h 382"/>
                <a:gd name="T56" fmla="*/ 486 w 522"/>
                <a:gd name="T57" fmla="*/ 260 h 382"/>
                <a:gd name="T58" fmla="*/ 478 w 522"/>
                <a:gd name="T59" fmla="*/ 256 h 382"/>
                <a:gd name="T60" fmla="*/ 456 w 522"/>
                <a:gd name="T61" fmla="*/ 252 h 382"/>
                <a:gd name="T62" fmla="*/ 436 w 522"/>
                <a:gd name="T63" fmla="*/ 254 h 382"/>
                <a:gd name="T64" fmla="*/ 424 w 522"/>
                <a:gd name="T65" fmla="*/ 264 h 382"/>
                <a:gd name="T66" fmla="*/ 398 w 522"/>
                <a:gd name="T67" fmla="*/ 256 h 382"/>
                <a:gd name="T68" fmla="*/ 376 w 522"/>
                <a:gd name="T69" fmla="*/ 270 h 382"/>
                <a:gd name="T70" fmla="*/ 352 w 522"/>
                <a:gd name="T71" fmla="*/ 280 h 382"/>
                <a:gd name="T72" fmla="*/ 330 w 522"/>
                <a:gd name="T73" fmla="*/ 284 h 382"/>
                <a:gd name="T74" fmla="*/ 322 w 522"/>
                <a:gd name="T75" fmla="*/ 298 h 382"/>
                <a:gd name="T76" fmla="*/ 276 w 522"/>
                <a:gd name="T77" fmla="*/ 292 h 382"/>
                <a:gd name="T78" fmla="*/ 244 w 522"/>
                <a:gd name="T79" fmla="*/ 286 h 382"/>
                <a:gd name="T80" fmla="*/ 224 w 522"/>
                <a:gd name="T81" fmla="*/ 264 h 382"/>
                <a:gd name="T82" fmla="*/ 186 w 522"/>
                <a:gd name="T83" fmla="*/ 266 h 382"/>
                <a:gd name="T84" fmla="*/ 172 w 522"/>
                <a:gd name="T85" fmla="*/ 286 h 382"/>
                <a:gd name="T86" fmla="*/ 164 w 522"/>
                <a:gd name="T87" fmla="*/ 296 h 382"/>
                <a:gd name="T88" fmla="*/ 162 w 522"/>
                <a:gd name="T89" fmla="*/ 324 h 382"/>
                <a:gd name="T90" fmla="*/ 126 w 522"/>
                <a:gd name="T91" fmla="*/ 322 h 382"/>
                <a:gd name="T92" fmla="*/ 94 w 522"/>
                <a:gd name="T93" fmla="*/ 324 h 382"/>
                <a:gd name="T94" fmla="*/ 82 w 522"/>
                <a:gd name="T95" fmla="*/ 358 h 382"/>
                <a:gd name="T96" fmla="*/ 64 w 522"/>
                <a:gd name="T97" fmla="*/ 354 h 382"/>
                <a:gd name="T98" fmla="*/ 34 w 522"/>
                <a:gd name="T99" fmla="*/ 322 h 382"/>
                <a:gd name="T100" fmla="*/ 28 w 522"/>
                <a:gd name="T101" fmla="*/ 298 h 382"/>
                <a:gd name="T102" fmla="*/ 12 w 522"/>
                <a:gd name="T103" fmla="*/ 280 h 382"/>
                <a:gd name="T104" fmla="*/ 8 w 522"/>
                <a:gd name="T105" fmla="*/ 246 h 382"/>
                <a:gd name="T106" fmla="*/ 8 w 522"/>
                <a:gd name="T107" fmla="*/ 22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2" h="382">
                  <a:moveTo>
                    <a:pt x="0" y="216"/>
                  </a:moveTo>
                  <a:lnTo>
                    <a:pt x="0" y="216"/>
                  </a:lnTo>
                  <a:lnTo>
                    <a:pt x="10" y="204"/>
                  </a:lnTo>
                  <a:lnTo>
                    <a:pt x="10" y="204"/>
                  </a:lnTo>
                  <a:lnTo>
                    <a:pt x="14" y="200"/>
                  </a:lnTo>
                  <a:lnTo>
                    <a:pt x="20" y="190"/>
                  </a:lnTo>
                  <a:lnTo>
                    <a:pt x="20" y="190"/>
                  </a:lnTo>
                  <a:lnTo>
                    <a:pt x="28" y="174"/>
                  </a:lnTo>
                  <a:lnTo>
                    <a:pt x="34" y="160"/>
                  </a:lnTo>
                  <a:lnTo>
                    <a:pt x="34" y="160"/>
                  </a:lnTo>
                  <a:lnTo>
                    <a:pt x="40" y="158"/>
                  </a:lnTo>
                  <a:lnTo>
                    <a:pt x="48" y="152"/>
                  </a:lnTo>
                  <a:lnTo>
                    <a:pt x="52" y="152"/>
                  </a:lnTo>
                  <a:lnTo>
                    <a:pt x="60" y="152"/>
                  </a:lnTo>
                  <a:lnTo>
                    <a:pt x="60" y="152"/>
                  </a:lnTo>
                  <a:lnTo>
                    <a:pt x="74" y="148"/>
                  </a:lnTo>
                  <a:lnTo>
                    <a:pt x="74" y="148"/>
                  </a:lnTo>
                  <a:lnTo>
                    <a:pt x="78" y="144"/>
                  </a:lnTo>
                  <a:lnTo>
                    <a:pt x="80" y="140"/>
                  </a:lnTo>
                  <a:lnTo>
                    <a:pt x="82" y="138"/>
                  </a:lnTo>
                  <a:lnTo>
                    <a:pt x="88" y="134"/>
                  </a:lnTo>
                  <a:lnTo>
                    <a:pt x="88" y="134"/>
                  </a:lnTo>
                  <a:lnTo>
                    <a:pt x="90" y="144"/>
                  </a:lnTo>
                  <a:lnTo>
                    <a:pt x="94" y="150"/>
                  </a:lnTo>
                  <a:lnTo>
                    <a:pt x="94" y="150"/>
                  </a:lnTo>
                  <a:lnTo>
                    <a:pt x="96" y="148"/>
                  </a:lnTo>
                  <a:lnTo>
                    <a:pt x="104" y="144"/>
                  </a:lnTo>
                  <a:lnTo>
                    <a:pt x="114" y="138"/>
                  </a:lnTo>
                  <a:lnTo>
                    <a:pt x="114" y="138"/>
                  </a:lnTo>
                  <a:lnTo>
                    <a:pt x="120" y="134"/>
                  </a:lnTo>
                  <a:lnTo>
                    <a:pt x="130" y="132"/>
                  </a:lnTo>
                  <a:lnTo>
                    <a:pt x="144" y="132"/>
                  </a:lnTo>
                  <a:lnTo>
                    <a:pt x="144" y="132"/>
                  </a:lnTo>
                  <a:lnTo>
                    <a:pt x="160" y="128"/>
                  </a:lnTo>
                  <a:lnTo>
                    <a:pt x="164" y="128"/>
                  </a:lnTo>
                  <a:lnTo>
                    <a:pt x="172" y="122"/>
                  </a:lnTo>
                  <a:lnTo>
                    <a:pt x="172" y="122"/>
                  </a:lnTo>
                  <a:lnTo>
                    <a:pt x="182" y="112"/>
                  </a:lnTo>
                  <a:lnTo>
                    <a:pt x="184" y="108"/>
                  </a:lnTo>
                  <a:lnTo>
                    <a:pt x="186" y="100"/>
                  </a:lnTo>
                  <a:lnTo>
                    <a:pt x="186" y="100"/>
                  </a:lnTo>
                  <a:lnTo>
                    <a:pt x="184" y="98"/>
                  </a:lnTo>
                  <a:lnTo>
                    <a:pt x="182" y="98"/>
                  </a:lnTo>
                  <a:lnTo>
                    <a:pt x="176" y="96"/>
                  </a:lnTo>
                  <a:lnTo>
                    <a:pt x="176" y="92"/>
                  </a:lnTo>
                  <a:lnTo>
                    <a:pt x="176" y="92"/>
                  </a:lnTo>
                  <a:lnTo>
                    <a:pt x="184" y="90"/>
                  </a:lnTo>
                  <a:lnTo>
                    <a:pt x="190" y="86"/>
                  </a:lnTo>
                  <a:lnTo>
                    <a:pt x="204" y="86"/>
                  </a:lnTo>
                  <a:lnTo>
                    <a:pt x="204" y="86"/>
                  </a:lnTo>
                  <a:lnTo>
                    <a:pt x="222" y="82"/>
                  </a:lnTo>
                  <a:lnTo>
                    <a:pt x="236" y="80"/>
                  </a:lnTo>
                  <a:lnTo>
                    <a:pt x="250" y="72"/>
                  </a:lnTo>
                  <a:lnTo>
                    <a:pt x="256" y="66"/>
                  </a:lnTo>
                  <a:lnTo>
                    <a:pt x="256" y="66"/>
                  </a:lnTo>
                  <a:lnTo>
                    <a:pt x="266" y="52"/>
                  </a:lnTo>
                  <a:lnTo>
                    <a:pt x="276" y="42"/>
                  </a:lnTo>
                  <a:lnTo>
                    <a:pt x="276" y="42"/>
                  </a:lnTo>
                  <a:lnTo>
                    <a:pt x="284" y="32"/>
                  </a:lnTo>
                  <a:lnTo>
                    <a:pt x="292" y="26"/>
                  </a:lnTo>
                  <a:lnTo>
                    <a:pt x="292" y="26"/>
                  </a:lnTo>
                  <a:lnTo>
                    <a:pt x="292" y="16"/>
                  </a:lnTo>
                  <a:lnTo>
                    <a:pt x="302" y="12"/>
                  </a:lnTo>
                  <a:lnTo>
                    <a:pt x="302" y="12"/>
                  </a:lnTo>
                  <a:lnTo>
                    <a:pt x="312" y="2"/>
                  </a:lnTo>
                  <a:lnTo>
                    <a:pt x="320" y="0"/>
                  </a:lnTo>
                  <a:lnTo>
                    <a:pt x="324" y="0"/>
                  </a:lnTo>
                  <a:lnTo>
                    <a:pt x="324" y="0"/>
                  </a:lnTo>
                  <a:lnTo>
                    <a:pt x="332" y="0"/>
                  </a:lnTo>
                  <a:lnTo>
                    <a:pt x="336" y="2"/>
                  </a:lnTo>
                  <a:lnTo>
                    <a:pt x="344" y="12"/>
                  </a:lnTo>
                  <a:lnTo>
                    <a:pt x="344" y="12"/>
                  </a:lnTo>
                  <a:lnTo>
                    <a:pt x="356" y="26"/>
                  </a:lnTo>
                  <a:lnTo>
                    <a:pt x="364" y="40"/>
                  </a:lnTo>
                  <a:lnTo>
                    <a:pt x="364" y="40"/>
                  </a:lnTo>
                  <a:lnTo>
                    <a:pt x="370" y="52"/>
                  </a:lnTo>
                  <a:lnTo>
                    <a:pt x="370" y="68"/>
                  </a:lnTo>
                  <a:lnTo>
                    <a:pt x="370" y="68"/>
                  </a:lnTo>
                  <a:lnTo>
                    <a:pt x="370" y="72"/>
                  </a:lnTo>
                  <a:lnTo>
                    <a:pt x="364" y="78"/>
                  </a:lnTo>
                  <a:lnTo>
                    <a:pt x="362" y="82"/>
                  </a:lnTo>
                  <a:lnTo>
                    <a:pt x="362" y="90"/>
                  </a:lnTo>
                  <a:lnTo>
                    <a:pt x="362" y="90"/>
                  </a:lnTo>
                  <a:lnTo>
                    <a:pt x="364" y="86"/>
                  </a:lnTo>
                  <a:lnTo>
                    <a:pt x="364" y="86"/>
                  </a:lnTo>
                  <a:lnTo>
                    <a:pt x="364" y="92"/>
                  </a:lnTo>
                  <a:lnTo>
                    <a:pt x="362" y="98"/>
                  </a:lnTo>
                  <a:lnTo>
                    <a:pt x="362" y="98"/>
                  </a:lnTo>
                  <a:lnTo>
                    <a:pt x="376" y="98"/>
                  </a:lnTo>
                  <a:lnTo>
                    <a:pt x="388" y="100"/>
                  </a:lnTo>
                  <a:lnTo>
                    <a:pt x="388" y="100"/>
                  </a:lnTo>
                  <a:lnTo>
                    <a:pt x="392" y="104"/>
                  </a:lnTo>
                  <a:lnTo>
                    <a:pt x="388" y="110"/>
                  </a:lnTo>
                  <a:lnTo>
                    <a:pt x="392" y="118"/>
                  </a:lnTo>
                  <a:lnTo>
                    <a:pt x="398" y="120"/>
                  </a:lnTo>
                  <a:lnTo>
                    <a:pt x="398" y="120"/>
                  </a:lnTo>
                  <a:lnTo>
                    <a:pt x="406" y="120"/>
                  </a:lnTo>
                  <a:lnTo>
                    <a:pt x="416" y="122"/>
                  </a:lnTo>
                  <a:lnTo>
                    <a:pt x="416" y="122"/>
                  </a:lnTo>
                  <a:lnTo>
                    <a:pt x="424" y="128"/>
                  </a:lnTo>
                  <a:lnTo>
                    <a:pt x="428" y="134"/>
                  </a:lnTo>
                  <a:lnTo>
                    <a:pt x="428" y="134"/>
                  </a:lnTo>
                  <a:lnTo>
                    <a:pt x="432" y="138"/>
                  </a:lnTo>
                  <a:lnTo>
                    <a:pt x="432" y="140"/>
                  </a:lnTo>
                  <a:lnTo>
                    <a:pt x="428" y="148"/>
                  </a:lnTo>
                  <a:lnTo>
                    <a:pt x="428" y="148"/>
                  </a:lnTo>
                  <a:lnTo>
                    <a:pt x="432" y="152"/>
                  </a:lnTo>
                  <a:lnTo>
                    <a:pt x="436" y="158"/>
                  </a:lnTo>
                  <a:lnTo>
                    <a:pt x="442" y="162"/>
                  </a:lnTo>
                  <a:lnTo>
                    <a:pt x="442" y="162"/>
                  </a:lnTo>
                  <a:lnTo>
                    <a:pt x="456" y="168"/>
                  </a:lnTo>
                  <a:lnTo>
                    <a:pt x="456" y="168"/>
                  </a:lnTo>
                  <a:lnTo>
                    <a:pt x="464" y="174"/>
                  </a:lnTo>
                  <a:lnTo>
                    <a:pt x="466" y="180"/>
                  </a:lnTo>
                  <a:lnTo>
                    <a:pt x="466" y="180"/>
                  </a:lnTo>
                  <a:lnTo>
                    <a:pt x="474" y="188"/>
                  </a:lnTo>
                  <a:lnTo>
                    <a:pt x="478" y="190"/>
                  </a:lnTo>
                  <a:lnTo>
                    <a:pt x="478" y="192"/>
                  </a:lnTo>
                  <a:lnTo>
                    <a:pt x="478" y="192"/>
                  </a:lnTo>
                  <a:lnTo>
                    <a:pt x="474" y="202"/>
                  </a:lnTo>
                  <a:lnTo>
                    <a:pt x="482" y="206"/>
                  </a:lnTo>
                  <a:lnTo>
                    <a:pt x="482" y="206"/>
                  </a:lnTo>
                  <a:lnTo>
                    <a:pt x="482" y="206"/>
                  </a:lnTo>
                  <a:lnTo>
                    <a:pt x="482" y="212"/>
                  </a:lnTo>
                  <a:lnTo>
                    <a:pt x="484" y="214"/>
                  </a:lnTo>
                  <a:lnTo>
                    <a:pt x="486" y="216"/>
                  </a:lnTo>
                  <a:lnTo>
                    <a:pt x="486" y="216"/>
                  </a:lnTo>
                  <a:lnTo>
                    <a:pt x="494" y="220"/>
                  </a:lnTo>
                  <a:lnTo>
                    <a:pt x="504" y="224"/>
                  </a:lnTo>
                  <a:lnTo>
                    <a:pt x="504" y="224"/>
                  </a:lnTo>
                  <a:lnTo>
                    <a:pt x="508" y="232"/>
                  </a:lnTo>
                  <a:lnTo>
                    <a:pt x="512" y="242"/>
                  </a:lnTo>
                  <a:lnTo>
                    <a:pt x="512" y="242"/>
                  </a:lnTo>
                  <a:lnTo>
                    <a:pt x="512" y="246"/>
                  </a:lnTo>
                  <a:lnTo>
                    <a:pt x="514" y="252"/>
                  </a:lnTo>
                  <a:lnTo>
                    <a:pt x="518" y="256"/>
                  </a:lnTo>
                  <a:lnTo>
                    <a:pt x="522" y="260"/>
                  </a:lnTo>
                  <a:lnTo>
                    <a:pt x="522" y="260"/>
                  </a:lnTo>
                  <a:lnTo>
                    <a:pt x="514" y="256"/>
                  </a:lnTo>
                  <a:lnTo>
                    <a:pt x="508" y="254"/>
                  </a:lnTo>
                  <a:lnTo>
                    <a:pt x="504" y="254"/>
                  </a:lnTo>
                  <a:lnTo>
                    <a:pt x="498" y="256"/>
                  </a:lnTo>
                  <a:lnTo>
                    <a:pt x="498" y="256"/>
                  </a:lnTo>
                  <a:lnTo>
                    <a:pt x="494" y="260"/>
                  </a:lnTo>
                  <a:lnTo>
                    <a:pt x="486" y="260"/>
                  </a:lnTo>
                  <a:lnTo>
                    <a:pt x="486" y="260"/>
                  </a:lnTo>
                  <a:lnTo>
                    <a:pt x="484" y="260"/>
                  </a:lnTo>
                  <a:lnTo>
                    <a:pt x="484" y="260"/>
                  </a:lnTo>
                  <a:lnTo>
                    <a:pt x="482" y="260"/>
                  </a:lnTo>
                  <a:lnTo>
                    <a:pt x="478" y="256"/>
                  </a:lnTo>
                  <a:lnTo>
                    <a:pt x="478" y="256"/>
                  </a:lnTo>
                  <a:lnTo>
                    <a:pt x="468" y="254"/>
                  </a:lnTo>
                  <a:lnTo>
                    <a:pt x="464" y="252"/>
                  </a:lnTo>
                  <a:lnTo>
                    <a:pt x="464" y="252"/>
                  </a:lnTo>
                  <a:lnTo>
                    <a:pt x="456" y="252"/>
                  </a:lnTo>
                  <a:lnTo>
                    <a:pt x="452" y="252"/>
                  </a:lnTo>
                  <a:lnTo>
                    <a:pt x="444" y="244"/>
                  </a:lnTo>
                  <a:lnTo>
                    <a:pt x="444" y="244"/>
                  </a:lnTo>
                  <a:lnTo>
                    <a:pt x="438" y="246"/>
                  </a:lnTo>
                  <a:lnTo>
                    <a:pt x="436" y="254"/>
                  </a:lnTo>
                  <a:lnTo>
                    <a:pt x="436" y="254"/>
                  </a:lnTo>
                  <a:lnTo>
                    <a:pt x="436" y="256"/>
                  </a:lnTo>
                  <a:lnTo>
                    <a:pt x="432" y="260"/>
                  </a:lnTo>
                  <a:lnTo>
                    <a:pt x="424" y="264"/>
                  </a:lnTo>
                  <a:lnTo>
                    <a:pt x="424" y="264"/>
                  </a:lnTo>
                  <a:lnTo>
                    <a:pt x="416" y="264"/>
                  </a:lnTo>
                  <a:lnTo>
                    <a:pt x="406" y="264"/>
                  </a:lnTo>
                  <a:lnTo>
                    <a:pt x="406" y="264"/>
                  </a:lnTo>
                  <a:lnTo>
                    <a:pt x="402" y="256"/>
                  </a:lnTo>
                  <a:lnTo>
                    <a:pt x="398" y="256"/>
                  </a:lnTo>
                  <a:lnTo>
                    <a:pt x="398" y="260"/>
                  </a:lnTo>
                  <a:lnTo>
                    <a:pt x="398" y="260"/>
                  </a:lnTo>
                  <a:lnTo>
                    <a:pt x="392" y="264"/>
                  </a:lnTo>
                  <a:lnTo>
                    <a:pt x="388" y="266"/>
                  </a:lnTo>
                  <a:lnTo>
                    <a:pt x="376" y="270"/>
                  </a:lnTo>
                  <a:lnTo>
                    <a:pt x="376" y="270"/>
                  </a:lnTo>
                  <a:lnTo>
                    <a:pt x="364" y="274"/>
                  </a:lnTo>
                  <a:lnTo>
                    <a:pt x="358" y="280"/>
                  </a:lnTo>
                  <a:lnTo>
                    <a:pt x="352" y="280"/>
                  </a:lnTo>
                  <a:lnTo>
                    <a:pt x="352" y="280"/>
                  </a:lnTo>
                  <a:lnTo>
                    <a:pt x="344" y="272"/>
                  </a:lnTo>
                  <a:lnTo>
                    <a:pt x="340" y="272"/>
                  </a:lnTo>
                  <a:lnTo>
                    <a:pt x="334" y="274"/>
                  </a:lnTo>
                  <a:lnTo>
                    <a:pt x="334" y="274"/>
                  </a:lnTo>
                  <a:lnTo>
                    <a:pt x="330" y="284"/>
                  </a:lnTo>
                  <a:lnTo>
                    <a:pt x="330" y="284"/>
                  </a:lnTo>
                  <a:lnTo>
                    <a:pt x="324" y="292"/>
                  </a:lnTo>
                  <a:lnTo>
                    <a:pt x="322" y="296"/>
                  </a:lnTo>
                  <a:lnTo>
                    <a:pt x="322" y="298"/>
                  </a:lnTo>
                  <a:lnTo>
                    <a:pt x="322" y="298"/>
                  </a:lnTo>
                  <a:lnTo>
                    <a:pt x="312" y="298"/>
                  </a:lnTo>
                  <a:lnTo>
                    <a:pt x="306" y="296"/>
                  </a:lnTo>
                  <a:lnTo>
                    <a:pt x="290" y="294"/>
                  </a:lnTo>
                  <a:lnTo>
                    <a:pt x="290" y="294"/>
                  </a:lnTo>
                  <a:lnTo>
                    <a:pt x="276" y="292"/>
                  </a:lnTo>
                  <a:lnTo>
                    <a:pt x="262" y="286"/>
                  </a:lnTo>
                  <a:lnTo>
                    <a:pt x="262" y="286"/>
                  </a:lnTo>
                  <a:lnTo>
                    <a:pt x="254" y="286"/>
                  </a:lnTo>
                  <a:lnTo>
                    <a:pt x="244" y="286"/>
                  </a:lnTo>
                  <a:lnTo>
                    <a:pt x="244" y="286"/>
                  </a:lnTo>
                  <a:lnTo>
                    <a:pt x="242" y="284"/>
                  </a:lnTo>
                  <a:lnTo>
                    <a:pt x="240" y="282"/>
                  </a:lnTo>
                  <a:lnTo>
                    <a:pt x="236" y="274"/>
                  </a:lnTo>
                  <a:lnTo>
                    <a:pt x="236" y="274"/>
                  </a:lnTo>
                  <a:lnTo>
                    <a:pt x="224" y="264"/>
                  </a:lnTo>
                  <a:lnTo>
                    <a:pt x="210" y="256"/>
                  </a:lnTo>
                  <a:lnTo>
                    <a:pt x="210" y="256"/>
                  </a:lnTo>
                  <a:lnTo>
                    <a:pt x="202" y="256"/>
                  </a:lnTo>
                  <a:lnTo>
                    <a:pt x="194" y="260"/>
                  </a:lnTo>
                  <a:lnTo>
                    <a:pt x="186" y="266"/>
                  </a:lnTo>
                  <a:lnTo>
                    <a:pt x="184" y="272"/>
                  </a:lnTo>
                  <a:lnTo>
                    <a:pt x="184" y="272"/>
                  </a:lnTo>
                  <a:lnTo>
                    <a:pt x="174" y="284"/>
                  </a:lnTo>
                  <a:lnTo>
                    <a:pt x="174" y="284"/>
                  </a:lnTo>
                  <a:lnTo>
                    <a:pt x="172" y="286"/>
                  </a:lnTo>
                  <a:lnTo>
                    <a:pt x="170" y="286"/>
                  </a:lnTo>
                  <a:lnTo>
                    <a:pt x="164" y="292"/>
                  </a:lnTo>
                  <a:lnTo>
                    <a:pt x="164" y="292"/>
                  </a:lnTo>
                  <a:lnTo>
                    <a:pt x="164" y="294"/>
                  </a:lnTo>
                  <a:lnTo>
                    <a:pt x="164" y="296"/>
                  </a:lnTo>
                  <a:lnTo>
                    <a:pt x="170" y="306"/>
                  </a:lnTo>
                  <a:lnTo>
                    <a:pt x="170" y="306"/>
                  </a:lnTo>
                  <a:lnTo>
                    <a:pt x="170" y="326"/>
                  </a:lnTo>
                  <a:lnTo>
                    <a:pt x="170" y="326"/>
                  </a:lnTo>
                  <a:lnTo>
                    <a:pt x="162" y="324"/>
                  </a:lnTo>
                  <a:lnTo>
                    <a:pt x="156" y="324"/>
                  </a:lnTo>
                  <a:lnTo>
                    <a:pt x="142" y="324"/>
                  </a:lnTo>
                  <a:lnTo>
                    <a:pt x="142" y="324"/>
                  </a:lnTo>
                  <a:lnTo>
                    <a:pt x="126" y="322"/>
                  </a:lnTo>
                  <a:lnTo>
                    <a:pt x="126" y="322"/>
                  </a:lnTo>
                  <a:lnTo>
                    <a:pt x="122" y="318"/>
                  </a:lnTo>
                  <a:lnTo>
                    <a:pt x="120" y="322"/>
                  </a:lnTo>
                  <a:lnTo>
                    <a:pt x="110" y="324"/>
                  </a:lnTo>
                  <a:lnTo>
                    <a:pt x="110" y="324"/>
                  </a:lnTo>
                  <a:lnTo>
                    <a:pt x="94" y="324"/>
                  </a:lnTo>
                  <a:lnTo>
                    <a:pt x="90" y="332"/>
                  </a:lnTo>
                  <a:lnTo>
                    <a:pt x="82" y="336"/>
                  </a:lnTo>
                  <a:lnTo>
                    <a:pt x="82" y="336"/>
                  </a:lnTo>
                  <a:lnTo>
                    <a:pt x="82" y="358"/>
                  </a:lnTo>
                  <a:lnTo>
                    <a:pt x="82" y="358"/>
                  </a:lnTo>
                  <a:lnTo>
                    <a:pt x="78" y="368"/>
                  </a:lnTo>
                  <a:lnTo>
                    <a:pt x="70" y="382"/>
                  </a:lnTo>
                  <a:lnTo>
                    <a:pt x="70" y="382"/>
                  </a:lnTo>
                  <a:lnTo>
                    <a:pt x="64" y="354"/>
                  </a:lnTo>
                  <a:lnTo>
                    <a:pt x="64" y="354"/>
                  </a:lnTo>
                  <a:lnTo>
                    <a:pt x="64" y="348"/>
                  </a:lnTo>
                  <a:lnTo>
                    <a:pt x="60" y="346"/>
                  </a:lnTo>
                  <a:lnTo>
                    <a:pt x="50" y="338"/>
                  </a:lnTo>
                  <a:lnTo>
                    <a:pt x="50" y="338"/>
                  </a:lnTo>
                  <a:lnTo>
                    <a:pt x="34" y="322"/>
                  </a:lnTo>
                  <a:lnTo>
                    <a:pt x="28" y="308"/>
                  </a:lnTo>
                  <a:lnTo>
                    <a:pt x="28" y="306"/>
                  </a:lnTo>
                  <a:lnTo>
                    <a:pt x="30" y="302"/>
                  </a:lnTo>
                  <a:lnTo>
                    <a:pt x="30" y="302"/>
                  </a:lnTo>
                  <a:lnTo>
                    <a:pt x="28" y="298"/>
                  </a:lnTo>
                  <a:lnTo>
                    <a:pt x="24" y="294"/>
                  </a:lnTo>
                  <a:lnTo>
                    <a:pt x="22" y="286"/>
                  </a:lnTo>
                  <a:lnTo>
                    <a:pt x="20" y="284"/>
                  </a:lnTo>
                  <a:lnTo>
                    <a:pt x="20" y="284"/>
                  </a:lnTo>
                  <a:lnTo>
                    <a:pt x="12" y="280"/>
                  </a:lnTo>
                  <a:lnTo>
                    <a:pt x="12" y="272"/>
                  </a:lnTo>
                  <a:lnTo>
                    <a:pt x="10" y="256"/>
                  </a:lnTo>
                  <a:lnTo>
                    <a:pt x="10" y="256"/>
                  </a:lnTo>
                  <a:lnTo>
                    <a:pt x="8" y="252"/>
                  </a:lnTo>
                  <a:lnTo>
                    <a:pt x="8" y="246"/>
                  </a:lnTo>
                  <a:lnTo>
                    <a:pt x="8" y="246"/>
                  </a:lnTo>
                  <a:lnTo>
                    <a:pt x="10" y="234"/>
                  </a:lnTo>
                  <a:lnTo>
                    <a:pt x="10" y="234"/>
                  </a:lnTo>
                  <a:lnTo>
                    <a:pt x="8" y="224"/>
                  </a:lnTo>
                  <a:lnTo>
                    <a:pt x="8" y="224"/>
                  </a:lnTo>
                  <a:lnTo>
                    <a:pt x="2" y="220"/>
                  </a:lnTo>
                  <a:lnTo>
                    <a:pt x="0" y="216"/>
                  </a:lnTo>
                  <a:lnTo>
                    <a:pt x="0" y="216"/>
                  </a:lnTo>
                  <a:lnTo>
                    <a:pt x="0" y="216"/>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796" name="SAO TOME &amp; PRINCIPE"/>
            <p:cNvGrpSpPr/>
            <p:nvPr/>
          </p:nvGrpSpPr>
          <p:grpSpPr>
            <a:xfrm>
              <a:off x="6209361" y="3135050"/>
              <a:ext cx="168766" cy="168043"/>
              <a:chOff x="5730702" y="3792898"/>
              <a:chExt cx="60325" cy="117475"/>
            </a:xfrm>
            <a:solidFill>
              <a:srgbClr val="0070C0"/>
            </a:solidFill>
          </p:grpSpPr>
          <p:sp>
            <p:nvSpPr>
              <p:cNvPr id="849" name="Freeform 390"/>
              <p:cNvSpPr>
                <a:spLocks/>
              </p:cNvSpPr>
              <p:nvPr/>
            </p:nvSpPr>
            <p:spPr bwMode="auto">
              <a:xfrm>
                <a:off x="5730702" y="3888148"/>
                <a:ext cx="15875" cy="22225"/>
              </a:xfrm>
              <a:custGeom>
                <a:avLst/>
                <a:gdLst>
                  <a:gd name="T0" fmla="*/ 2 w 10"/>
                  <a:gd name="T1" fmla="*/ 14 h 14"/>
                  <a:gd name="T2" fmla="*/ 2 w 10"/>
                  <a:gd name="T3" fmla="*/ 14 h 14"/>
                  <a:gd name="T4" fmla="*/ 6 w 10"/>
                  <a:gd name="T5" fmla="*/ 12 h 14"/>
                  <a:gd name="T6" fmla="*/ 10 w 10"/>
                  <a:gd name="T7" fmla="*/ 6 h 14"/>
                  <a:gd name="T8" fmla="*/ 10 w 10"/>
                  <a:gd name="T9" fmla="*/ 6 h 14"/>
                  <a:gd name="T10" fmla="*/ 8 w 10"/>
                  <a:gd name="T11" fmla="*/ 2 h 14"/>
                  <a:gd name="T12" fmla="*/ 8 w 10"/>
                  <a:gd name="T13" fmla="*/ 0 h 14"/>
                  <a:gd name="T14" fmla="*/ 6 w 10"/>
                  <a:gd name="T15" fmla="*/ 0 h 14"/>
                  <a:gd name="T16" fmla="*/ 6 w 10"/>
                  <a:gd name="T17" fmla="*/ 0 h 14"/>
                  <a:gd name="T18" fmla="*/ 2 w 10"/>
                  <a:gd name="T19" fmla="*/ 0 h 14"/>
                  <a:gd name="T20" fmla="*/ 2 w 10"/>
                  <a:gd name="T21" fmla="*/ 2 h 14"/>
                  <a:gd name="T22" fmla="*/ 0 w 10"/>
                  <a:gd name="T23" fmla="*/ 6 h 14"/>
                  <a:gd name="T24" fmla="*/ 0 w 10"/>
                  <a:gd name="T25" fmla="*/ 10 h 14"/>
                  <a:gd name="T26" fmla="*/ 2 w 10"/>
                  <a:gd name="T27" fmla="*/ 14 h 14"/>
                  <a:gd name="T28" fmla="*/ 2 w 10"/>
                  <a:gd name="T2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4">
                    <a:moveTo>
                      <a:pt x="2" y="14"/>
                    </a:moveTo>
                    <a:lnTo>
                      <a:pt x="2" y="14"/>
                    </a:lnTo>
                    <a:lnTo>
                      <a:pt x="6" y="12"/>
                    </a:lnTo>
                    <a:lnTo>
                      <a:pt x="10" y="6"/>
                    </a:lnTo>
                    <a:lnTo>
                      <a:pt x="10" y="6"/>
                    </a:lnTo>
                    <a:lnTo>
                      <a:pt x="8" y="2"/>
                    </a:lnTo>
                    <a:lnTo>
                      <a:pt x="8" y="0"/>
                    </a:lnTo>
                    <a:lnTo>
                      <a:pt x="6" y="0"/>
                    </a:lnTo>
                    <a:lnTo>
                      <a:pt x="6" y="0"/>
                    </a:lnTo>
                    <a:lnTo>
                      <a:pt x="2" y="0"/>
                    </a:lnTo>
                    <a:lnTo>
                      <a:pt x="2" y="2"/>
                    </a:lnTo>
                    <a:lnTo>
                      <a:pt x="0" y="6"/>
                    </a:lnTo>
                    <a:lnTo>
                      <a:pt x="0" y="10"/>
                    </a:lnTo>
                    <a:lnTo>
                      <a:pt x="2" y="14"/>
                    </a:lnTo>
                    <a:lnTo>
                      <a:pt x="2" y="1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50" name="Freeform 391"/>
              <p:cNvSpPr>
                <a:spLocks/>
              </p:cNvSpPr>
              <p:nvPr/>
            </p:nvSpPr>
            <p:spPr bwMode="auto">
              <a:xfrm>
                <a:off x="5784677" y="3792898"/>
                <a:ext cx="6350" cy="12700"/>
              </a:xfrm>
              <a:custGeom>
                <a:avLst/>
                <a:gdLst>
                  <a:gd name="T0" fmla="*/ 2 w 4"/>
                  <a:gd name="T1" fmla="*/ 8 h 8"/>
                  <a:gd name="T2" fmla="*/ 2 w 4"/>
                  <a:gd name="T3" fmla="*/ 8 h 8"/>
                  <a:gd name="T4" fmla="*/ 4 w 4"/>
                  <a:gd name="T5" fmla="*/ 4 h 8"/>
                  <a:gd name="T6" fmla="*/ 2 w 4"/>
                  <a:gd name="T7" fmla="*/ 0 h 8"/>
                  <a:gd name="T8" fmla="*/ 2 w 4"/>
                  <a:gd name="T9" fmla="*/ 0 h 8"/>
                  <a:gd name="T10" fmla="*/ 0 w 4"/>
                  <a:gd name="T11" fmla="*/ 2 h 8"/>
                  <a:gd name="T12" fmla="*/ 0 w 4"/>
                  <a:gd name="T13" fmla="*/ 4 h 8"/>
                  <a:gd name="T14" fmla="*/ 0 w 4"/>
                  <a:gd name="T15" fmla="*/ 6 h 8"/>
                  <a:gd name="T16" fmla="*/ 2 w 4"/>
                  <a:gd name="T17" fmla="*/ 8 h 8"/>
                  <a:gd name="T18" fmla="*/ 2 w 4"/>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8">
                    <a:moveTo>
                      <a:pt x="2" y="8"/>
                    </a:moveTo>
                    <a:lnTo>
                      <a:pt x="2" y="8"/>
                    </a:lnTo>
                    <a:lnTo>
                      <a:pt x="4" y="4"/>
                    </a:lnTo>
                    <a:lnTo>
                      <a:pt x="2" y="0"/>
                    </a:lnTo>
                    <a:lnTo>
                      <a:pt x="2" y="0"/>
                    </a:lnTo>
                    <a:lnTo>
                      <a:pt x="0" y="2"/>
                    </a:lnTo>
                    <a:lnTo>
                      <a:pt x="0" y="4"/>
                    </a:lnTo>
                    <a:lnTo>
                      <a:pt x="0" y="6"/>
                    </a:lnTo>
                    <a:lnTo>
                      <a:pt x="2" y="8"/>
                    </a:lnTo>
                    <a:lnTo>
                      <a:pt x="2" y="8"/>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797" name="BURUNDI"/>
            <p:cNvSpPr>
              <a:spLocks/>
            </p:cNvSpPr>
            <p:nvPr/>
          </p:nvSpPr>
          <p:spPr bwMode="auto">
            <a:xfrm>
              <a:off x="7469995" y="3348705"/>
              <a:ext cx="97169" cy="110429"/>
            </a:xfrm>
            <a:custGeom>
              <a:avLst/>
              <a:gdLst>
                <a:gd name="T0" fmla="*/ 0 w 76"/>
                <a:gd name="T1" fmla="*/ 20 h 92"/>
                <a:gd name="T2" fmla="*/ 6 w 76"/>
                <a:gd name="T3" fmla="*/ 12 h 92"/>
                <a:gd name="T4" fmla="*/ 18 w 76"/>
                <a:gd name="T5" fmla="*/ 20 h 92"/>
                <a:gd name="T6" fmla="*/ 20 w 76"/>
                <a:gd name="T7" fmla="*/ 22 h 92"/>
                <a:gd name="T8" fmla="*/ 36 w 76"/>
                <a:gd name="T9" fmla="*/ 20 h 92"/>
                <a:gd name="T10" fmla="*/ 38 w 76"/>
                <a:gd name="T11" fmla="*/ 10 h 92"/>
                <a:gd name="T12" fmla="*/ 38 w 76"/>
                <a:gd name="T13" fmla="*/ 0 h 92"/>
                <a:gd name="T14" fmla="*/ 46 w 76"/>
                <a:gd name="T15" fmla="*/ 2 h 92"/>
                <a:gd name="T16" fmla="*/ 48 w 76"/>
                <a:gd name="T17" fmla="*/ 2 h 92"/>
                <a:gd name="T18" fmla="*/ 54 w 76"/>
                <a:gd name="T19" fmla="*/ 0 h 92"/>
                <a:gd name="T20" fmla="*/ 64 w 76"/>
                <a:gd name="T21" fmla="*/ 2 h 92"/>
                <a:gd name="T22" fmla="*/ 60 w 76"/>
                <a:gd name="T23" fmla="*/ 12 h 92"/>
                <a:gd name="T24" fmla="*/ 64 w 76"/>
                <a:gd name="T25" fmla="*/ 16 h 92"/>
                <a:gd name="T26" fmla="*/ 58 w 76"/>
                <a:gd name="T27" fmla="*/ 26 h 92"/>
                <a:gd name="T28" fmla="*/ 60 w 76"/>
                <a:gd name="T29" fmla="*/ 28 h 92"/>
                <a:gd name="T30" fmla="*/ 76 w 76"/>
                <a:gd name="T31" fmla="*/ 28 h 92"/>
                <a:gd name="T32" fmla="*/ 74 w 76"/>
                <a:gd name="T33" fmla="*/ 30 h 92"/>
                <a:gd name="T34" fmla="*/ 74 w 76"/>
                <a:gd name="T35" fmla="*/ 38 h 92"/>
                <a:gd name="T36" fmla="*/ 64 w 76"/>
                <a:gd name="T37" fmla="*/ 50 h 92"/>
                <a:gd name="T38" fmla="*/ 58 w 76"/>
                <a:gd name="T39" fmla="*/ 50 h 92"/>
                <a:gd name="T40" fmla="*/ 54 w 76"/>
                <a:gd name="T41" fmla="*/ 52 h 92"/>
                <a:gd name="T42" fmla="*/ 60 w 76"/>
                <a:gd name="T43" fmla="*/ 68 h 92"/>
                <a:gd name="T44" fmla="*/ 54 w 76"/>
                <a:gd name="T45" fmla="*/ 68 h 92"/>
                <a:gd name="T46" fmla="*/ 50 w 76"/>
                <a:gd name="T47" fmla="*/ 70 h 92"/>
                <a:gd name="T48" fmla="*/ 36 w 76"/>
                <a:gd name="T49" fmla="*/ 90 h 92"/>
                <a:gd name="T50" fmla="*/ 26 w 76"/>
                <a:gd name="T51" fmla="*/ 92 h 92"/>
                <a:gd name="T52" fmla="*/ 18 w 76"/>
                <a:gd name="T53" fmla="*/ 92 h 92"/>
                <a:gd name="T54" fmla="*/ 14 w 76"/>
                <a:gd name="T55" fmla="*/ 82 h 92"/>
                <a:gd name="T56" fmla="*/ 14 w 76"/>
                <a:gd name="T57" fmla="*/ 76 h 92"/>
                <a:gd name="T58" fmla="*/ 8 w 76"/>
                <a:gd name="T59" fmla="*/ 60 h 92"/>
                <a:gd name="T60" fmla="*/ 10 w 76"/>
                <a:gd name="T61" fmla="*/ 42 h 92"/>
                <a:gd name="T62" fmla="*/ 8 w 76"/>
                <a:gd name="T63" fmla="*/ 30 h 92"/>
                <a:gd name="T64" fmla="*/ 6 w 76"/>
                <a:gd name="T65" fmla="*/ 26 h 92"/>
                <a:gd name="T66" fmla="*/ 0 w 76"/>
                <a:gd name="T67"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92">
                  <a:moveTo>
                    <a:pt x="0" y="20"/>
                  </a:moveTo>
                  <a:lnTo>
                    <a:pt x="0" y="20"/>
                  </a:lnTo>
                  <a:lnTo>
                    <a:pt x="0" y="12"/>
                  </a:lnTo>
                  <a:lnTo>
                    <a:pt x="6" y="12"/>
                  </a:lnTo>
                  <a:lnTo>
                    <a:pt x="10" y="16"/>
                  </a:lnTo>
                  <a:lnTo>
                    <a:pt x="18" y="20"/>
                  </a:lnTo>
                  <a:lnTo>
                    <a:pt x="20" y="22"/>
                  </a:lnTo>
                  <a:lnTo>
                    <a:pt x="20" y="22"/>
                  </a:lnTo>
                  <a:lnTo>
                    <a:pt x="36" y="20"/>
                  </a:lnTo>
                  <a:lnTo>
                    <a:pt x="36" y="20"/>
                  </a:lnTo>
                  <a:lnTo>
                    <a:pt x="38" y="16"/>
                  </a:lnTo>
                  <a:lnTo>
                    <a:pt x="38" y="10"/>
                  </a:lnTo>
                  <a:lnTo>
                    <a:pt x="38" y="0"/>
                  </a:lnTo>
                  <a:lnTo>
                    <a:pt x="38" y="0"/>
                  </a:lnTo>
                  <a:lnTo>
                    <a:pt x="40" y="2"/>
                  </a:lnTo>
                  <a:lnTo>
                    <a:pt x="46" y="2"/>
                  </a:lnTo>
                  <a:lnTo>
                    <a:pt x="48" y="2"/>
                  </a:lnTo>
                  <a:lnTo>
                    <a:pt x="48" y="2"/>
                  </a:lnTo>
                  <a:lnTo>
                    <a:pt x="50" y="0"/>
                  </a:lnTo>
                  <a:lnTo>
                    <a:pt x="54" y="0"/>
                  </a:lnTo>
                  <a:lnTo>
                    <a:pt x="64" y="2"/>
                  </a:lnTo>
                  <a:lnTo>
                    <a:pt x="64" y="2"/>
                  </a:lnTo>
                  <a:lnTo>
                    <a:pt x="60" y="10"/>
                  </a:lnTo>
                  <a:lnTo>
                    <a:pt x="60" y="12"/>
                  </a:lnTo>
                  <a:lnTo>
                    <a:pt x="64" y="16"/>
                  </a:lnTo>
                  <a:lnTo>
                    <a:pt x="64" y="16"/>
                  </a:lnTo>
                  <a:lnTo>
                    <a:pt x="60" y="22"/>
                  </a:lnTo>
                  <a:lnTo>
                    <a:pt x="58" y="26"/>
                  </a:lnTo>
                  <a:lnTo>
                    <a:pt x="60" y="28"/>
                  </a:lnTo>
                  <a:lnTo>
                    <a:pt x="60" y="28"/>
                  </a:lnTo>
                  <a:lnTo>
                    <a:pt x="66" y="28"/>
                  </a:lnTo>
                  <a:lnTo>
                    <a:pt x="76" y="28"/>
                  </a:lnTo>
                  <a:lnTo>
                    <a:pt x="76" y="28"/>
                  </a:lnTo>
                  <a:lnTo>
                    <a:pt x="74" y="30"/>
                  </a:lnTo>
                  <a:lnTo>
                    <a:pt x="74" y="36"/>
                  </a:lnTo>
                  <a:lnTo>
                    <a:pt x="74" y="38"/>
                  </a:lnTo>
                  <a:lnTo>
                    <a:pt x="68" y="42"/>
                  </a:lnTo>
                  <a:lnTo>
                    <a:pt x="64" y="50"/>
                  </a:lnTo>
                  <a:lnTo>
                    <a:pt x="64" y="50"/>
                  </a:lnTo>
                  <a:lnTo>
                    <a:pt x="58" y="50"/>
                  </a:lnTo>
                  <a:lnTo>
                    <a:pt x="54" y="52"/>
                  </a:lnTo>
                  <a:lnTo>
                    <a:pt x="54" y="52"/>
                  </a:lnTo>
                  <a:lnTo>
                    <a:pt x="58" y="60"/>
                  </a:lnTo>
                  <a:lnTo>
                    <a:pt x="60" y="68"/>
                  </a:lnTo>
                  <a:lnTo>
                    <a:pt x="60" y="68"/>
                  </a:lnTo>
                  <a:lnTo>
                    <a:pt x="54" y="68"/>
                  </a:lnTo>
                  <a:lnTo>
                    <a:pt x="50" y="70"/>
                  </a:lnTo>
                  <a:lnTo>
                    <a:pt x="50" y="70"/>
                  </a:lnTo>
                  <a:lnTo>
                    <a:pt x="46" y="80"/>
                  </a:lnTo>
                  <a:lnTo>
                    <a:pt x="36" y="90"/>
                  </a:lnTo>
                  <a:lnTo>
                    <a:pt x="36" y="90"/>
                  </a:lnTo>
                  <a:lnTo>
                    <a:pt x="26" y="92"/>
                  </a:lnTo>
                  <a:lnTo>
                    <a:pt x="20" y="92"/>
                  </a:lnTo>
                  <a:lnTo>
                    <a:pt x="18" y="92"/>
                  </a:lnTo>
                  <a:lnTo>
                    <a:pt x="18" y="92"/>
                  </a:lnTo>
                  <a:lnTo>
                    <a:pt x="14" y="82"/>
                  </a:lnTo>
                  <a:lnTo>
                    <a:pt x="14" y="76"/>
                  </a:lnTo>
                  <a:lnTo>
                    <a:pt x="14" y="76"/>
                  </a:lnTo>
                  <a:lnTo>
                    <a:pt x="10" y="68"/>
                  </a:lnTo>
                  <a:lnTo>
                    <a:pt x="8" y="60"/>
                  </a:lnTo>
                  <a:lnTo>
                    <a:pt x="10" y="42"/>
                  </a:lnTo>
                  <a:lnTo>
                    <a:pt x="10" y="42"/>
                  </a:lnTo>
                  <a:lnTo>
                    <a:pt x="10" y="38"/>
                  </a:lnTo>
                  <a:lnTo>
                    <a:pt x="8" y="30"/>
                  </a:lnTo>
                  <a:lnTo>
                    <a:pt x="8" y="30"/>
                  </a:lnTo>
                  <a:lnTo>
                    <a:pt x="6" y="26"/>
                  </a:lnTo>
                  <a:lnTo>
                    <a:pt x="0" y="20"/>
                  </a:lnTo>
                  <a:lnTo>
                    <a:pt x="0" y="20"/>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98" name="RWANDA"/>
            <p:cNvSpPr>
              <a:spLocks/>
            </p:cNvSpPr>
            <p:nvPr/>
          </p:nvSpPr>
          <p:spPr bwMode="auto">
            <a:xfrm>
              <a:off x="7464880" y="3283887"/>
              <a:ext cx="102282" cy="93624"/>
            </a:xfrm>
            <a:custGeom>
              <a:avLst/>
              <a:gdLst>
                <a:gd name="T0" fmla="*/ 0 w 80"/>
                <a:gd name="T1" fmla="*/ 62 h 78"/>
                <a:gd name="T2" fmla="*/ 0 w 80"/>
                <a:gd name="T3" fmla="*/ 62 h 78"/>
                <a:gd name="T4" fmla="*/ 2 w 80"/>
                <a:gd name="T5" fmla="*/ 58 h 78"/>
                <a:gd name="T6" fmla="*/ 4 w 80"/>
                <a:gd name="T7" fmla="*/ 52 h 78"/>
                <a:gd name="T8" fmla="*/ 12 w 80"/>
                <a:gd name="T9" fmla="*/ 50 h 78"/>
                <a:gd name="T10" fmla="*/ 14 w 80"/>
                <a:gd name="T11" fmla="*/ 42 h 78"/>
                <a:gd name="T12" fmla="*/ 14 w 80"/>
                <a:gd name="T13" fmla="*/ 42 h 78"/>
                <a:gd name="T14" fmla="*/ 14 w 80"/>
                <a:gd name="T15" fmla="*/ 34 h 78"/>
                <a:gd name="T16" fmla="*/ 18 w 80"/>
                <a:gd name="T17" fmla="*/ 28 h 78"/>
                <a:gd name="T18" fmla="*/ 22 w 80"/>
                <a:gd name="T19" fmla="*/ 24 h 78"/>
                <a:gd name="T20" fmla="*/ 28 w 80"/>
                <a:gd name="T21" fmla="*/ 18 h 78"/>
                <a:gd name="T22" fmla="*/ 28 w 80"/>
                <a:gd name="T23" fmla="*/ 18 h 78"/>
                <a:gd name="T24" fmla="*/ 32 w 80"/>
                <a:gd name="T25" fmla="*/ 14 h 78"/>
                <a:gd name="T26" fmla="*/ 40 w 80"/>
                <a:gd name="T27" fmla="*/ 12 h 78"/>
                <a:gd name="T28" fmla="*/ 40 w 80"/>
                <a:gd name="T29" fmla="*/ 12 h 78"/>
                <a:gd name="T30" fmla="*/ 42 w 80"/>
                <a:gd name="T31" fmla="*/ 14 h 78"/>
                <a:gd name="T32" fmla="*/ 42 w 80"/>
                <a:gd name="T33" fmla="*/ 18 h 78"/>
                <a:gd name="T34" fmla="*/ 44 w 80"/>
                <a:gd name="T35" fmla="*/ 14 h 78"/>
                <a:gd name="T36" fmla="*/ 44 w 80"/>
                <a:gd name="T37" fmla="*/ 14 h 78"/>
                <a:gd name="T38" fmla="*/ 54 w 80"/>
                <a:gd name="T39" fmla="*/ 8 h 78"/>
                <a:gd name="T40" fmla="*/ 62 w 80"/>
                <a:gd name="T41" fmla="*/ 0 h 78"/>
                <a:gd name="T42" fmla="*/ 64 w 80"/>
                <a:gd name="T43" fmla="*/ 0 h 78"/>
                <a:gd name="T44" fmla="*/ 64 w 80"/>
                <a:gd name="T45" fmla="*/ 0 h 78"/>
                <a:gd name="T46" fmla="*/ 64 w 80"/>
                <a:gd name="T47" fmla="*/ 8 h 78"/>
                <a:gd name="T48" fmla="*/ 68 w 80"/>
                <a:gd name="T49" fmla="*/ 12 h 78"/>
                <a:gd name="T50" fmla="*/ 72 w 80"/>
                <a:gd name="T51" fmla="*/ 22 h 78"/>
                <a:gd name="T52" fmla="*/ 72 w 80"/>
                <a:gd name="T53" fmla="*/ 22 h 78"/>
                <a:gd name="T54" fmla="*/ 78 w 80"/>
                <a:gd name="T55" fmla="*/ 34 h 78"/>
                <a:gd name="T56" fmla="*/ 80 w 80"/>
                <a:gd name="T57" fmla="*/ 50 h 78"/>
                <a:gd name="T58" fmla="*/ 80 w 80"/>
                <a:gd name="T59" fmla="*/ 50 h 78"/>
                <a:gd name="T60" fmla="*/ 78 w 80"/>
                <a:gd name="T61" fmla="*/ 54 h 78"/>
                <a:gd name="T62" fmla="*/ 72 w 80"/>
                <a:gd name="T63" fmla="*/ 58 h 78"/>
                <a:gd name="T64" fmla="*/ 70 w 80"/>
                <a:gd name="T65" fmla="*/ 58 h 78"/>
                <a:gd name="T66" fmla="*/ 64 w 80"/>
                <a:gd name="T67" fmla="*/ 54 h 78"/>
                <a:gd name="T68" fmla="*/ 64 w 80"/>
                <a:gd name="T69" fmla="*/ 54 h 78"/>
                <a:gd name="T70" fmla="*/ 58 w 80"/>
                <a:gd name="T71" fmla="*/ 54 h 78"/>
                <a:gd name="T72" fmla="*/ 52 w 80"/>
                <a:gd name="T73" fmla="*/ 58 h 78"/>
                <a:gd name="T74" fmla="*/ 50 w 80"/>
                <a:gd name="T75" fmla="*/ 58 h 78"/>
                <a:gd name="T76" fmla="*/ 42 w 80"/>
                <a:gd name="T77" fmla="*/ 54 h 78"/>
                <a:gd name="T78" fmla="*/ 42 w 80"/>
                <a:gd name="T79" fmla="*/ 54 h 78"/>
                <a:gd name="T80" fmla="*/ 40 w 80"/>
                <a:gd name="T81" fmla="*/ 68 h 78"/>
                <a:gd name="T82" fmla="*/ 38 w 80"/>
                <a:gd name="T83" fmla="*/ 76 h 78"/>
                <a:gd name="T84" fmla="*/ 30 w 80"/>
                <a:gd name="T85" fmla="*/ 78 h 78"/>
                <a:gd name="T86" fmla="*/ 30 w 80"/>
                <a:gd name="T87" fmla="*/ 78 h 78"/>
                <a:gd name="T88" fmla="*/ 24 w 80"/>
                <a:gd name="T89" fmla="*/ 78 h 78"/>
                <a:gd name="T90" fmla="*/ 22 w 80"/>
                <a:gd name="T91" fmla="*/ 76 h 78"/>
                <a:gd name="T92" fmla="*/ 18 w 80"/>
                <a:gd name="T93" fmla="*/ 70 h 78"/>
                <a:gd name="T94" fmla="*/ 18 w 80"/>
                <a:gd name="T95" fmla="*/ 70 h 78"/>
                <a:gd name="T96" fmla="*/ 14 w 80"/>
                <a:gd name="T97" fmla="*/ 68 h 78"/>
                <a:gd name="T98" fmla="*/ 12 w 80"/>
                <a:gd name="T99" fmla="*/ 68 h 78"/>
                <a:gd name="T100" fmla="*/ 10 w 80"/>
                <a:gd name="T101" fmla="*/ 70 h 78"/>
                <a:gd name="T102" fmla="*/ 4 w 80"/>
                <a:gd name="T103" fmla="*/ 76 h 78"/>
                <a:gd name="T104" fmla="*/ 4 w 80"/>
                <a:gd name="T105" fmla="*/ 76 h 78"/>
                <a:gd name="T106" fmla="*/ 2 w 80"/>
                <a:gd name="T107" fmla="*/ 68 h 78"/>
                <a:gd name="T108" fmla="*/ 0 w 80"/>
                <a:gd name="T109" fmla="*/ 62 h 78"/>
                <a:gd name="T110" fmla="*/ 0 w 80"/>
                <a:gd name="T111"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 h="78">
                  <a:moveTo>
                    <a:pt x="0" y="62"/>
                  </a:moveTo>
                  <a:lnTo>
                    <a:pt x="0" y="62"/>
                  </a:lnTo>
                  <a:lnTo>
                    <a:pt x="2" y="58"/>
                  </a:lnTo>
                  <a:lnTo>
                    <a:pt x="4" y="52"/>
                  </a:lnTo>
                  <a:lnTo>
                    <a:pt x="12" y="50"/>
                  </a:lnTo>
                  <a:lnTo>
                    <a:pt x="14" y="42"/>
                  </a:lnTo>
                  <a:lnTo>
                    <a:pt x="14" y="42"/>
                  </a:lnTo>
                  <a:lnTo>
                    <a:pt x="14" y="34"/>
                  </a:lnTo>
                  <a:lnTo>
                    <a:pt x="18" y="28"/>
                  </a:lnTo>
                  <a:lnTo>
                    <a:pt x="22" y="24"/>
                  </a:lnTo>
                  <a:lnTo>
                    <a:pt x="28" y="18"/>
                  </a:lnTo>
                  <a:lnTo>
                    <a:pt x="28" y="18"/>
                  </a:lnTo>
                  <a:lnTo>
                    <a:pt x="32" y="14"/>
                  </a:lnTo>
                  <a:lnTo>
                    <a:pt x="40" y="12"/>
                  </a:lnTo>
                  <a:lnTo>
                    <a:pt x="40" y="12"/>
                  </a:lnTo>
                  <a:lnTo>
                    <a:pt x="42" y="14"/>
                  </a:lnTo>
                  <a:lnTo>
                    <a:pt x="42" y="18"/>
                  </a:lnTo>
                  <a:lnTo>
                    <a:pt x="44" y="14"/>
                  </a:lnTo>
                  <a:lnTo>
                    <a:pt x="44" y="14"/>
                  </a:lnTo>
                  <a:lnTo>
                    <a:pt x="54" y="8"/>
                  </a:lnTo>
                  <a:lnTo>
                    <a:pt x="62" y="0"/>
                  </a:lnTo>
                  <a:lnTo>
                    <a:pt x="64" y="0"/>
                  </a:lnTo>
                  <a:lnTo>
                    <a:pt x="64" y="0"/>
                  </a:lnTo>
                  <a:lnTo>
                    <a:pt x="64" y="8"/>
                  </a:lnTo>
                  <a:lnTo>
                    <a:pt x="68" y="12"/>
                  </a:lnTo>
                  <a:lnTo>
                    <a:pt x="72" y="22"/>
                  </a:lnTo>
                  <a:lnTo>
                    <a:pt x="72" y="22"/>
                  </a:lnTo>
                  <a:lnTo>
                    <a:pt x="78" y="34"/>
                  </a:lnTo>
                  <a:lnTo>
                    <a:pt x="80" y="50"/>
                  </a:lnTo>
                  <a:lnTo>
                    <a:pt x="80" y="50"/>
                  </a:lnTo>
                  <a:lnTo>
                    <a:pt x="78" y="54"/>
                  </a:lnTo>
                  <a:lnTo>
                    <a:pt x="72" y="58"/>
                  </a:lnTo>
                  <a:lnTo>
                    <a:pt x="70" y="58"/>
                  </a:lnTo>
                  <a:lnTo>
                    <a:pt x="64" y="54"/>
                  </a:lnTo>
                  <a:lnTo>
                    <a:pt x="64" y="54"/>
                  </a:lnTo>
                  <a:lnTo>
                    <a:pt x="58" y="54"/>
                  </a:lnTo>
                  <a:lnTo>
                    <a:pt x="52" y="58"/>
                  </a:lnTo>
                  <a:lnTo>
                    <a:pt x="50" y="58"/>
                  </a:lnTo>
                  <a:lnTo>
                    <a:pt x="42" y="54"/>
                  </a:lnTo>
                  <a:lnTo>
                    <a:pt x="42" y="54"/>
                  </a:lnTo>
                  <a:lnTo>
                    <a:pt x="40" y="68"/>
                  </a:lnTo>
                  <a:lnTo>
                    <a:pt x="38" y="76"/>
                  </a:lnTo>
                  <a:lnTo>
                    <a:pt x="30" y="78"/>
                  </a:lnTo>
                  <a:lnTo>
                    <a:pt x="30" y="78"/>
                  </a:lnTo>
                  <a:lnTo>
                    <a:pt x="24" y="78"/>
                  </a:lnTo>
                  <a:lnTo>
                    <a:pt x="22" y="76"/>
                  </a:lnTo>
                  <a:lnTo>
                    <a:pt x="18" y="70"/>
                  </a:lnTo>
                  <a:lnTo>
                    <a:pt x="18" y="70"/>
                  </a:lnTo>
                  <a:lnTo>
                    <a:pt x="14" y="68"/>
                  </a:lnTo>
                  <a:lnTo>
                    <a:pt x="12" y="68"/>
                  </a:lnTo>
                  <a:lnTo>
                    <a:pt x="10" y="70"/>
                  </a:lnTo>
                  <a:lnTo>
                    <a:pt x="4" y="76"/>
                  </a:lnTo>
                  <a:lnTo>
                    <a:pt x="4" y="76"/>
                  </a:lnTo>
                  <a:lnTo>
                    <a:pt x="2" y="68"/>
                  </a:lnTo>
                  <a:lnTo>
                    <a:pt x="0" y="62"/>
                  </a:lnTo>
                  <a:lnTo>
                    <a:pt x="0" y="62"/>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99" name="KENYA"/>
            <p:cNvSpPr>
              <a:spLocks/>
            </p:cNvSpPr>
            <p:nvPr/>
          </p:nvSpPr>
          <p:spPr bwMode="auto">
            <a:xfrm>
              <a:off x="7723144" y="2988613"/>
              <a:ext cx="409131" cy="484925"/>
            </a:xfrm>
            <a:custGeom>
              <a:avLst/>
              <a:gdLst>
                <a:gd name="T0" fmla="*/ 0 w 320"/>
                <a:gd name="T1" fmla="*/ 222 h 404"/>
                <a:gd name="T2" fmla="*/ 0 w 320"/>
                <a:gd name="T3" fmla="*/ 204 h 404"/>
                <a:gd name="T4" fmla="*/ 4 w 320"/>
                <a:gd name="T5" fmla="*/ 188 h 404"/>
                <a:gd name="T6" fmla="*/ 18 w 320"/>
                <a:gd name="T7" fmla="*/ 162 h 404"/>
                <a:gd name="T8" fmla="*/ 30 w 320"/>
                <a:gd name="T9" fmla="*/ 148 h 404"/>
                <a:gd name="T10" fmla="*/ 36 w 320"/>
                <a:gd name="T11" fmla="*/ 142 h 404"/>
                <a:gd name="T12" fmla="*/ 42 w 320"/>
                <a:gd name="T13" fmla="*/ 126 h 404"/>
                <a:gd name="T14" fmla="*/ 46 w 320"/>
                <a:gd name="T15" fmla="*/ 110 h 404"/>
                <a:gd name="T16" fmla="*/ 40 w 320"/>
                <a:gd name="T17" fmla="*/ 94 h 404"/>
                <a:gd name="T18" fmla="*/ 26 w 320"/>
                <a:gd name="T19" fmla="*/ 70 h 404"/>
                <a:gd name="T20" fmla="*/ 22 w 320"/>
                <a:gd name="T21" fmla="*/ 56 h 404"/>
                <a:gd name="T22" fmla="*/ 22 w 320"/>
                <a:gd name="T23" fmla="*/ 44 h 404"/>
                <a:gd name="T24" fmla="*/ 18 w 320"/>
                <a:gd name="T25" fmla="*/ 40 h 404"/>
                <a:gd name="T26" fmla="*/ 14 w 320"/>
                <a:gd name="T27" fmla="*/ 34 h 404"/>
                <a:gd name="T28" fmla="*/ 6 w 320"/>
                <a:gd name="T29" fmla="*/ 30 h 404"/>
                <a:gd name="T30" fmla="*/ 6 w 320"/>
                <a:gd name="T31" fmla="*/ 22 h 404"/>
                <a:gd name="T32" fmla="*/ 4 w 320"/>
                <a:gd name="T33" fmla="*/ 16 h 404"/>
                <a:gd name="T34" fmla="*/ 14 w 320"/>
                <a:gd name="T35" fmla="*/ 4 h 404"/>
                <a:gd name="T36" fmla="*/ 46 w 320"/>
                <a:gd name="T37" fmla="*/ 0 h 404"/>
                <a:gd name="T38" fmla="*/ 68 w 320"/>
                <a:gd name="T39" fmla="*/ 0 h 404"/>
                <a:gd name="T40" fmla="*/ 82 w 320"/>
                <a:gd name="T41" fmla="*/ 2 h 404"/>
                <a:gd name="T42" fmla="*/ 96 w 320"/>
                <a:gd name="T43" fmla="*/ 6 h 404"/>
                <a:gd name="T44" fmla="*/ 122 w 320"/>
                <a:gd name="T45" fmla="*/ 12 h 404"/>
                <a:gd name="T46" fmla="*/ 158 w 320"/>
                <a:gd name="T47" fmla="*/ 34 h 404"/>
                <a:gd name="T48" fmla="*/ 172 w 320"/>
                <a:gd name="T49" fmla="*/ 42 h 404"/>
                <a:gd name="T50" fmla="*/ 190 w 320"/>
                <a:gd name="T51" fmla="*/ 42 h 404"/>
                <a:gd name="T52" fmla="*/ 208 w 320"/>
                <a:gd name="T53" fmla="*/ 46 h 404"/>
                <a:gd name="T54" fmla="*/ 224 w 320"/>
                <a:gd name="T55" fmla="*/ 52 h 404"/>
                <a:gd name="T56" fmla="*/ 240 w 320"/>
                <a:gd name="T57" fmla="*/ 32 h 404"/>
                <a:gd name="T58" fmla="*/ 268 w 320"/>
                <a:gd name="T59" fmla="*/ 16 h 404"/>
                <a:gd name="T60" fmla="*/ 280 w 320"/>
                <a:gd name="T61" fmla="*/ 16 h 404"/>
                <a:gd name="T62" fmla="*/ 298 w 320"/>
                <a:gd name="T63" fmla="*/ 30 h 404"/>
                <a:gd name="T64" fmla="*/ 312 w 320"/>
                <a:gd name="T65" fmla="*/ 26 h 404"/>
                <a:gd name="T66" fmla="*/ 310 w 320"/>
                <a:gd name="T67" fmla="*/ 42 h 404"/>
                <a:gd name="T68" fmla="*/ 284 w 320"/>
                <a:gd name="T69" fmla="*/ 72 h 404"/>
                <a:gd name="T70" fmla="*/ 282 w 320"/>
                <a:gd name="T71" fmla="*/ 86 h 404"/>
                <a:gd name="T72" fmla="*/ 282 w 320"/>
                <a:gd name="T73" fmla="*/ 222 h 404"/>
                <a:gd name="T74" fmla="*/ 294 w 320"/>
                <a:gd name="T75" fmla="*/ 254 h 404"/>
                <a:gd name="T76" fmla="*/ 304 w 320"/>
                <a:gd name="T77" fmla="*/ 276 h 404"/>
                <a:gd name="T78" fmla="*/ 284 w 320"/>
                <a:gd name="T79" fmla="*/ 288 h 404"/>
                <a:gd name="T80" fmla="*/ 280 w 320"/>
                <a:gd name="T81" fmla="*/ 288 h 404"/>
                <a:gd name="T82" fmla="*/ 278 w 320"/>
                <a:gd name="T83" fmla="*/ 286 h 404"/>
                <a:gd name="T84" fmla="*/ 280 w 320"/>
                <a:gd name="T85" fmla="*/ 300 h 404"/>
                <a:gd name="T86" fmla="*/ 278 w 320"/>
                <a:gd name="T87" fmla="*/ 298 h 404"/>
                <a:gd name="T88" fmla="*/ 268 w 320"/>
                <a:gd name="T89" fmla="*/ 310 h 404"/>
                <a:gd name="T90" fmla="*/ 254 w 320"/>
                <a:gd name="T91" fmla="*/ 314 h 404"/>
                <a:gd name="T92" fmla="*/ 252 w 320"/>
                <a:gd name="T93" fmla="*/ 328 h 404"/>
                <a:gd name="T94" fmla="*/ 248 w 320"/>
                <a:gd name="T95" fmla="*/ 338 h 404"/>
                <a:gd name="T96" fmla="*/ 240 w 320"/>
                <a:gd name="T97" fmla="*/ 354 h 404"/>
                <a:gd name="T98" fmla="*/ 230 w 320"/>
                <a:gd name="T99" fmla="*/ 376 h 404"/>
                <a:gd name="T100" fmla="*/ 228 w 320"/>
                <a:gd name="T101" fmla="*/ 380 h 404"/>
                <a:gd name="T102" fmla="*/ 218 w 320"/>
                <a:gd name="T103" fmla="*/ 404 h 404"/>
                <a:gd name="T104" fmla="*/ 214 w 320"/>
                <a:gd name="T105" fmla="*/ 404 h 404"/>
                <a:gd name="T106" fmla="*/ 202 w 320"/>
                <a:gd name="T107" fmla="*/ 398 h 404"/>
                <a:gd name="T108" fmla="*/ 160 w 320"/>
                <a:gd name="T109" fmla="*/ 366 h 404"/>
                <a:gd name="T110" fmla="*/ 152 w 320"/>
                <a:gd name="T111" fmla="*/ 354 h 404"/>
                <a:gd name="T112" fmla="*/ 148 w 320"/>
                <a:gd name="T113" fmla="*/ 348 h 404"/>
                <a:gd name="T114" fmla="*/ 148 w 320"/>
                <a:gd name="T115" fmla="*/ 336 h 404"/>
                <a:gd name="T116" fmla="*/ 66 w 320"/>
                <a:gd name="T117" fmla="*/ 282 h 404"/>
                <a:gd name="T118" fmla="*/ 28 w 320"/>
                <a:gd name="T119" fmla="*/ 258 h 404"/>
                <a:gd name="T120" fmla="*/ 0 w 320"/>
                <a:gd name="T121" fmla="*/ 24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0" h="404">
                  <a:moveTo>
                    <a:pt x="0" y="244"/>
                  </a:moveTo>
                  <a:lnTo>
                    <a:pt x="0" y="244"/>
                  </a:lnTo>
                  <a:lnTo>
                    <a:pt x="0" y="222"/>
                  </a:lnTo>
                  <a:lnTo>
                    <a:pt x="0" y="222"/>
                  </a:lnTo>
                  <a:lnTo>
                    <a:pt x="0" y="214"/>
                  </a:lnTo>
                  <a:lnTo>
                    <a:pt x="0" y="204"/>
                  </a:lnTo>
                  <a:lnTo>
                    <a:pt x="0" y="204"/>
                  </a:lnTo>
                  <a:lnTo>
                    <a:pt x="0" y="196"/>
                  </a:lnTo>
                  <a:lnTo>
                    <a:pt x="4" y="188"/>
                  </a:lnTo>
                  <a:lnTo>
                    <a:pt x="10" y="174"/>
                  </a:lnTo>
                  <a:lnTo>
                    <a:pt x="10" y="174"/>
                  </a:lnTo>
                  <a:lnTo>
                    <a:pt x="18" y="162"/>
                  </a:lnTo>
                  <a:lnTo>
                    <a:pt x="26" y="152"/>
                  </a:lnTo>
                  <a:lnTo>
                    <a:pt x="30" y="148"/>
                  </a:lnTo>
                  <a:lnTo>
                    <a:pt x="30" y="148"/>
                  </a:lnTo>
                  <a:lnTo>
                    <a:pt x="36" y="146"/>
                  </a:lnTo>
                  <a:lnTo>
                    <a:pt x="36" y="142"/>
                  </a:lnTo>
                  <a:lnTo>
                    <a:pt x="36" y="142"/>
                  </a:lnTo>
                  <a:lnTo>
                    <a:pt x="36" y="136"/>
                  </a:lnTo>
                  <a:lnTo>
                    <a:pt x="38" y="134"/>
                  </a:lnTo>
                  <a:lnTo>
                    <a:pt x="42" y="126"/>
                  </a:lnTo>
                  <a:lnTo>
                    <a:pt x="42" y="126"/>
                  </a:lnTo>
                  <a:lnTo>
                    <a:pt x="46" y="110"/>
                  </a:lnTo>
                  <a:lnTo>
                    <a:pt x="46" y="110"/>
                  </a:lnTo>
                  <a:lnTo>
                    <a:pt x="42" y="102"/>
                  </a:lnTo>
                  <a:lnTo>
                    <a:pt x="40" y="94"/>
                  </a:lnTo>
                  <a:lnTo>
                    <a:pt x="40" y="94"/>
                  </a:lnTo>
                  <a:lnTo>
                    <a:pt x="38" y="84"/>
                  </a:lnTo>
                  <a:lnTo>
                    <a:pt x="30" y="80"/>
                  </a:lnTo>
                  <a:lnTo>
                    <a:pt x="26" y="70"/>
                  </a:lnTo>
                  <a:lnTo>
                    <a:pt x="26" y="70"/>
                  </a:lnTo>
                  <a:lnTo>
                    <a:pt x="22" y="56"/>
                  </a:lnTo>
                  <a:lnTo>
                    <a:pt x="22" y="56"/>
                  </a:lnTo>
                  <a:lnTo>
                    <a:pt x="18" y="52"/>
                  </a:lnTo>
                  <a:lnTo>
                    <a:pt x="18" y="52"/>
                  </a:lnTo>
                  <a:lnTo>
                    <a:pt x="22" y="44"/>
                  </a:lnTo>
                  <a:lnTo>
                    <a:pt x="22" y="42"/>
                  </a:lnTo>
                  <a:lnTo>
                    <a:pt x="22" y="42"/>
                  </a:lnTo>
                  <a:lnTo>
                    <a:pt x="18" y="40"/>
                  </a:lnTo>
                  <a:lnTo>
                    <a:pt x="16" y="34"/>
                  </a:lnTo>
                  <a:lnTo>
                    <a:pt x="16" y="34"/>
                  </a:lnTo>
                  <a:lnTo>
                    <a:pt x="14" y="34"/>
                  </a:lnTo>
                  <a:lnTo>
                    <a:pt x="14" y="32"/>
                  </a:lnTo>
                  <a:lnTo>
                    <a:pt x="10" y="32"/>
                  </a:lnTo>
                  <a:lnTo>
                    <a:pt x="6" y="30"/>
                  </a:lnTo>
                  <a:lnTo>
                    <a:pt x="6" y="30"/>
                  </a:lnTo>
                  <a:lnTo>
                    <a:pt x="6" y="26"/>
                  </a:lnTo>
                  <a:lnTo>
                    <a:pt x="6" y="22"/>
                  </a:lnTo>
                  <a:lnTo>
                    <a:pt x="4" y="20"/>
                  </a:lnTo>
                  <a:lnTo>
                    <a:pt x="4" y="16"/>
                  </a:lnTo>
                  <a:lnTo>
                    <a:pt x="4" y="16"/>
                  </a:lnTo>
                  <a:lnTo>
                    <a:pt x="6" y="12"/>
                  </a:lnTo>
                  <a:lnTo>
                    <a:pt x="14" y="4"/>
                  </a:lnTo>
                  <a:lnTo>
                    <a:pt x="14" y="4"/>
                  </a:lnTo>
                  <a:lnTo>
                    <a:pt x="18" y="2"/>
                  </a:lnTo>
                  <a:lnTo>
                    <a:pt x="28" y="0"/>
                  </a:lnTo>
                  <a:lnTo>
                    <a:pt x="46" y="0"/>
                  </a:lnTo>
                  <a:lnTo>
                    <a:pt x="46" y="0"/>
                  </a:lnTo>
                  <a:lnTo>
                    <a:pt x="68" y="0"/>
                  </a:lnTo>
                  <a:lnTo>
                    <a:pt x="68" y="0"/>
                  </a:lnTo>
                  <a:lnTo>
                    <a:pt x="80" y="0"/>
                  </a:lnTo>
                  <a:lnTo>
                    <a:pt x="80" y="0"/>
                  </a:lnTo>
                  <a:lnTo>
                    <a:pt x="82" y="2"/>
                  </a:lnTo>
                  <a:lnTo>
                    <a:pt x="86" y="4"/>
                  </a:lnTo>
                  <a:lnTo>
                    <a:pt x="86" y="4"/>
                  </a:lnTo>
                  <a:lnTo>
                    <a:pt x="96" y="6"/>
                  </a:lnTo>
                  <a:lnTo>
                    <a:pt x="106" y="6"/>
                  </a:lnTo>
                  <a:lnTo>
                    <a:pt x="112" y="6"/>
                  </a:lnTo>
                  <a:lnTo>
                    <a:pt x="122" y="12"/>
                  </a:lnTo>
                  <a:lnTo>
                    <a:pt x="122" y="12"/>
                  </a:lnTo>
                  <a:lnTo>
                    <a:pt x="140" y="20"/>
                  </a:lnTo>
                  <a:lnTo>
                    <a:pt x="158" y="34"/>
                  </a:lnTo>
                  <a:lnTo>
                    <a:pt x="158" y="34"/>
                  </a:lnTo>
                  <a:lnTo>
                    <a:pt x="162" y="42"/>
                  </a:lnTo>
                  <a:lnTo>
                    <a:pt x="172" y="42"/>
                  </a:lnTo>
                  <a:lnTo>
                    <a:pt x="172" y="42"/>
                  </a:lnTo>
                  <a:lnTo>
                    <a:pt x="180" y="42"/>
                  </a:lnTo>
                  <a:lnTo>
                    <a:pt x="190" y="42"/>
                  </a:lnTo>
                  <a:lnTo>
                    <a:pt x="190" y="42"/>
                  </a:lnTo>
                  <a:lnTo>
                    <a:pt x="200" y="44"/>
                  </a:lnTo>
                  <a:lnTo>
                    <a:pt x="208" y="46"/>
                  </a:lnTo>
                  <a:lnTo>
                    <a:pt x="218" y="46"/>
                  </a:lnTo>
                  <a:lnTo>
                    <a:pt x="224" y="52"/>
                  </a:lnTo>
                  <a:lnTo>
                    <a:pt x="224" y="52"/>
                  </a:lnTo>
                  <a:lnTo>
                    <a:pt x="230" y="42"/>
                  </a:lnTo>
                  <a:lnTo>
                    <a:pt x="240" y="32"/>
                  </a:lnTo>
                  <a:lnTo>
                    <a:pt x="240" y="32"/>
                  </a:lnTo>
                  <a:lnTo>
                    <a:pt x="244" y="26"/>
                  </a:lnTo>
                  <a:lnTo>
                    <a:pt x="252" y="22"/>
                  </a:lnTo>
                  <a:lnTo>
                    <a:pt x="268" y="16"/>
                  </a:lnTo>
                  <a:lnTo>
                    <a:pt x="268" y="16"/>
                  </a:lnTo>
                  <a:lnTo>
                    <a:pt x="278" y="14"/>
                  </a:lnTo>
                  <a:lnTo>
                    <a:pt x="280" y="16"/>
                  </a:lnTo>
                  <a:lnTo>
                    <a:pt x="288" y="26"/>
                  </a:lnTo>
                  <a:lnTo>
                    <a:pt x="288" y="26"/>
                  </a:lnTo>
                  <a:lnTo>
                    <a:pt x="298" y="30"/>
                  </a:lnTo>
                  <a:lnTo>
                    <a:pt x="304" y="26"/>
                  </a:lnTo>
                  <a:lnTo>
                    <a:pt x="304" y="26"/>
                  </a:lnTo>
                  <a:lnTo>
                    <a:pt x="312" y="26"/>
                  </a:lnTo>
                  <a:lnTo>
                    <a:pt x="320" y="26"/>
                  </a:lnTo>
                  <a:lnTo>
                    <a:pt x="320" y="26"/>
                  </a:lnTo>
                  <a:lnTo>
                    <a:pt x="310" y="42"/>
                  </a:lnTo>
                  <a:lnTo>
                    <a:pt x="298" y="60"/>
                  </a:lnTo>
                  <a:lnTo>
                    <a:pt x="298" y="60"/>
                  </a:lnTo>
                  <a:lnTo>
                    <a:pt x="284" y="72"/>
                  </a:lnTo>
                  <a:lnTo>
                    <a:pt x="282" y="80"/>
                  </a:lnTo>
                  <a:lnTo>
                    <a:pt x="282" y="86"/>
                  </a:lnTo>
                  <a:lnTo>
                    <a:pt x="282" y="86"/>
                  </a:lnTo>
                  <a:lnTo>
                    <a:pt x="282" y="186"/>
                  </a:lnTo>
                  <a:lnTo>
                    <a:pt x="282" y="186"/>
                  </a:lnTo>
                  <a:lnTo>
                    <a:pt x="282" y="222"/>
                  </a:lnTo>
                  <a:lnTo>
                    <a:pt x="284" y="236"/>
                  </a:lnTo>
                  <a:lnTo>
                    <a:pt x="294" y="254"/>
                  </a:lnTo>
                  <a:lnTo>
                    <a:pt x="294" y="254"/>
                  </a:lnTo>
                  <a:lnTo>
                    <a:pt x="304" y="264"/>
                  </a:lnTo>
                  <a:lnTo>
                    <a:pt x="304" y="272"/>
                  </a:lnTo>
                  <a:lnTo>
                    <a:pt x="304" y="276"/>
                  </a:lnTo>
                  <a:lnTo>
                    <a:pt x="304" y="276"/>
                  </a:lnTo>
                  <a:lnTo>
                    <a:pt x="292" y="286"/>
                  </a:lnTo>
                  <a:lnTo>
                    <a:pt x="284" y="288"/>
                  </a:lnTo>
                  <a:lnTo>
                    <a:pt x="282" y="286"/>
                  </a:lnTo>
                  <a:lnTo>
                    <a:pt x="282" y="286"/>
                  </a:lnTo>
                  <a:lnTo>
                    <a:pt x="280" y="288"/>
                  </a:lnTo>
                  <a:lnTo>
                    <a:pt x="280" y="288"/>
                  </a:lnTo>
                  <a:lnTo>
                    <a:pt x="278" y="286"/>
                  </a:lnTo>
                  <a:lnTo>
                    <a:pt x="278" y="286"/>
                  </a:lnTo>
                  <a:lnTo>
                    <a:pt x="280" y="294"/>
                  </a:lnTo>
                  <a:lnTo>
                    <a:pt x="280" y="298"/>
                  </a:lnTo>
                  <a:lnTo>
                    <a:pt x="280" y="300"/>
                  </a:lnTo>
                  <a:lnTo>
                    <a:pt x="280" y="300"/>
                  </a:lnTo>
                  <a:lnTo>
                    <a:pt x="280" y="298"/>
                  </a:lnTo>
                  <a:lnTo>
                    <a:pt x="278" y="298"/>
                  </a:lnTo>
                  <a:lnTo>
                    <a:pt x="272" y="304"/>
                  </a:lnTo>
                  <a:lnTo>
                    <a:pt x="272" y="304"/>
                  </a:lnTo>
                  <a:lnTo>
                    <a:pt x="268" y="310"/>
                  </a:lnTo>
                  <a:lnTo>
                    <a:pt x="260" y="310"/>
                  </a:lnTo>
                  <a:lnTo>
                    <a:pt x="260" y="310"/>
                  </a:lnTo>
                  <a:lnTo>
                    <a:pt x="254" y="314"/>
                  </a:lnTo>
                  <a:lnTo>
                    <a:pt x="252" y="316"/>
                  </a:lnTo>
                  <a:lnTo>
                    <a:pt x="248" y="324"/>
                  </a:lnTo>
                  <a:lnTo>
                    <a:pt x="252" y="328"/>
                  </a:lnTo>
                  <a:lnTo>
                    <a:pt x="252" y="328"/>
                  </a:lnTo>
                  <a:lnTo>
                    <a:pt x="252" y="330"/>
                  </a:lnTo>
                  <a:lnTo>
                    <a:pt x="248" y="338"/>
                  </a:lnTo>
                  <a:lnTo>
                    <a:pt x="242" y="348"/>
                  </a:lnTo>
                  <a:lnTo>
                    <a:pt x="242" y="348"/>
                  </a:lnTo>
                  <a:lnTo>
                    <a:pt x="240" y="354"/>
                  </a:lnTo>
                  <a:lnTo>
                    <a:pt x="238" y="364"/>
                  </a:lnTo>
                  <a:lnTo>
                    <a:pt x="230" y="370"/>
                  </a:lnTo>
                  <a:lnTo>
                    <a:pt x="230" y="376"/>
                  </a:lnTo>
                  <a:lnTo>
                    <a:pt x="228" y="376"/>
                  </a:lnTo>
                  <a:lnTo>
                    <a:pt x="228" y="376"/>
                  </a:lnTo>
                  <a:lnTo>
                    <a:pt x="228" y="380"/>
                  </a:lnTo>
                  <a:lnTo>
                    <a:pt x="224" y="390"/>
                  </a:lnTo>
                  <a:lnTo>
                    <a:pt x="220" y="396"/>
                  </a:lnTo>
                  <a:lnTo>
                    <a:pt x="218" y="404"/>
                  </a:lnTo>
                  <a:lnTo>
                    <a:pt x="218" y="404"/>
                  </a:lnTo>
                  <a:lnTo>
                    <a:pt x="214" y="404"/>
                  </a:lnTo>
                  <a:lnTo>
                    <a:pt x="214" y="404"/>
                  </a:lnTo>
                  <a:lnTo>
                    <a:pt x="212" y="404"/>
                  </a:lnTo>
                  <a:lnTo>
                    <a:pt x="212" y="404"/>
                  </a:lnTo>
                  <a:lnTo>
                    <a:pt x="202" y="398"/>
                  </a:lnTo>
                  <a:lnTo>
                    <a:pt x="198" y="394"/>
                  </a:lnTo>
                  <a:lnTo>
                    <a:pt x="198" y="394"/>
                  </a:lnTo>
                  <a:lnTo>
                    <a:pt x="160" y="366"/>
                  </a:lnTo>
                  <a:lnTo>
                    <a:pt x="160" y="366"/>
                  </a:lnTo>
                  <a:lnTo>
                    <a:pt x="152" y="354"/>
                  </a:lnTo>
                  <a:lnTo>
                    <a:pt x="152" y="354"/>
                  </a:lnTo>
                  <a:lnTo>
                    <a:pt x="148" y="350"/>
                  </a:lnTo>
                  <a:lnTo>
                    <a:pt x="148" y="350"/>
                  </a:lnTo>
                  <a:lnTo>
                    <a:pt x="148" y="348"/>
                  </a:lnTo>
                  <a:lnTo>
                    <a:pt x="148" y="348"/>
                  </a:lnTo>
                  <a:lnTo>
                    <a:pt x="150" y="340"/>
                  </a:lnTo>
                  <a:lnTo>
                    <a:pt x="148" y="336"/>
                  </a:lnTo>
                  <a:lnTo>
                    <a:pt x="138" y="326"/>
                  </a:lnTo>
                  <a:lnTo>
                    <a:pt x="138" y="326"/>
                  </a:lnTo>
                  <a:lnTo>
                    <a:pt x="66" y="282"/>
                  </a:lnTo>
                  <a:lnTo>
                    <a:pt x="66" y="282"/>
                  </a:lnTo>
                  <a:lnTo>
                    <a:pt x="28" y="258"/>
                  </a:lnTo>
                  <a:lnTo>
                    <a:pt x="28" y="258"/>
                  </a:lnTo>
                  <a:lnTo>
                    <a:pt x="16" y="248"/>
                  </a:lnTo>
                  <a:lnTo>
                    <a:pt x="6" y="244"/>
                  </a:lnTo>
                  <a:lnTo>
                    <a:pt x="0" y="244"/>
                  </a:lnTo>
                  <a:lnTo>
                    <a:pt x="0" y="24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00" name="ZAMBIA"/>
            <p:cNvSpPr>
              <a:spLocks/>
            </p:cNvSpPr>
            <p:nvPr/>
          </p:nvSpPr>
          <p:spPr bwMode="auto">
            <a:xfrm>
              <a:off x="7114563" y="3658384"/>
              <a:ext cx="593239" cy="525736"/>
            </a:xfrm>
            <a:custGeom>
              <a:avLst/>
              <a:gdLst>
                <a:gd name="T0" fmla="*/ 0 w 464"/>
                <a:gd name="T1" fmla="*/ 216 h 438"/>
                <a:gd name="T2" fmla="*/ 22 w 464"/>
                <a:gd name="T3" fmla="*/ 210 h 438"/>
                <a:gd name="T4" fmla="*/ 82 w 464"/>
                <a:gd name="T5" fmla="*/ 208 h 438"/>
                <a:gd name="T6" fmla="*/ 82 w 464"/>
                <a:gd name="T7" fmla="*/ 184 h 438"/>
                <a:gd name="T8" fmla="*/ 82 w 464"/>
                <a:gd name="T9" fmla="*/ 128 h 438"/>
                <a:gd name="T10" fmla="*/ 86 w 464"/>
                <a:gd name="T11" fmla="*/ 122 h 438"/>
                <a:gd name="T12" fmla="*/ 94 w 464"/>
                <a:gd name="T13" fmla="*/ 142 h 438"/>
                <a:gd name="T14" fmla="*/ 122 w 464"/>
                <a:gd name="T15" fmla="*/ 134 h 438"/>
                <a:gd name="T16" fmla="*/ 136 w 464"/>
                <a:gd name="T17" fmla="*/ 154 h 438"/>
                <a:gd name="T18" fmla="*/ 170 w 464"/>
                <a:gd name="T19" fmla="*/ 162 h 438"/>
                <a:gd name="T20" fmla="*/ 202 w 464"/>
                <a:gd name="T21" fmla="*/ 156 h 438"/>
                <a:gd name="T22" fmla="*/ 220 w 464"/>
                <a:gd name="T23" fmla="*/ 168 h 438"/>
                <a:gd name="T24" fmla="*/ 232 w 464"/>
                <a:gd name="T25" fmla="*/ 178 h 438"/>
                <a:gd name="T26" fmla="*/ 260 w 464"/>
                <a:gd name="T27" fmla="*/ 188 h 438"/>
                <a:gd name="T28" fmla="*/ 274 w 464"/>
                <a:gd name="T29" fmla="*/ 214 h 438"/>
                <a:gd name="T30" fmla="*/ 292 w 464"/>
                <a:gd name="T31" fmla="*/ 226 h 438"/>
                <a:gd name="T32" fmla="*/ 304 w 464"/>
                <a:gd name="T33" fmla="*/ 226 h 438"/>
                <a:gd name="T34" fmla="*/ 312 w 464"/>
                <a:gd name="T35" fmla="*/ 216 h 438"/>
                <a:gd name="T36" fmla="*/ 302 w 464"/>
                <a:gd name="T37" fmla="*/ 174 h 438"/>
                <a:gd name="T38" fmla="*/ 292 w 464"/>
                <a:gd name="T39" fmla="*/ 186 h 438"/>
                <a:gd name="T40" fmla="*/ 260 w 464"/>
                <a:gd name="T41" fmla="*/ 156 h 438"/>
                <a:gd name="T42" fmla="*/ 264 w 464"/>
                <a:gd name="T43" fmla="*/ 106 h 438"/>
                <a:gd name="T44" fmla="*/ 262 w 464"/>
                <a:gd name="T45" fmla="*/ 54 h 438"/>
                <a:gd name="T46" fmla="*/ 272 w 464"/>
                <a:gd name="T47" fmla="*/ 32 h 438"/>
                <a:gd name="T48" fmla="*/ 342 w 464"/>
                <a:gd name="T49" fmla="*/ 0 h 438"/>
                <a:gd name="T50" fmla="*/ 360 w 464"/>
                <a:gd name="T51" fmla="*/ 14 h 438"/>
                <a:gd name="T52" fmla="*/ 384 w 464"/>
                <a:gd name="T53" fmla="*/ 32 h 438"/>
                <a:gd name="T54" fmla="*/ 394 w 464"/>
                <a:gd name="T55" fmla="*/ 32 h 438"/>
                <a:gd name="T56" fmla="*/ 414 w 464"/>
                <a:gd name="T57" fmla="*/ 40 h 438"/>
                <a:gd name="T58" fmla="*/ 426 w 464"/>
                <a:gd name="T59" fmla="*/ 46 h 438"/>
                <a:gd name="T60" fmla="*/ 446 w 464"/>
                <a:gd name="T61" fmla="*/ 64 h 438"/>
                <a:gd name="T62" fmla="*/ 452 w 464"/>
                <a:gd name="T63" fmla="*/ 80 h 438"/>
                <a:gd name="T64" fmla="*/ 464 w 464"/>
                <a:gd name="T65" fmla="*/ 94 h 438"/>
                <a:gd name="T66" fmla="*/ 454 w 464"/>
                <a:gd name="T67" fmla="*/ 114 h 438"/>
                <a:gd name="T68" fmla="*/ 452 w 464"/>
                <a:gd name="T69" fmla="*/ 126 h 438"/>
                <a:gd name="T70" fmla="*/ 450 w 464"/>
                <a:gd name="T71" fmla="*/ 168 h 438"/>
                <a:gd name="T72" fmla="*/ 446 w 464"/>
                <a:gd name="T73" fmla="*/ 194 h 438"/>
                <a:gd name="T74" fmla="*/ 440 w 464"/>
                <a:gd name="T75" fmla="*/ 216 h 438"/>
                <a:gd name="T76" fmla="*/ 432 w 464"/>
                <a:gd name="T77" fmla="*/ 238 h 438"/>
                <a:gd name="T78" fmla="*/ 426 w 464"/>
                <a:gd name="T79" fmla="*/ 246 h 438"/>
                <a:gd name="T80" fmla="*/ 440 w 464"/>
                <a:gd name="T81" fmla="*/ 256 h 438"/>
                <a:gd name="T82" fmla="*/ 450 w 464"/>
                <a:gd name="T83" fmla="*/ 256 h 438"/>
                <a:gd name="T84" fmla="*/ 330 w 464"/>
                <a:gd name="T85" fmla="*/ 300 h 438"/>
                <a:gd name="T86" fmla="*/ 336 w 464"/>
                <a:gd name="T87" fmla="*/ 324 h 438"/>
                <a:gd name="T88" fmla="*/ 316 w 464"/>
                <a:gd name="T89" fmla="*/ 328 h 438"/>
                <a:gd name="T90" fmla="*/ 296 w 464"/>
                <a:gd name="T91" fmla="*/ 330 h 438"/>
                <a:gd name="T92" fmla="*/ 274 w 464"/>
                <a:gd name="T93" fmla="*/ 358 h 438"/>
                <a:gd name="T94" fmla="*/ 256 w 464"/>
                <a:gd name="T95" fmla="*/ 372 h 438"/>
                <a:gd name="T96" fmla="*/ 230 w 464"/>
                <a:gd name="T97" fmla="*/ 396 h 438"/>
                <a:gd name="T98" fmla="*/ 184 w 464"/>
                <a:gd name="T99" fmla="*/ 436 h 438"/>
                <a:gd name="T100" fmla="*/ 164 w 464"/>
                <a:gd name="T101" fmla="*/ 430 h 438"/>
                <a:gd name="T102" fmla="*/ 144 w 464"/>
                <a:gd name="T103" fmla="*/ 426 h 438"/>
                <a:gd name="T104" fmla="*/ 126 w 464"/>
                <a:gd name="T105" fmla="*/ 422 h 438"/>
                <a:gd name="T106" fmla="*/ 84 w 464"/>
                <a:gd name="T107" fmla="*/ 410 h 438"/>
                <a:gd name="T108" fmla="*/ 56 w 464"/>
                <a:gd name="T109" fmla="*/ 416 h 438"/>
                <a:gd name="T110" fmla="*/ 10 w 464"/>
                <a:gd name="T111"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4" h="438">
                  <a:moveTo>
                    <a:pt x="2" y="350"/>
                  </a:moveTo>
                  <a:lnTo>
                    <a:pt x="2" y="350"/>
                  </a:lnTo>
                  <a:lnTo>
                    <a:pt x="2" y="226"/>
                  </a:lnTo>
                  <a:lnTo>
                    <a:pt x="2" y="226"/>
                  </a:lnTo>
                  <a:lnTo>
                    <a:pt x="0" y="216"/>
                  </a:lnTo>
                  <a:lnTo>
                    <a:pt x="2" y="214"/>
                  </a:lnTo>
                  <a:lnTo>
                    <a:pt x="4" y="210"/>
                  </a:lnTo>
                  <a:lnTo>
                    <a:pt x="4" y="210"/>
                  </a:lnTo>
                  <a:lnTo>
                    <a:pt x="14" y="210"/>
                  </a:lnTo>
                  <a:lnTo>
                    <a:pt x="22" y="210"/>
                  </a:lnTo>
                  <a:lnTo>
                    <a:pt x="22" y="210"/>
                  </a:lnTo>
                  <a:lnTo>
                    <a:pt x="50" y="210"/>
                  </a:lnTo>
                  <a:lnTo>
                    <a:pt x="66" y="210"/>
                  </a:lnTo>
                  <a:lnTo>
                    <a:pt x="82" y="208"/>
                  </a:lnTo>
                  <a:lnTo>
                    <a:pt x="82" y="208"/>
                  </a:lnTo>
                  <a:lnTo>
                    <a:pt x="76" y="206"/>
                  </a:lnTo>
                  <a:lnTo>
                    <a:pt x="76" y="198"/>
                  </a:lnTo>
                  <a:lnTo>
                    <a:pt x="82" y="188"/>
                  </a:lnTo>
                  <a:lnTo>
                    <a:pt x="82" y="188"/>
                  </a:lnTo>
                  <a:lnTo>
                    <a:pt x="82" y="184"/>
                  </a:lnTo>
                  <a:lnTo>
                    <a:pt x="82" y="178"/>
                  </a:lnTo>
                  <a:lnTo>
                    <a:pt x="76" y="166"/>
                  </a:lnTo>
                  <a:lnTo>
                    <a:pt x="76" y="166"/>
                  </a:lnTo>
                  <a:lnTo>
                    <a:pt x="82" y="142"/>
                  </a:lnTo>
                  <a:lnTo>
                    <a:pt x="82" y="128"/>
                  </a:lnTo>
                  <a:lnTo>
                    <a:pt x="76" y="116"/>
                  </a:lnTo>
                  <a:lnTo>
                    <a:pt x="76" y="116"/>
                  </a:lnTo>
                  <a:lnTo>
                    <a:pt x="84" y="118"/>
                  </a:lnTo>
                  <a:lnTo>
                    <a:pt x="84" y="118"/>
                  </a:lnTo>
                  <a:lnTo>
                    <a:pt x="86" y="122"/>
                  </a:lnTo>
                  <a:lnTo>
                    <a:pt x="90" y="126"/>
                  </a:lnTo>
                  <a:lnTo>
                    <a:pt x="90" y="126"/>
                  </a:lnTo>
                  <a:lnTo>
                    <a:pt x="96" y="128"/>
                  </a:lnTo>
                  <a:lnTo>
                    <a:pt x="96" y="132"/>
                  </a:lnTo>
                  <a:lnTo>
                    <a:pt x="94" y="142"/>
                  </a:lnTo>
                  <a:lnTo>
                    <a:pt x="94" y="142"/>
                  </a:lnTo>
                  <a:lnTo>
                    <a:pt x="100" y="142"/>
                  </a:lnTo>
                  <a:lnTo>
                    <a:pt x="110" y="138"/>
                  </a:lnTo>
                  <a:lnTo>
                    <a:pt x="110" y="138"/>
                  </a:lnTo>
                  <a:lnTo>
                    <a:pt x="122" y="134"/>
                  </a:lnTo>
                  <a:lnTo>
                    <a:pt x="134" y="132"/>
                  </a:lnTo>
                  <a:lnTo>
                    <a:pt x="134" y="132"/>
                  </a:lnTo>
                  <a:lnTo>
                    <a:pt x="134" y="144"/>
                  </a:lnTo>
                  <a:lnTo>
                    <a:pt x="136" y="154"/>
                  </a:lnTo>
                  <a:lnTo>
                    <a:pt x="136" y="154"/>
                  </a:lnTo>
                  <a:lnTo>
                    <a:pt x="144" y="156"/>
                  </a:lnTo>
                  <a:lnTo>
                    <a:pt x="152" y="156"/>
                  </a:lnTo>
                  <a:lnTo>
                    <a:pt x="152" y="156"/>
                  </a:lnTo>
                  <a:lnTo>
                    <a:pt x="162" y="162"/>
                  </a:lnTo>
                  <a:lnTo>
                    <a:pt x="170" y="162"/>
                  </a:lnTo>
                  <a:lnTo>
                    <a:pt x="170" y="162"/>
                  </a:lnTo>
                  <a:lnTo>
                    <a:pt x="190" y="166"/>
                  </a:lnTo>
                  <a:lnTo>
                    <a:pt x="194" y="166"/>
                  </a:lnTo>
                  <a:lnTo>
                    <a:pt x="202" y="156"/>
                  </a:lnTo>
                  <a:lnTo>
                    <a:pt x="202" y="156"/>
                  </a:lnTo>
                  <a:lnTo>
                    <a:pt x="204" y="148"/>
                  </a:lnTo>
                  <a:lnTo>
                    <a:pt x="206" y="148"/>
                  </a:lnTo>
                  <a:lnTo>
                    <a:pt x="216" y="162"/>
                  </a:lnTo>
                  <a:lnTo>
                    <a:pt x="216" y="162"/>
                  </a:lnTo>
                  <a:lnTo>
                    <a:pt x="220" y="168"/>
                  </a:lnTo>
                  <a:lnTo>
                    <a:pt x="222" y="178"/>
                  </a:lnTo>
                  <a:lnTo>
                    <a:pt x="222" y="178"/>
                  </a:lnTo>
                  <a:lnTo>
                    <a:pt x="224" y="182"/>
                  </a:lnTo>
                  <a:lnTo>
                    <a:pt x="230" y="182"/>
                  </a:lnTo>
                  <a:lnTo>
                    <a:pt x="232" y="178"/>
                  </a:lnTo>
                  <a:lnTo>
                    <a:pt x="234" y="178"/>
                  </a:lnTo>
                  <a:lnTo>
                    <a:pt x="234" y="178"/>
                  </a:lnTo>
                  <a:lnTo>
                    <a:pt x="252" y="186"/>
                  </a:lnTo>
                  <a:lnTo>
                    <a:pt x="252" y="186"/>
                  </a:lnTo>
                  <a:lnTo>
                    <a:pt x="260" y="188"/>
                  </a:lnTo>
                  <a:lnTo>
                    <a:pt x="260" y="196"/>
                  </a:lnTo>
                  <a:lnTo>
                    <a:pt x="262" y="198"/>
                  </a:lnTo>
                  <a:lnTo>
                    <a:pt x="264" y="206"/>
                  </a:lnTo>
                  <a:lnTo>
                    <a:pt x="264" y="206"/>
                  </a:lnTo>
                  <a:lnTo>
                    <a:pt x="274" y="214"/>
                  </a:lnTo>
                  <a:lnTo>
                    <a:pt x="276" y="226"/>
                  </a:lnTo>
                  <a:lnTo>
                    <a:pt x="276" y="226"/>
                  </a:lnTo>
                  <a:lnTo>
                    <a:pt x="280" y="228"/>
                  </a:lnTo>
                  <a:lnTo>
                    <a:pt x="284" y="228"/>
                  </a:lnTo>
                  <a:lnTo>
                    <a:pt x="292" y="226"/>
                  </a:lnTo>
                  <a:lnTo>
                    <a:pt x="302" y="224"/>
                  </a:lnTo>
                  <a:lnTo>
                    <a:pt x="304" y="220"/>
                  </a:lnTo>
                  <a:lnTo>
                    <a:pt x="306" y="224"/>
                  </a:lnTo>
                  <a:lnTo>
                    <a:pt x="306" y="224"/>
                  </a:lnTo>
                  <a:lnTo>
                    <a:pt x="304" y="226"/>
                  </a:lnTo>
                  <a:lnTo>
                    <a:pt x="306" y="228"/>
                  </a:lnTo>
                  <a:lnTo>
                    <a:pt x="306" y="228"/>
                  </a:lnTo>
                  <a:lnTo>
                    <a:pt x="312" y="228"/>
                  </a:lnTo>
                  <a:lnTo>
                    <a:pt x="312" y="226"/>
                  </a:lnTo>
                  <a:lnTo>
                    <a:pt x="312" y="216"/>
                  </a:lnTo>
                  <a:lnTo>
                    <a:pt x="312" y="216"/>
                  </a:lnTo>
                  <a:lnTo>
                    <a:pt x="312" y="174"/>
                  </a:lnTo>
                  <a:lnTo>
                    <a:pt x="312" y="174"/>
                  </a:lnTo>
                  <a:lnTo>
                    <a:pt x="302" y="174"/>
                  </a:lnTo>
                  <a:lnTo>
                    <a:pt x="302" y="174"/>
                  </a:lnTo>
                  <a:lnTo>
                    <a:pt x="300" y="182"/>
                  </a:lnTo>
                  <a:lnTo>
                    <a:pt x="300" y="184"/>
                  </a:lnTo>
                  <a:lnTo>
                    <a:pt x="300" y="184"/>
                  </a:lnTo>
                  <a:lnTo>
                    <a:pt x="296" y="186"/>
                  </a:lnTo>
                  <a:lnTo>
                    <a:pt x="292" y="186"/>
                  </a:lnTo>
                  <a:lnTo>
                    <a:pt x="284" y="184"/>
                  </a:lnTo>
                  <a:lnTo>
                    <a:pt x="274" y="174"/>
                  </a:lnTo>
                  <a:lnTo>
                    <a:pt x="274" y="174"/>
                  </a:lnTo>
                  <a:lnTo>
                    <a:pt x="264" y="166"/>
                  </a:lnTo>
                  <a:lnTo>
                    <a:pt x="260" y="156"/>
                  </a:lnTo>
                  <a:lnTo>
                    <a:pt x="256" y="146"/>
                  </a:lnTo>
                  <a:lnTo>
                    <a:pt x="256" y="134"/>
                  </a:lnTo>
                  <a:lnTo>
                    <a:pt x="256" y="134"/>
                  </a:lnTo>
                  <a:lnTo>
                    <a:pt x="264" y="106"/>
                  </a:lnTo>
                  <a:lnTo>
                    <a:pt x="264" y="106"/>
                  </a:lnTo>
                  <a:lnTo>
                    <a:pt x="264" y="98"/>
                  </a:lnTo>
                  <a:lnTo>
                    <a:pt x="264" y="86"/>
                  </a:lnTo>
                  <a:lnTo>
                    <a:pt x="264" y="86"/>
                  </a:lnTo>
                  <a:lnTo>
                    <a:pt x="264" y="64"/>
                  </a:lnTo>
                  <a:lnTo>
                    <a:pt x="262" y="54"/>
                  </a:lnTo>
                  <a:lnTo>
                    <a:pt x="260" y="50"/>
                  </a:lnTo>
                  <a:lnTo>
                    <a:pt x="256" y="50"/>
                  </a:lnTo>
                  <a:lnTo>
                    <a:pt x="256" y="50"/>
                  </a:lnTo>
                  <a:lnTo>
                    <a:pt x="262" y="40"/>
                  </a:lnTo>
                  <a:lnTo>
                    <a:pt x="272" y="32"/>
                  </a:lnTo>
                  <a:lnTo>
                    <a:pt x="276" y="22"/>
                  </a:lnTo>
                  <a:lnTo>
                    <a:pt x="276" y="20"/>
                  </a:lnTo>
                  <a:lnTo>
                    <a:pt x="274" y="12"/>
                  </a:lnTo>
                  <a:lnTo>
                    <a:pt x="274" y="12"/>
                  </a:lnTo>
                  <a:lnTo>
                    <a:pt x="342" y="0"/>
                  </a:lnTo>
                  <a:lnTo>
                    <a:pt x="342" y="0"/>
                  </a:lnTo>
                  <a:lnTo>
                    <a:pt x="352" y="0"/>
                  </a:lnTo>
                  <a:lnTo>
                    <a:pt x="354" y="6"/>
                  </a:lnTo>
                  <a:lnTo>
                    <a:pt x="354" y="6"/>
                  </a:lnTo>
                  <a:lnTo>
                    <a:pt x="360" y="14"/>
                  </a:lnTo>
                  <a:lnTo>
                    <a:pt x="370" y="20"/>
                  </a:lnTo>
                  <a:lnTo>
                    <a:pt x="370" y="20"/>
                  </a:lnTo>
                  <a:lnTo>
                    <a:pt x="376" y="20"/>
                  </a:lnTo>
                  <a:lnTo>
                    <a:pt x="380" y="22"/>
                  </a:lnTo>
                  <a:lnTo>
                    <a:pt x="384" y="32"/>
                  </a:lnTo>
                  <a:lnTo>
                    <a:pt x="384" y="32"/>
                  </a:lnTo>
                  <a:lnTo>
                    <a:pt x="386" y="32"/>
                  </a:lnTo>
                  <a:lnTo>
                    <a:pt x="392" y="32"/>
                  </a:lnTo>
                  <a:lnTo>
                    <a:pt x="392" y="32"/>
                  </a:lnTo>
                  <a:lnTo>
                    <a:pt x="394" y="32"/>
                  </a:lnTo>
                  <a:lnTo>
                    <a:pt x="396" y="34"/>
                  </a:lnTo>
                  <a:lnTo>
                    <a:pt x="400" y="36"/>
                  </a:lnTo>
                  <a:lnTo>
                    <a:pt x="400" y="36"/>
                  </a:lnTo>
                  <a:lnTo>
                    <a:pt x="412" y="40"/>
                  </a:lnTo>
                  <a:lnTo>
                    <a:pt x="414" y="40"/>
                  </a:lnTo>
                  <a:lnTo>
                    <a:pt x="422" y="46"/>
                  </a:lnTo>
                  <a:lnTo>
                    <a:pt x="422" y="46"/>
                  </a:lnTo>
                  <a:lnTo>
                    <a:pt x="424" y="46"/>
                  </a:lnTo>
                  <a:lnTo>
                    <a:pt x="426" y="46"/>
                  </a:lnTo>
                  <a:lnTo>
                    <a:pt x="426" y="46"/>
                  </a:lnTo>
                  <a:lnTo>
                    <a:pt x="434" y="52"/>
                  </a:lnTo>
                  <a:lnTo>
                    <a:pt x="440" y="60"/>
                  </a:lnTo>
                  <a:lnTo>
                    <a:pt x="440" y="60"/>
                  </a:lnTo>
                  <a:lnTo>
                    <a:pt x="440" y="62"/>
                  </a:lnTo>
                  <a:lnTo>
                    <a:pt x="446" y="64"/>
                  </a:lnTo>
                  <a:lnTo>
                    <a:pt x="450" y="66"/>
                  </a:lnTo>
                  <a:lnTo>
                    <a:pt x="454" y="72"/>
                  </a:lnTo>
                  <a:lnTo>
                    <a:pt x="454" y="72"/>
                  </a:lnTo>
                  <a:lnTo>
                    <a:pt x="452" y="74"/>
                  </a:lnTo>
                  <a:lnTo>
                    <a:pt x="452" y="80"/>
                  </a:lnTo>
                  <a:lnTo>
                    <a:pt x="452" y="80"/>
                  </a:lnTo>
                  <a:lnTo>
                    <a:pt x="454" y="82"/>
                  </a:lnTo>
                  <a:lnTo>
                    <a:pt x="462" y="88"/>
                  </a:lnTo>
                  <a:lnTo>
                    <a:pt x="462" y="88"/>
                  </a:lnTo>
                  <a:lnTo>
                    <a:pt x="464" y="94"/>
                  </a:lnTo>
                  <a:lnTo>
                    <a:pt x="464" y="102"/>
                  </a:lnTo>
                  <a:lnTo>
                    <a:pt x="464" y="102"/>
                  </a:lnTo>
                  <a:lnTo>
                    <a:pt x="464" y="104"/>
                  </a:lnTo>
                  <a:lnTo>
                    <a:pt x="464" y="108"/>
                  </a:lnTo>
                  <a:lnTo>
                    <a:pt x="454" y="114"/>
                  </a:lnTo>
                  <a:lnTo>
                    <a:pt x="454" y="114"/>
                  </a:lnTo>
                  <a:lnTo>
                    <a:pt x="452" y="116"/>
                  </a:lnTo>
                  <a:lnTo>
                    <a:pt x="452" y="118"/>
                  </a:lnTo>
                  <a:lnTo>
                    <a:pt x="452" y="126"/>
                  </a:lnTo>
                  <a:lnTo>
                    <a:pt x="452" y="126"/>
                  </a:lnTo>
                  <a:lnTo>
                    <a:pt x="454" y="132"/>
                  </a:lnTo>
                  <a:lnTo>
                    <a:pt x="452" y="138"/>
                  </a:lnTo>
                  <a:lnTo>
                    <a:pt x="452" y="146"/>
                  </a:lnTo>
                  <a:lnTo>
                    <a:pt x="452" y="146"/>
                  </a:lnTo>
                  <a:lnTo>
                    <a:pt x="450" y="168"/>
                  </a:lnTo>
                  <a:lnTo>
                    <a:pt x="452" y="178"/>
                  </a:lnTo>
                  <a:lnTo>
                    <a:pt x="454" y="182"/>
                  </a:lnTo>
                  <a:lnTo>
                    <a:pt x="462" y="184"/>
                  </a:lnTo>
                  <a:lnTo>
                    <a:pt x="462" y="184"/>
                  </a:lnTo>
                  <a:lnTo>
                    <a:pt x="446" y="194"/>
                  </a:lnTo>
                  <a:lnTo>
                    <a:pt x="440" y="196"/>
                  </a:lnTo>
                  <a:lnTo>
                    <a:pt x="436" y="202"/>
                  </a:lnTo>
                  <a:lnTo>
                    <a:pt x="436" y="202"/>
                  </a:lnTo>
                  <a:lnTo>
                    <a:pt x="440" y="210"/>
                  </a:lnTo>
                  <a:lnTo>
                    <a:pt x="440" y="216"/>
                  </a:lnTo>
                  <a:lnTo>
                    <a:pt x="440" y="216"/>
                  </a:lnTo>
                  <a:lnTo>
                    <a:pt x="436" y="228"/>
                  </a:lnTo>
                  <a:lnTo>
                    <a:pt x="434" y="236"/>
                  </a:lnTo>
                  <a:lnTo>
                    <a:pt x="432" y="238"/>
                  </a:lnTo>
                  <a:lnTo>
                    <a:pt x="432" y="238"/>
                  </a:lnTo>
                  <a:lnTo>
                    <a:pt x="432" y="238"/>
                  </a:lnTo>
                  <a:lnTo>
                    <a:pt x="432" y="238"/>
                  </a:lnTo>
                  <a:lnTo>
                    <a:pt x="426" y="240"/>
                  </a:lnTo>
                  <a:lnTo>
                    <a:pt x="426" y="240"/>
                  </a:lnTo>
                  <a:lnTo>
                    <a:pt x="426" y="246"/>
                  </a:lnTo>
                  <a:lnTo>
                    <a:pt x="432" y="248"/>
                  </a:lnTo>
                  <a:lnTo>
                    <a:pt x="436" y="250"/>
                  </a:lnTo>
                  <a:lnTo>
                    <a:pt x="436" y="250"/>
                  </a:lnTo>
                  <a:lnTo>
                    <a:pt x="440" y="254"/>
                  </a:lnTo>
                  <a:lnTo>
                    <a:pt x="440" y="256"/>
                  </a:lnTo>
                  <a:lnTo>
                    <a:pt x="440" y="256"/>
                  </a:lnTo>
                  <a:lnTo>
                    <a:pt x="446" y="254"/>
                  </a:lnTo>
                  <a:lnTo>
                    <a:pt x="446" y="254"/>
                  </a:lnTo>
                  <a:lnTo>
                    <a:pt x="450" y="256"/>
                  </a:lnTo>
                  <a:lnTo>
                    <a:pt x="450" y="256"/>
                  </a:lnTo>
                  <a:lnTo>
                    <a:pt x="406" y="274"/>
                  </a:lnTo>
                  <a:lnTo>
                    <a:pt x="364" y="288"/>
                  </a:lnTo>
                  <a:lnTo>
                    <a:pt x="364" y="288"/>
                  </a:lnTo>
                  <a:lnTo>
                    <a:pt x="344" y="290"/>
                  </a:lnTo>
                  <a:lnTo>
                    <a:pt x="330" y="300"/>
                  </a:lnTo>
                  <a:lnTo>
                    <a:pt x="330" y="300"/>
                  </a:lnTo>
                  <a:lnTo>
                    <a:pt x="326" y="304"/>
                  </a:lnTo>
                  <a:lnTo>
                    <a:pt x="326" y="306"/>
                  </a:lnTo>
                  <a:lnTo>
                    <a:pt x="332" y="316"/>
                  </a:lnTo>
                  <a:lnTo>
                    <a:pt x="336" y="324"/>
                  </a:lnTo>
                  <a:lnTo>
                    <a:pt x="336" y="328"/>
                  </a:lnTo>
                  <a:lnTo>
                    <a:pt x="330" y="328"/>
                  </a:lnTo>
                  <a:lnTo>
                    <a:pt x="330" y="328"/>
                  </a:lnTo>
                  <a:lnTo>
                    <a:pt x="324" y="330"/>
                  </a:lnTo>
                  <a:lnTo>
                    <a:pt x="316" y="328"/>
                  </a:lnTo>
                  <a:lnTo>
                    <a:pt x="316" y="328"/>
                  </a:lnTo>
                  <a:lnTo>
                    <a:pt x="314" y="328"/>
                  </a:lnTo>
                  <a:lnTo>
                    <a:pt x="306" y="328"/>
                  </a:lnTo>
                  <a:lnTo>
                    <a:pt x="296" y="330"/>
                  </a:lnTo>
                  <a:lnTo>
                    <a:pt x="296" y="330"/>
                  </a:lnTo>
                  <a:lnTo>
                    <a:pt x="284" y="340"/>
                  </a:lnTo>
                  <a:lnTo>
                    <a:pt x="276" y="342"/>
                  </a:lnTo>
                  <a:lnTo>
                    <a:pt x="274" y="350"/>
                  </a:lnTo>
                  <a:lnTo>
                    <a:pt x="274" y="350"/>
                  </a:lnTo>
                  <a:lnTo>
                    <a:pt x="274" y="358"/>
                  </a:lnTo>
                  <a:lnTo>
                    <a:pt x="272" y="362"/>
                  </a:lnTo>
                  <a:lnTo>
                    <a:pt x="272" y="362"/>
                  </a:lnTo>
                  <a:lnTo>
                    <a:pt x="270" y="368"/>
                  </a:lnTo>
                  <a:lnTo>
                    <a:pt x="264" y="370"/>
                  </a:lnTo>
                  <a:lnTo>
                    <a:pt x="256" y="372"/>
                  </a:lnTo>
                  <a:lnTo>
                    <a:pt x="256" y="372"/>
                  </a:lnTo>
                  <a:lnTo>
                    <a:pt x="240" y="382"/>
                  </a:lnTo>
                  <a:lnTo>
                    <a:pt x="232" y="388"/>
                  </a:lnTo>
                  <a:lnTo>
                    <a:pt x="230" y="396"/>
                  </a:lnTo>
                  <a:lnTo>
                    <a:pt x="230" y="396"/>
                  </a:lnTo>
                  <a:lnTo>
                    <a:pt x="222" y="408"/>
                  </a:lnTo>
                  <a:lnTo>
                    <a:pt x="210" y="422"/>
                  </a:lnTo>
                  <a:lnTo>
                    <a:pt x="196" y="436"/>
                  </a:lnTo>
                  <a:lnTo>
                    <a:pt x="192" y="438"/>
                  </a:lnTo>
                  <a:lnTo>
                    <a:pt x="184" y="436"/>
                  </a:lnTo>
                  <a:lnTo>
                    <a:pt x="184" y="436"/>
                  </a:lnTo>
                  <a:lnTo>
                    <a:pt x="172" y="428"/>
                  </a:lnTo>
                  <a:lnTo>
                    <a:pt x="172" y="428"/>
                  </a:lnTo>
                  <a:lnTo>
                    <a:pt x="170" y="428"/>
                  </a:lnTo>
                  <a:lnTo>
                    <a:pt x="164" y="430"/>
                  </a:lnTo>
                  <a:lnTo>
                    <a:pt x="162" y="430"/>
                  </a:lnTo>
                  <a:lnTo>
                    <a:pt x="156" y="430"/>
                  </a:lnTo>
                  <a:lnTo>
                    <a:pt x="156" y="430"/>
                  </a:lnTo>
                  <a:lnTo>
                    <a:pt x="152" y="428"/>
                  </a:lnTo>
                  <a:lnTo>
                    <a:pt x="144" y="426"/>
                  </a:lnTo>
                  <a:lnTo>
                    <a:pt x="144" y="426"/>
                  </a:lnTo>
                  <a:lnTo>
                    <a:pt x="136" y="426"/>
                  </a:lnTo>
                  <a:lnTo>
                    <a:pt x="134" y="426"/>
                  </a:lnTo>
                  <a:lnTo>
                    <a:pt x="126" y="422"/>
                  </a:lnTo>
                  <a:lnTo>
                    <a:pt x="126" y="422"/>
                  </a:lnTo>
                  <a:lnTo>
                    <a:pt x="122" y="416"/>
                  </a:lnTo>
                  <a:lnTo>
                    <a:pt x="114" y="412"/>
                  </a:lnTo>
                  <a:lnTo>
                    <a:pt x="96" y="410"/>
                  </a:lnTo>
                  <a:lnTo>
                    <a:pt x="96" y="410"/>
                  </a:lnTo>
                  <a:lnTo>
                    <a:pt x="84" y="410"/>
                  </a:lnTo>
                  <a:lnTo>
                    <a:pt x="72" y="412"/>
                  </a:lnTo>
                  <a:lnTo>
                    <a:pt x="72" y="412"/>
                  </a:lnTo>
                  <a:lnTo>
                    <a:pt x="66" y="416"/>
                  </a:lnTo>
                  <a:lnTo>
                    <a:pt x="56" y="416"/>
                  </a:lnTo>
                  <a:lnTo>
                    <a:pt x="56" y="416"/>
                  </a:lnTo>
                  <a:lnTo>
                    <a:pt x="42" y="400"/>
                  </a:lnTo>
                  <a:lnTo>
                    <a:pt x="26" y="386"/>
                  </a:lnTo>
                  <a:lnTo>
                    <a:pt x="26" y="386"/>
                  </a:lnTo>
                  <a:lnTo>
                    <a:pt x="10" y="370"/>
                  </a:lnTo>
                  <a:lnTo>
                    <a:pt x="10" y="370"/>
                  </a:lnTo>
                  <a:lnTo>
                    <a:pt x="4" y="360"/>
                  </a:lnTo>
                  <a:lnTo>
                    <a:pt x="2" y="350"/>
                  </a:lnTo>
                  <a:lnTo>
                    <a:pt x="2" y="350"/>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01" name="UGANDA"/>
            <p:cNvSpPr>
              <a:spLocks/>
            </p:cNvSpPr>
            <p:nvPr/>
          </p:nvSpPr>
          <p:spPr bwMode="auto">
            <a:xfrm>
              <a:off x="7500680" y="3007817"/>
              <a:ext cx="276163" cy="295276"/>
            </a:xfrm>
            <a:custGeom>
              <a:avLst/>
              <a:gdLst>
                <a:gd name="T0" fmla="*/ 2 w 216"/>
                <a:gd name="T1" fmla="*/ 226 h 246"/>
                <a:gd name="T2" fmla="*/ 4 w 216"/>
                <a:gd name="T3" fmla="*/ 186 h 246"/>
                <a:gd name="T4" fmla="*/ 14 w 216"/>
                <a:gd name="T5" fmla="*/ 160 h 246"/>
                <a:gd name="T6" fmla="*/ 14 w 216"/>
                <a:gd name="T7" fmla="*/ 150 h 246"/>
                <a:gd name="T8" fmla="*/ 24 w 216"/>
                <a:gd name="T9" fmla="*/ 140 h 246"/>
                <a:gd name="T10" fmla="*/ 58 w 216"/>
                <a:gd name="T11" fmla="*/ 108 h 246"/>
                <a:gd name="T12" fmla="*/ 70 w 216"/>
                <a:gd name="T13" fmla="*/ 94 h 246"/>
                <a:gd name="T14" fmla="*/ 64 w 216"/>
                <a:gd name="T15" fmla="*/ 86 h 246"/>
                <a:gd name="T16" fmla="*/ 52 w 216"/>
                <a:gd name="T17" fmla="*/ 80 h 246"/>
                <a:gd name="T18" fmla="*/ 50 w 216"/>
                <a:gd name="T19" fmla="*/ 80 h 246"/>
                <a:gd name="T20" fmla="*/ 50 w 216"/>
                <a:gd name="T21" fmla="*/ 68 h 246"/>
                <a:gd name="T22" fmla="*/ 54 w 216"/>
                <a:gd name="T23" fmla="*/ 38 h 246"/>
                <a:gd name="T24" fmla="*/ 52 w 216"/>
                <a:gd name="T25" fmla="*/ 30 h 246"/>
                <a:gd name="T26" fmla="*/ 58 w 216"/>
                <a:gd name="T27" fmla="*/ 24 h 246"/>
                <a:gd name="T28" fmla="*/ 68 w 216"/>
                <a:gd name="T29" fmla="*/ 18 h 246"/>
                <a:gd name="T30" fmla="*/ 80 w 216"/>
                <a:gd name="T31" fmla="*/ 26 h 246"/>
                <a:gd name="T32" fmla="*/ 90 w 216"/>
                <a:gd name="T33" fmla="*/ 18 h 246"/>
                <a:gd name="T34" fmla="*/ 98 w 216"/>
                <a:gd name="T35" fmla="*/ 26 h 246"/>
                <a:gd name="T36" fmla="*/ 108 w 216"/>
                <a:gd name="T37" fmla="*/ 26 h 246"/>
                <a:gd name="T38" fmla="*/ 120 w 216"/>
                <a:gd name="T39" fmla="*/ 18 h 246"/>
                <a:gd name="T40" fmla="*/ 136 w 216"/>
                <a:gd name="T41" fmla="*/ 16 h 246"/>
                <a:gd name="T42" fmla="*/ 160 w 216"/>
                <a:gd name="T43" fmla="*/ 16 h 246"/>
                <a:gd name="T44" fmla="*/ 176 w 216"/>
                <a:gd name="T45" fmla="*/ 0 h 246"/>
                <a:gd name="T46" fmla="*/ 180 w 216"/>
                <a:gd name="T47" fmla="*/ 14 h 246"/>
                <a:gd name="T48" fmla="*/ 186 w 216"/>
                <a:gd name="T49" fmla="*/ 16 h 246"/>
                <a:gd name="T50" fmla="*/ 190 w 216"/>
                <a:gd name="T51" fmla="*/ 18 h 246"/>
                <a:gd name="T52" fmla="*/ 196 w 216"/>
                <a:gd name="T53" fmla="*/ 30 h 246"/>
                <a:gd name="T54" fmla="*/ 210 w 216"/>
                <a:gd name="T55" fmla="*/ 64 h 246"/>
                <a:gd name="T56" fmla="*/ 214 w 216"/>
                <a:gd name="T57" fmla="*/ 74 h 246"/>
                <a:gd name="T58" fmla="*/ 216 w 216"/>
                <a:gd name="T59" fmla="*/ 86 h 246"/>
                <a:gd name="T60" fmla="*/ 212 w 216"/>
                <a:gd name="T61" fmla="*/ 110 h 246"/>
                <a:gd name="T62" fmla="*/ 210 w 216"/>
                <a:gd name="T63" fmla="*/ 126 h 246"/>
                <a:gd name="T64" fmla="*/ 202 w 216"/>
                <a:gd name="T65" fmla="*/ 136 h 246"/>
                <a:gd name="T66" fmla="*/ 196 w 216"/>
                <a:gd name="T67" fmla="*/ 140 h 246"/>
                <a:gd name="T68" fmla="*/ 186 w 216"/>
                <a:gd name="T69" fmla="*/ 152 h 246"/>
                <a:gd name="T70" fmla="*/ 174 w 216"/>
                <a:gd name="T71" fmla="*/ 176 h 246"/>
                <a:gd name="T72" fmla="*/ 174 w 216"/>
                <a:gd name="T73" fmla="*/ 228 h 246"/>
                <a:gd name="T74" fmla="*/ 62 w 216"/>
                <a:gd name="T75" fmla="*/ 228 h 246"/>
                <a:gd name="T76" fmla="*/ 34 w 216"/>
                <a:gd name="T77" fmla="*/ 232 h 246"/>
                <a:gd name="T78" fmla="*/ 22 w 216"/>
                <a:gd name="T79" fmla="*/ 246 h 246"/>
                <a:gd name="T80" fmla="*/ 14 w 216"/>
                <a:gd name="T81" fmla="*/ 246 h 246"/>
                <a:gd name="T82" fmla="*/ 10 w 216"/>
                <a:gd name="T83" fmla="*/ 242 h 246"/>
                <a:gd name="T84" fmla="*/ 0 w 216"/>
                <a:gd name="T85" fmla="*/ 23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46">
                  <a:moveTo>
                    <a:pt x="0" y="232"/>
                  </a:moveTo>
                  <a:lnTo>
                    <a:pt x="0" y="232"/>
                  </a:lnTo>
                  <a:lnTo>
                    <a:pt x="2" y="226"/>
                  </a:lnTo>
                  <a:lnTo>
                    <a:pt x="2" y="212"/>
                  </a:lnTo>
                  <a:lnTo>
                    <a:pt x="2" y="212"/>
                  </a:lnTo>
                  <a:lnTo>
                    <a:pt x="4" y="186"/>
                  </a:lnTo>
                  <a:lnTo>
                    <a:pt x="4" y="186"/>
                  </a:lnTo>
                  <a:lnTo>
                    <a:pt x="12" y="172"/>
                  </a:lnTo>
                  <a:lnTo>
                    <a:pt x="14" y="160"/>
                  </a:lnTo>
                  <a:lnTo>
                    <a:pt x="14" y="160"/>
                  </a:lnTo>
                  <a:lnTo>
                    <a:pt x="14" y="150"/>
                  </a:lnTo>
                  <a:lnTo>
                    <a:pt x="14" y="150"/>
                  </a:lnTo>
                  <a:lnTo>
                    <a:pt x="18" y="148"/>
                  </a:lnTo>
                  <a:lnTo>
                    <a:pt x="22" y="146"/>
                  </a:lnTo>
                  <a:lnTo>
                    <a:pt x="24" y="140"/>
                  </a:lnTo>
                  <a:lnTo>
                    <a:pt x="24" y="140"/>
                  </a:lnTo>
                  <a:lnTo>
                    <a:pt x="40" y="122"/>
                  </a:lnTo>
                  <a:lnTo>
                    <a:pt x="58" y="108"/>
                  </a:lnTo>
                  <a:lnTo>
                    <a:pt x="58" y="108"/>
                  </a:lnTo>
                  <a:lnTo>
                    <a:pt x="64" y="104"/>
                  </a:lnTo>
                  <a:lnTo>
                    <a:pt x="70" y="94"/>
                  </a:lnTo>
                  <a:lnTo>
                    <a:pt x="70" y="94"/>
                  </a:lnTo>
                  <a:lnTo>
                    <a:pt x="68" y="90"/>
                  </a:lnTo>
                  <a:lnTo>
                    <a:pt x="64" y="86"/>
                  </a:lnTo>
                  <a:lnTo>
                    <a:pt x="58" y="80"/>
                  </a:lnTo>
                  <a:lnTo>
                    <a:pt x="58" y="80"/>
                  </a:lnTo>
                  <a:lnTo>
                    <a:pt x="52" y="80"/>
                  </a:lnTo>
                  <a:lnTo>
                    <a:pt x="52" y="80"/>
                  </a:lnTo>
                  <a:lnTo>
                    <a:pt x="50" y="80"/>
                  </a:lnTo>
                  <a:lnTo>
                    <a:pt x="50" y="80"/>
                  </a:lnTo>
                  <a:lnTo>
                    <a:pt x="50" y="74"/>
                  </a:lnTo>
                  <a:lnTo>
                    <a:pt x="50" y="68"/>
                  </a:lnTo>
                  <a:lnTo>
                    <a:pt x="50" y="68"/>
                  </a:lnTo>
                  <a:lnTo>
                    <a:pt x="50" y="54"/>
                  </a:lnTo>
                  <a:lnTo>
                    <a:pt x="52" y="44"/>
                  </a:lnTo>
                  <a:lnTo>
                    <a:pt x="54" y="38"/>
                  </a:lnTo>
                  <a:lnTo>
                    <a:pt x="54" y="38"/>
                  </a:lnTo>
                  <a:lnTo>
                    <a:pt x="52" y="36"/>
                  </a:lnTo>
                  <a:lnTo>
                    <a:pt x="52" y="30"/>
                  </a:lnTo>
                  <a:lnTo>
                    <a:pt x="52" y="30"/>
                  </a:lnTo>
                  <a:lnTo>
                    <a:pt x="54" y="26"/>
                  </a:lnTo>
                  <a:lnTo>
                    <a:pt x="58" y="24"/>
                  </a:lnTo>
                  <a:lnTo>
                    <a:pt x="58" y="24"/>
                  </a:lnTo>
                  <a:lnTo>
                    <a:pt x="64" y="18"/>
                  </a:lnTo>
                  <a:lnTo>
                    <a:pt x="68" y="18"/>
                  </a:lnTo>
                  <a:lnTo>
                    <a:pt x="68" y="18"/>
                  </a:lnTo>
                  <a:lnTo>
                    <a:pt x="74" y="24"/>
                  </a:lnTo>
                  <a:lnTo>
                    <a:pt x="80" y="26"/>
                  </a:lnTo>
                  <a:lnTo>
                    <a:pt x="80" y="26"/>
                  </a:lnTo>
                  <a:lnTo>
                    <a:pt x="84" y="18"/>
                  </a:lnTo>
                  <a:lnTo>
                    <a:pt x="90" y="18"/>
                  </a:lnTo>
                  <a:lnTo>
                    <a:pt x="92" y="24"/>
                  </a:lnTo>
                  <a:lnTo>
                    <a:pt x="92" y="24"/>
                  </a:lnTo>
                  <a:lnTo>
                    <a:pt x="98" y="26"/>
                  </a:lnTo>
                  <a:lnTo>
                    <a:pt x="104" y="30"/>
                  </a:lnTo>
                  <a:lnTo>
                    <a:pt x="104" y="30"/>
                  </a:lnTo>
                  <a:lnTo>
                    <a:pt x="108" y="26"/>
                  </a:lnTo>
                  <a:lnTo>
                    <a:pt x="110" y="24"/>
                  </a:lnTo>
                  <a:lnTo>
                    <a:pt x="120" y="18"/>
                  </a:lnTo>
                  <a:lnTo>
                    <a:pt x="120" y="18"/>
                  </a:lnTo>
                  <a:lnTo>
                    <a:pt x="130" y="18"/>
                  </a:lnTo>
                  <a:lnTo>
                    <a:pt x="136" y="16"/>
                  </a:lnTo>
                  <a:lnTo>
                    <a:pt x="136" y="16"/>
                  </a:lnTo>
                  <a:lnTo>
                    <a:pt x="150" y="18"/>
                  </a:lnTo>
                  <a:lnTo>
                    <a:pt x="152" y="18"/>
                  </a:lnTo>
                  <a:lnTo>
                    <a:pt x="160" y="16"/>
                  </a:lnTo>
                  <a:lnTo>
                    <a:pt x="160" y="16"/>
                  </a:lnTo>
                  <a:lnTo>
                    <a:pt x="170" y="10"/>
                  </a:lnTo>
                  <a:lnTo>
                    <a:pt x="176" y="0"/>
                  </a:lnTo>
                  <a:lnTo>
                    <a:pt x="176" y="0"/>
                  </a:lnTo>
                  <a:lnTo>
                    <a:pt x="180" y="6"/>
                  </a:lnTo>
                  <a:lnTo>
                    <a:pt x="180" y="14"/>
                  </a:lnTo>
                  <a:lnTo>
                    <a:pt x="180" y="14"/>
                  </a:lnTo>
                  <a:lnTo>
                    <a:pt x="184" y="16"/>
                  </a:lnTo>
                  <a:lnTo>
                    <a:pt x="186" y="16"/>
                  </a:lnTo>
                  <a:lnTo>
                    <a:pt x="186" y="18"/>
                  </a:lnTo>
                  <a:lnTo>
                    <a:pt x="190" y="18"/>
                  </a:lnTo>
                  <a:lnTo>
                    <a:pt x="190" y="18"/>
                  </a:lnTo>
                  <a:lnTo>
                    <a:pt x="196" y="26"/>
                  </a:lnTo>
                  <a:lnTo>
                    <a:pt x="196" y="30"/>
                  </a:lnTo>
                  <a:lnTo>
                    <a:pt x="196" y="30"/>
                  </a:lnTo>
                  <a:lnTo>
                    <a:pt x="196" y="40"/>
                  </a:lnTo>
                  <a:lnTo>
                    <a:pt x="196" y="46"/>
                  </a:lnTo>
                  <a:lnTo>
                    <a:pt x="210" y="64"/>
                  </a:lnTo>
                  <a:lnTo>
                    <a:pt x="210" y="64"/>
                  </a:lnTo>
                  <a:lnTo>
                    <a:pt x="214" y="74"/>
                  </a:lnTo>
                  <a:lnTo>
                    <a:pt x="214" y="74"/>
                  </a:lnTo>
                  <a:lnTo>
                    <a:pt x="214" y="80"/>
                  </a:lnTo>
                  <a:lnTo>
                    <a:pt x="216" y="86"/>
                  </a:lnTo>
                  <a:lnTo>
                    <a:pt x="216" y="86"/>
                  </a:lnTo>
                  <a:lnTo>
                    <a:pt x="216" y="98"/>
                  </a:lnTo>
                  <a:lnTo>
                    <a:pt x="212" y="110"/>
                  </a:lnTo>
                  <a:lnTo>
                    <a:pt x="212" y="110"/>
                  </a:lnTo>
                  <a:lnTo>
                    <a:pt x="210" y="120"/>
                  </a:lnTo>
                  <a:lnTo>
                    <a:pt x="210" y="126"/>
                  </a:lnTo>
                  <a:lnTo>
                    <a:pt x="210" y="126"/>
                  </a:lnTo>
                  <a:lnTo>
                    <a:pt x="210" y="130"/>
                  </a:lnTo>
                  <a:lnTo>
                    <a:pt x="204" y="132"/>
                  </a:lnTo>
                  <a:lnTo>
                    <a:pt x="202" y="136"/>
                  </a:lnTo>
                  <a:lnTo>
                    <a:pt x="202" y="136"/>
                  </a:lnTo>
                  <a:lnTo>
                    <a:pt x="200" y="138"/>
                  </a:lnTo>
                  <a:lnTo>
                    <a:pt x="196" y="140"/>
                  </a:lnTo>
                  <a:lnTo>
                    <a:pt x="192" y="150"/>
                  </a:lnTo>
                  <a:lnTo>
                    <a:pt x="192" y="150"/>
                  </a:lnTo>
                  <a:lnTo>
                    <a:pt x="186" y="152"/>
                  </a:lnTo>
                  <a:lnTo>
                    <a:pt x="184" y="160"/>
                  </a:lnTo>
                  <a:lnTo>
                    <a:pt x="184" y="160"/>
                  </a:lnTo>
                  <a:lnTo>
                    <a:pt x="174" y="176"/>
                  </a:lnTo>
                  <a:lnTo>
                    <a:pt x="174" y="176"/>
                  </a:lnTo>
                  <a:lnTo>
                    <a:pt x="174" y="202"/>
                  </a:lnTo>
                  <a:lnTo>
                    <a:pt x="174" y="228"/>
                  </a:lnTo>
                  <a:lnTo>
                    <a:pt x="174" y="228"/>
                  </a:lnTo>
                  <a:lnTo>
                    <a:pt x="118" y="228"/>
                  </a:lnTo>
                  <a:lnTo>
                    <a:pt x="62" y="228"/>
                  </a:lnTo>
                  <a:lnTo>
                    <a:pt x="62" y="228"/>
                  </a:lnTo>
                  <a:lnTo>
                    <a:pt x="42" y="228"/>
                  </a:lnTo>
                  <a:lnTo>
                    <a:pt x="34" y="232"/>
                  </a:lnTo>
                  <a:lnTo>
                    <a:pt x="28" y="240"/>
                  </a:lnTo>
                  <a:lnTo>
                    <a:pt x="28" y="240"/>
                  </a:lnTo>
                  <a:lnTo>
                    <a:pt x="22" y="246"/>
                  </a:lnTo>
                  <a:lnTo>
                    <a:pt x="18" y="246"/>
                  </a:lnTo>
                  <a:lnTo>
                    <a:pt x="14" y="246"/>
                  </a:lnTo>
                  <a:lnTo>
                    <a:pt x="14" y="246"/>
                  </a:lnTo>
                  <a:lnTo>
                    <a:pt x="12" y="242"/>
                  </a:lnTo>
                  <a:lnTo>
                    <a:pt x="10" y="242"/>
                  </a:lnTo>
                  <a:lnTo>
                    <a:pt x="10" y="242"/>
                  </a:lnTo>
                  <a:lnTo>
                    <a:pt x="2" y="246"/>
                  </a:lnTo>
                  <a:lnTo>
                    <a:pt x="2" y="246"/>
                  </a:lnTo>
                  <a:lnTo>
                    <a:pt x="0" y="232"/>
                  </a:lnTo>
                  <a:lnTo>
                    <a:pt x="0" y="23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02" name="TANZANIA"/>
            <p:cNvSpPr>
              <a:spLocks/>
            </p:cNvSpPr>
            <p:nvPr/>
          </p:nvSpPr>
          <p:spPr bwMode="auto">
            <a:xfrm>
              <a:off x="7487894" y="3281487"/>
              <a:ext cx="567670" cy="561746"/>
            </a:xfrm>
            <a:custGeom>
              <a:avLst/>
              <a:gdLst>
                <a:gd name="T0" fmla="*/ 4 w 444"/>
                <a:gd name="T1" fmla="*/ 154 h 468"/>
                <a:gd name="T2" fmla="*/ 26 w 444"/>
                <a:gd name="T3" fmla="*/ 140 h 468"/>
                <a:gd name="T4" fmla="*/ 44 w 444"/>
                <a:gd name="T5" fmla="*/ 120 h 468"/>
                <a:gd name="T6" fmla="*/ 50 w 444"/>
                <a:gd name="T7" fmla="*/ 110 h 468"/>
                <a:gd name="T8" fmla="*/ 60 w 444"/>
                <a:gd name="T9" fmla="*/ 100 h 468"/>
                <a:gd name="T10" fmla="*/ 62 w 444"/>
                <a:gd name="T11" fmla="*/ 84 h 468"/>
                <a:gd name="T12" fmla="*/ 50 w 444"/>
                <a:gd name="T13" fmla="*/ 72 h 468"/>
                <a:gd name="T14" fmla="*/ 52 w 444"/>
                <a:gd name="T15" fmla="*/ 60 h 468"/>
                <a:gd name="T16" fmla="*/ 62 w 444"/>
                <a:gd name="T17" fmla="*/ 50 h 468"/>
                <a:gd name="T18" fmla="*/ 46 w 444"/>
                <a:gd name="T19" fmla="*/ 4 h 468"/>
                <a:gd name="T20" fmla="*/ 90 w 444"/>
                <a:gd name="T21" fmla="*/ 0 h 468"/>
                <a:gd name="T22" fmla="*/ 184 w 444"/>
                <a:gd name="T23" fmla="*/ 0 h 468"/>
                <a:gd name="T24" fmla="*/ 264 w 444"/>
                <a:gd name="T25" fmla="*/ 50 h 468"/>
                <a:gd name="T26" fmla="*/ 332 w 444"/>
                <a:gd name="T27" fmla="*/ 86 h 468"/>
                <a:gd name="T28" fmla="*/ 332 w 444"/>
                <a:gd name="T29" fmla="*/ 106 h 468"/>
                <a:gd name="T30" fmla="*/ 364 w 444"/>
                <a:gd name="T31" fmla="*/ 136 h 468"/>
                <a:gd name="T32" fmla="*/ 396 w 444"/>
                <a:gd name="T33" fmla="*/ 162 h 468"/>
                <a:gd name="T34" fmla="*/ 382 w 444"/>
                <a:gd name="T35" fmla="*/ 212 h 468"/>
                <a:gd name="T36" fmla="*/ 382 w 444"/>
                <a:gd name="T37" fmla="*/ 226 h 468"/>
                <a:gd name="T38" fmla="*/ 398 w 444"/>
                <a:gd name="T39" fmla="*/ 252 h 468"/>
                <a:gd name="T40" fmla="*/ 404 w 444"/>
                <a:gd name="T41" fmla="*/ 266 h 468"/>
                <a:gd name="T42" fmla="*/ 398 w 444"/>
                <a:gd name="T43" fmla="*/ 288 h 468"/>
                <a:gd name="T44" fmla="*/ 402 w 444"/>
                <a:gd name="T45" fmla="*/ 308 h 468"/>
                <a:gd name="T46" fmla="*/ 404 w 444"/>
                <a:gd name="T47" fmla="*/ 338 h 468"/>
                <a:gd name="T48" fmla="*/ 404 w 444"/>
                <a:gd name="T49" fmla="*/ 350 h 468"/>
                <a:gd name="T50" fmla="*/ 412 w 444"/>
                <a:gd name="T51" fmla="*/ 356 h 468"/>
                <a:gd name="T52" fmla="*/ 416 w 444"/>
                <a:gd name="T53" fmla="*/ 376 h 468"/>
                <a:gd name="T54" fmla="*/ 416 w 444"/>
                <a:gd name="T55" fmla="*/ 388 h 468"/>
                <a:gd name="T56" fmla="*/ 426 w 444"/>
                <a:gd name="T57" fmla="*/ 404 h 468"/>
                <a:gd name="T58" fmla="*/ 438 w 444"/>
                <a:gd name="T59" fmla="*/ 406 h 468"/>
                <a:gd name="T60" fmla="*/ 432 w 444"/>
                <a:gd name="T61" fmla="*/ 422 h 468"/>
                <a:gd name="T62" fmla="*/ 382 w 444"/>
                <a:gd name="T63" fmla="*/ 446 h 468"/>
                <a:gd name="T64" fmla="*/ 362 w 444"/>
                <a:gd name="T65" fmla="*/ 456 h 468"/>
                <a:gd name="T66" fmla="*/ 344 w 444"/>
                <a:gd name="T67" fmla="*/ 452 h 468"/>
                <a:gd name="T68" fmla="*/ 324 w 444"/>
                <a:gd name="T69" fmla="*/ 468 h 468"/>
                <a:gd name="T70" fmla="*/ 296 w 444"/>
                <a:gd name="T71" fmla="*/ 462 h 468"/>
                <a:gd name="T72" fmla="*/ 270 w 444"/>
                <a:gd name="T73" fmla="*/ 460 h 468"/>
                <a:gd name="T74" fmla="*/ 254 w 444"/>
                <a:gd name="T75" fmla="*/ 460 h 468"/>
                <a:gd name="T76" fmla="*/ 224 w 444"/>
                <a:gd name="T77" fmla="*/ 458 h 468"/>
                <a:gd name="T78" fmla="*/ 212 w 444"/>
                <a:gd name="T79" fmla="*/ 440 h 468"/>
                <a:gd name="T80" fmla="*/ 210 w 444"/>
                <a:gd name="T81" fmla="*/ 396 h 468"/>
                <a:gd name="T82" fmla="*/ 186 w 444"/>
                <a:gd name="T83" fmla="*/ 374 h 468"/>
                <a:gd name="T84" fmla="*/ 170 w 444"/>
                <a:gd name="T85" fmla="*/ 376 h 468"/>
                <a:gd name="T86" fmla="*/ 146 w 444"/>
                <a:gd name="T87" fmla="*/ 366 h 468"/>
                <a:gd name="T88" fmla="*/ 122 w 444"/>
                <a:gd name="T89" fmla="*/ 356 h 468"/>
                <a:gd name="T90" fmla="*/ 102 w 444"/>
                <a:gd name="T91" fmla="*/ 346 h 468"/>
                <a:gd name="T92" fmla="*/ 90 w 444"/>
                <a:gd name="T93" fmla="*/ 336 h 468"/>
                <a:gd name="T94" fmla="*/ 66 w 444"/>
                <a:gd name="T95" fmla="*/ 328 h 468"/>
                <a:gd name="T96" fmla="*/ 40 w 444"/>
                <a:gd name="T97" fmla="*/ 272 h 468"/>
                <a:gd name="T98" fmla="*/ 12 w 444"/>
                <a:gd name="T99" fmla="*/ 238 h 468"/>
                <a:gd name="T100" fmla="*/ 10 w 444"/>
                <a:gd name="T101" fmla="*/ 20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468">
                  <a:moveTo>
                    <a:pt x="0" y="174"/>
                  </a:moveTo>
                  <a:lnTo>
                    <a:pt x="0" y="174"/>
                  </a:lnTo>
                  <a:lnTo>
                    <a:pt x="0" y="166"/>
                  </a:lnTo>
                  <a:lnTo>
                    <a:pt x="4" y="162"/>
                  </a:lnTo>
                  <a:lnTo>
                    <a:pt x="4" y="154"/>
                  </a:lnTo>
                  <a:lnTo>
                    <a:pt x="4" y="150"/>
                  </a:lnTo>
                  <a:lnTo>
                    <a:pt x="4" y="150"/>
                  </a:lnTo>
                  <a:lnTo>
                    <a:pt x="20" y="150"/>
                  </a:lnTo>
                  <a:lnTo>
                    <a:pt x="22" y="146"/>
                  </a:lnTo>
                  <a:lnTo>
                    <a:pt x="26" y="140"/>
                  </a:lnTo>
                  <a:lnTo>
                    <a:pt x="26" y="140"/>
                  </a:lnTo>
                  <a:lnTo>
                    <a:pt x="46" y="124"/>
                  </a:lnTo>
                  <a:lnTo>
                    <a:pt x="46" y="124"/>
                  </a:lnTo>
                  <a:lnTo>
                    <a:pt x="46" y="122"/>
                  </a:lnTo>
                  <a:lnTo>
                    <a:pt x="44" y="120"/>
                  </a:lnTo>
                  <a:lnTo>
                    <a:pt x="44" y="112"/>
                  </a:lnTo>
                  <a:lnTo>
                    <a:pt x="44" y="112"/>
                  </a:lnTo>
                  <a:lnTo>
                    <a:pt x="46" y="110"/>
                  </a:lnTo>
                  <a:lnTo>
                    <a:pt x="46" y="110"/>
                  </a:lnTo>
                  <a:lnTo>
                    <a:pt x="50" y="110"/>
                  </a:lnTo>
                  <a:lnTo>
                    <a:pt x="50" y="106"/>
                  </a:lnTo>
                  <a:lnTo>
                    <a:pt x="50" y="106"/>
                  </a:lnTo>
                  <a:lnTo>
                    <a:pt x="52" y="104"/>
                  </a:lnTo>
                  <a:lnTo>
                    <a:pt x="60" y="100"/>
                  </a:lnTo>
                  <a:lnTo>
                    <a:pt x="60" y="100"/>
                  </a:lnTo>
                  <a:lnTo>
                    <a:pt x="62" y="94"/>
                  </a:lnTo>
                  <a:lnTo>
                    <a:pt x="60" y="92"/>
                  </a:lnTo>
                  <a:lnTo>
                    <a:pt x="60" y="86"/>
                  </a:lnTo>
                  <a:lnTo>
                    <a:pt x="62" y="84"/>
                  </a:lnTo>
                  <a:lnTo>
                    <a:pt x="62" y="84"/>
                  </a:lnTo>
                  <a:lnTo>
                    <a:pt x="52" y="84"/>
                  </a:lnTo>
                  <a:lnTo>
                    <a:pt x="46" y="84"/>
                  </a:lnTo>
                  <a:lnTo>
                    <a:pt x="46" y="80"/>
                  </a:lnTo>
                  <a:lnTo>
                    <a:pt x="50" y="72"/>
                  </a:lnTo>
                  <a:lnTo>
                    <a:pt x="50" y="72"/>
                  </a:lnTo>
                  <a:lnTo>
                    <a:pt x="46" y="70"/>
                  </a:lnTo>
                  <a:lnTo>
                    <a:pt x="44" y="70"/>
                  </a:lnTo>
                  <a:lnTo>
                    <a:pt x="50" y="64"/>
                  </a:lnTo>
                  <a:lnTo>
                    <a:pt x="50" y="64"/>
                  </a:lnTo>
                  <a:lnTo>
                    <a:pt x="52" y="60"/>
                  </a:lnTo>
                  <a:lnTo>
                    <a:pt x="54" y="60"/>
                  </a:lnTo>
                  <a:lnTo>
                    <a:pt x="60" y="60"/>
                  </a:lnTo>
                  <a:lnTo>
                    <a:pt x="62" y="58"/>
                  </a:lnTo>
                  <a:lnTo>
                    <a:pt x="62" y="58"/>
                  </a:lnTo>
                  <a:lnTo>
                    <a:pt x="62" y="50"/>
                  </a:lnTo>
                  <a:lnTo>
                    <a:pt x="62" y="40"/>
                  </a:lnTo>
                  <a:lnTo>
                    <a:pt x="54" y="20"/>
                  </a:lnTo>
                  <a:lnTo>
                    <a:pt x="54" y="20"/>
                  </a:lnTo>
                  <a:lnTo>
                    <a:pt x="46" y="10"/>
                  </a:lnTo>
                  <a:lnTo>
                    <a:pt x="46" y="4"/>
                  </a:lnTo>
                  <a:lnTo>
                    <a:pt x="52" y="2"/>
                  </a:lnTo>
                  <a:lnTo>
                    <a:pt x="52" y="2"/>
                  </a:lnTo>
                  <a:lnTo>
                    <a:pt x="72" y="0"/>
                  </a:lnTo>
                  <a:lnTo>
                    <a:pt x="90" y="0"/>
                  </a:lnTo>
                  <a:lnTo>
                    <a:pt x="90" y="0"/>
                  </a:lnTo>
                  <a:lnTo>
                    <a:pt x="140" y="0"/>
                  </a:lnTo>
                  <a:lnTo>
                    <a:pt x="140" y="0"/>
                  </a:lnTo>
                  <a:lnTo>
                    <a:pt x="162" y="0"/>
                  </a:lnTo>
                  <a:lnTo>
                    <a:pt x="184" y="0"/>
                  </a:lnTo>
                  <a:lnTo>
                    <a:pt x="184" y="0"/>
                  </a:lnTo>
                  <a:lnTo>
                    <a:pt x="194" y="2"/>
                  </a:lnTo>
                  <a:lnTo>
                    <a:pt x="202" y="10"/>
                  </a:lnTo>
                  <a:lnTo>
                    <a:pt x="222" y="20"/>
                  </a:lnTo>
                  <a:lnTo>
                    <a:pt x="222" y="20"/>
                  </a:lnTo>
                  <a:lnTo>
                    <a:pt x="264" y="50"/>
                  </a:lnTo>
                  <a:lnTo>
                    <a:pt x="264" y="50"/>
                  </a:lnTo>
                  <a:lnTo>
                    <a:pt x="306" y="72"/>
                  </a:lnTo>
                  <a:lnTo>
                    <a:pt x="306" y="72"/>
                  </a:lnTo>
                  <a:lnTo>
                    <a:pt x="324" y="82"/>
                  </a:lnTo>
                  <a:lnTo>
                    <a:pt x="332" y="86"/>
                  </a:lnTo>
                  <a:lnTo>
                    <a:pt x="334" y="96"/>
                  </a:lnTo>
                  <a:lnTo>
                    <a:pt x="334" y="96"/>
                  </a:lnTo>
                  <a:lnTo>
                    <a:pt x="334" y="100"/>
                  </a:lnTo>
                  <a:lnTo>
                    <a:pt x="332" y="106"/>
                  </a:lnTo>
                  <a:lnTo>
                    <a:pt x="332" y="106"/>
                  </a:lnTo>
                  <a:lnTo>
                    <a:pt x="334" y="110"/>
                  </a:lnTo>
                  <a:lnTo>
                    <a:pt x="336" y="116"/>
                  </a:lnTo>
                  <a:lnTo>
                    <a:pt x="336" y="116"/>
                  </a:lnTo>
                  <a:lnTo>
                    <a:pt x="350" y="126"/>
                  </a:lnTo>
                  <a:lnTo>
                    <a:pt x="364" y="136"/>
                  </a:lnTo>
                  <a:lnTo>
                    <a:pt x="364" y="136"/>
                  </a:lnTo>
                  <a:lnTo>
                    <a:pt x="384" y="150"/>
                  </a:lnTo>
                  <a:lnTo>
                    <a:pt x="388" y="154"/>
                  </a:lnTo>
                  <a:lnTo>
                    <a:pt x="396" y="162"/>
                  </a:lnTo>
                  <a:lnTo>
                    <a:pt x="396" y="162"/>
                  </a:lnTo>
                  <a:lnTo>
                    <a:pt x="388" y="180"/>
                  </a:lnTo>
                  <a:lnTo>
                    <a:pt x="386" y="194"/>
                  </a:lnTo>
                  <a:lnTo>
                    <a:pt x="386" y="194"/>
                  </a:lnTo>
                  <a:lnTo>
                    <a:pt x="382" y="212"/>
                  </a:lnTo>
                  <a:lnTo>
                    <a:pt x="382" y="212"/>
                  </a:lnTo>
                  <a:lnTo>
                    <a:pt x="376" y="216"/>
                  </a:lnTo>
                  <a:lnTo>
                    <a:pt x="376" y="216"/>
                  </a:lnTo>
                  <a:lnTo>
                    <a:pt x="382" y="222"/>
                  </a:lnTo>
                  <a:lnTo>
                    <a:pt x="382" y="226"/>
                  </a:lnTo>
                  <a:lnTo>
                    <a:pt x="382" y="226"/>
                  </a:lnTo>
                  <a:lnTo>
                    <a:pt x="382" y="232"/>
                  </a:lnTo>
                  <a:lnTo>
                    <a:pt x="384" y="234"/>
                  </a:lnTo>
                  <a:lnTo>
                    <a:pt x="388" y="242"/>
                  </a:lnTo>
                  <a:lnTo>
                    <a:pt x="396" y="246"/>
                  </a:lnTo>
                  <a:lnTo>
                    <a:pt x="398" y="252"/>
                  </a:lnTo>
                  <a:lnTo>
                    <a:pt x="398" y="256"/>
                  </a:lnTo>
                  <a:lnTo>
                    <a:pt x="398" y="256"/>
                  </a:lnTo>
                  <a:lnTo>
                    <a:pt x="404" y="256"/>
                  </a:lnTo>
                  <a:lnTo>
                    <a:pt x="408" y="258"/>
                  </a:lnTo>
                  <a:lnTo>
                    <a:pt x="404" y="266"/>
                  </a:lnTo>
                  <a:lnTo>
                    <a:pt x="404" y="272"/>
                  </a:lnTo>
                  <a:lnTo>
                    <a:pt x="404" y="272"/>
                  </a:lnTo>
                  <a:lnTo>
                    <a:pt x="402" y="278"/>
                  </a:lnTo>
                  <a:lnTo>
                    <a:pt x="398" y="284"/>
                  </a:lnTo>
                  <a:lnTo>
                    <a:pt x="398" y="288"/>
                  </a:lnTo>
                  <a:lnTo>
                    <a:pt x="396" y="298"/>
                  </a:lnTo>
                  <a:lnTo>
                    <a:pt x="396" y="298"/>
                  </a:lnTo>
                  <a:lnTo>
                    <a:pt x="402" y="296"/>
                  </a:lnTo>
                  <a:lnTo>
                    <a:pt x="404" y="298"/>
                  </a:lnTo>
                  <a:lnTo>
                    <a:pt x="402" y="308"/>
                  </a:lnTo>
                  <a:lnTo>
                    <a:pt x="402" y="308"/>
                  </a:lnTo>
                  <a:lnTo>
                    <a:pt x="398" y="318"/>
                  </a:lnTo>
                  <a:lnTo>
                    <a:pt x="398" y="328"/>
                  </a:lnTo>
                  <a:lnTo>
                    <a:pt x="398" y="328"/>
                  </a:lnTo>
                  <a:lnTo>
                    <a:pt x="404" y="338"/>
                  </a:lnTo>
                  <a:lnTo>
                    <a:pt x="404" y="340"/>
                  </a:lnTo>
                  <a:lnTo>
                    <a:pt x="402" y="346"/>
                  </a:lnTo>
                  <a:lnTo>
                    <a:pt x="402" y="346"/>
                  </a:lnTo>
                  <a:lnTo>
                    <a:pt x="404" y="348"/>
                  </a:lnTo>
                  <a:lnTo>
                    <a:pt x="404" y="350"/>
                  </a:lnTo>
                  <a:lnTo>
                    <a:pt x="408" y="354"/>
                  </a:lnTo>
                  <a:lnTo>
                    <a:pt x="408" y="354"/>
                  </a:lnTo>
                  <a:lnTo>
                    <a:pt x="408" y="354"/>
                  </a:lnTo>
                  <a:lnTo>
                    <a:pt x="412" y="354"/>
                  </a:lnTo>
                  <a:lnTo>
                    <a:pt x="412" y="356"/>
                  </a:lnTo>
                  <a:lnTo>
                    <a:pt x="412" y="364"/>
                  </a:lnTo>
                  <a:lnTo>
                    <a:pt x="412" y="364"/>
                  </a:lnTo>
                  <a:lnTo>
                    <a:pt x="412" y="366"/>
                  </a:lnTo>
                  <a:lnTo>
                    <a:pt x="412" y="368"/>
                  </a:lnTo>
                  <a:lnTo>
                    <a:pt x="416" y="376"/>
                  </a:lnTo>
                  <a:lnTo>
                    <a:pt x="416" y="376"/>
                  </a:lnTo>
                  <a:lnTo>
                    <a:pt x="416" y="380"/>
                  </a:lnTo>
                  <a:lnTo>
                    <a:pt x="416" y="386"/>
                  </a:lnTo>
                  <a:lnTo>
                    <a:pt x="416" y="386"/>
                  </a:lnTo>
                  <a:lnTo>
                    <a:pt x="416" y="388"/>
                  </a:lnTo>
                  <a:lnTo>
                    <a:pt x="414" y="394"/>
                  </a:lnTo>
                  <a:lnTo>
                    <a:pt x="414" y="394"/>
                  </a:lnTo>
                  <a:lnTo>
                    <a:pt x="422" y="394"/>
                  </a:lnTo>
                  <a:lnTo>
                    <a:pt x="424" y="394"/>
                  </a:lnTo>
                  <a:lnTo>
                    <a:pt x="426" y="404"/>
                  </a:lnTo>
                  <a:lnTo>
                    <a:pt x="426" y="404"/>
                  </a:lnTo>
                  <a:lnTo>
                    <a:pt x="426" y="400"/>
                  </a:lnTo>
                  <a:lnTo>
                    <a:pt x="426" y="400"/>
                  </a:lnTo>
                  <a:lnTo>
                    <a:pt x="432" y="404"/>
                  </a:lnTo>
                  <a:lnTo>
                    <a:pt x="438" y="406"/>
                  </a:lnTo>
                  <a:lnTo>
                    <a:pt x="444" y="406"/>
                  </a:lnTo>
                  <a:lnTo>
                    <a:pt x="444" y="406"/>
                  </a:lnTo>
                  <a:lnTo>
                    <a:pt x="444" y="414"/>
                  </a:lnTo>
                  <a:lnTo>
                    <a:pt x="442" y="416"/>
                  </a:lnTo>
                  <a:lnTo>
                    <a:pt x="432" y="422"/>
                  </a:lnTo>
                  <a:lnTo>
                    <a:pt x="412" y="436"/>
                  </a:lnTo>
                  <a:lnTo>
                    <a:pt x="412" y="436"/>
                  </a:lnTo>
                  <a:lnTo>
                    <a:pt x="398" y="442"/>
                  </a:lnTo>
                  <a:lnTo>
                    <a:pt x="398" y="442"/>
                  </a:lnTo>
                  <a:lnTo>
                    <a:pt x="382" y="446"/>
                  </a:lnTo>
                  <a:lnTo>
                    <a:pt x="382" y="446"/>
                  </a:lnTo>
                  <a:lnTo>
                    <a:pt x="374" y="448"/>
                  </a:lnTo>
                  <a:lnTo>
                    <a:pt x="364" y="456"/>
                  </a:lnTo>
                  <a:lnTo>
                    <a:pt x="364" y="456"/>
                  </a:lnTo>
                  <a:lnTo>
                    <a:pt x="362" y="456"/>
                  </a:lnTo>
                  <a:lnTo>
                    <a:pt x="358" y="452"/>
                  </a:lnTo>
                  <a:lnTo>
                    <a:pt x="354" y="448"/>
                  </a:lnTo>
                  <a:lnTo>
                    <a:pt x="346" y="448"/>
                  </a:lnTo>
                  <a:lnTo>
                    <a:pt x="346" y="448"/>
                  </a:lnTo>
                  <a:lnTo>
                    <a:pt x="344" y="452"/>
                  </a:lnTo>
                  <a:lnTo>
                    <a:pt x="342" y="458"/>
                  </a:lnTo>
                  <a:lnTo>
                    <a:pt x="336" y="460"/>
                  </a:lnTo>
                  <a:lnTo>
                    <a:pt x="332" y="468"/>
                  </a:lnTo>
                  <a:lnTo>
                    <a:pt x="332" y="468"/>
                  </a:lnTo>
                  <a:lnTo>
                    <a:pt x="324" y="468"/>
                  </a:lnTo>
                  <a:lnTo>
                    <a:pt x="320" y="468"/>
                  </a:lnTo>
                  <a:lnTo>
                    <a:pt x="310" y="462"/>
                  </a:lnTo>
                  <a:lnTo>
                    <a:pt x="310" y="462"/>
                  </a:lnTo>
                  <a:lnTo>
                    <a:pt x="304" y="462"/>
                  </a:lnTo>
                  <a:lnTo>
                    <a:pt x="296" y="462"/>
                  </a:lnTo>
                  <a:lnTo>
                    <a:pt x="294" y="468"/>
                  </a:lnTo>
                  <a:lnTo>
                    <a:pt x="288" y="468"/>
                  </a:lnTo>
                  <a:lnTo>
                    <a:pt x="288" y="468"/>
                  </a:lnTo>
                  <a:lnTo>
                    <a:pt x="280" y="468"/>
                  </a:lnTo>
                  <a:lnTo>
                    <a:pt x="270" y="460"/>
                  </a:lnTo>
                  <a:lnTo>
                    <a:pt x="270" y="460"/>
                  </a:lnTo>
                  <a:lnTo>
                    <a:pt x="262" y="458"/>
                  </a:lnTo>
                  <a:lnTo>
                    <a:pt x="256" y="458"/>
                  </a:lnTo>
                  <a:lnTo>
                    <a:pt x="254" y="460"/>
                  </a:lnTo>
                  <a:lnTo>
                    <a:pt x="254" y="460"/>
                  </a:lnTo>
                  <a:lnTo>
                    <a:pt x="250" y="462"/>
                  </a:lnTo>
                  <a:lnTo>
                    <a:pt x="240" y="462"/>
                  </a:lnTo>
                  <a:lnTo>
                    <a:pt x="226" y="460"/>
                  </a:lnTo>
                  <a:lnTo>
                    <a:pt x="226" y="460"/>
                  </a:lnTo>
                  <a:lnTo>
                    <a:pt x="224" y="458"/>
                  </a:lnTo>
                  <a:lnTo>
                    <a:pt x="224" y="456"/>
                  </a:lnTo>
                  <a:lnTo>
                    <a:pt x="224" y="456"/>
                  </a:lnTo>
                  <a:lnTo>
                    <a:pt x="214" y="446"/>
                  </a:lnTo>
                  <a:lnTo>
                    <a:pt x="214" y="446"/>
                  </a:lnTo>
                  <a:lnTo>
                    <a:pt x="212" y="440"/>
                  </a:lnTo>
                  <a:lnTo>
                    <a:pt x="212" y="432"/>
                  </a:lnTo>
                  <a:lnTo>
                    <a:pt x="212" y="422"/>
                  </a:lnTo>
                  <a:lnTo>
                    <a:pt x="212" y="422"/>
                  </a:lnTo>
                  <a:lnTo>
                    <a:pt x="210" y="396"/>
                  </a:lnTo>
                  <a:lnTo>
                    <a:pt x="210" y="396"/>
                  </a:lnTo>
                  <a:lnTo>
                    <a:pt x="202" y="386"/>
                  </a:lnTo>
                  <a:lnTo>
                    <a:pt x="190" y="374"/>
                  </a:lnTo>
                  <a:lnTo>
                    <a:pt x="190" y="374"/>
                  </a:lnTo>
                  <a:lnTo>
                    <a:pt x="186" y="374"/>
                  </a:lnTo>
                  <a:lnTo>
                    <a:pt x="186" y="374"/>
                  </a:lnTo>
                  <a:lnTo>
                    <a:pt x="184" y="380"/>
                  </a:lnTo>
                  <a:lnTo>
                    <a:pt x="184" y="380"/>
                  </a:lnTo>
                  <a:lnTo>
                    <a:pt x="180" y="376"/>
                  </a:lnTo>
                  <a:lnTo>
                    <a:pt x="172" y="376"/>
                  </a:lnTo>
                  <a:lnTo>
                    <a:pt x="170" y="376"/>
                  </a:lnTo>
                  <a:lnTo>
                    <a:pt x="162" y="374"/>
                  </a:lnTo>
                  <a:lnTo>
                    <a:pt x="162" y="374"/>
                  </a:lnTo>
                  <a:lnTo>
                    <a:pt x="156" y="368"/>
                  </a:lnTo>
                  <a:lnTo>
                    <a:pt x="146" y="366"/>
                  </a:lnTo>
                  <a:lnTo>
                    <a:pt x="146" y="366"/>
                  </a:lnTo>
                  <a:lnTo>
                    <a:pt x="132" y="360"/>
                  </a:lnTo>
                  <a:lnTo>
                    <a:pt x="132" y="360"/>
                  </a:lnTo>
                  <a:lnTo>
                    <a:pt x="130" y="356"/>
                  </a:lnTo>
                  <a:lnTo>
                    <a:pt x="130" y="356"/>
                  </a:lnTo>
                  <a:lnTo>
                    <a:pt x="122" y="356"/>
                  </a:lnTo>
                  <a:lnTo>
                    <a:pt x="116" y="354"/>
                  </a:lnTo>
                  <a:lnTo>
                    <a:pt x="116" y="354"/>
                  </a:lnTo>
                  <a:lnTo>
                    <a:pt x="106" y="350"/>
                  </a:lnTo>
                  <a:lnTo>
                    <a:pt x="106" y="350"/>
                  </a:lnTo>
                  <a:lnTo>
                    <a:pt x="102" y="346"/>
                  </a:lnTo>
                  <a:lnTo>
                    <a:pt x="102" y="346"/>
                  </a:lnTo>
                  <a:lnTo>
                    <a:pt x="94" y="346"/>
                  </a:lnTo>
                  <a:lnTo>
                    <a:pt x="94" y="346"/>
                  </a:lnTo>
                  <a:lnTo>
                    <a:pt x="90" y="340"/>
                  </a:lnTo>
                  <a:lnTo>
                    <a:pt x="90" y="336"/>
                  </a:lnTo>
                  <a:lnTo>
                    <a:pt x="90" y="336"/>
                  </a:lnTo>
                  <a:lnTo>
                    <a:pt x="80" y="334"/>
                  </a:lnTo>
                  <a:lnTo>
                    <a:pt x="72" y="328"/>
                  </a:lnTo>
                  <a:lnTo>
                    <a:pt x="72" y="328"/>
                  </a:lnTo>
                  <a:lnTo>
                    <a:pt x="66" y="328"/>
                  </a:lnTo>
                  <a:lnTo>
                    <a:pt x="64" y="326"/>
                  </a:lnTo>
                  <a:lnTo>
                    <a:pt x="54" y="314"/>
                  </a:lnTo>
                  <a:lnTo>
                    <a:pt x="50" y="294"/>
                  </a:lnTo>
                  <a:lnTo>
                    <a:pt x="50" y="294"/>
                  </a:lnTo>
                  <a:lnTo>
                    <a:pt x="40" y="272"/>
                  </a:lnTo>
                  <a:lnTo>
                    <a:pt x="34" y="258"/>
                  </a:lnTo>
                  <a:lnTo>
                    <a:pt x="24" y="254"/>
                  </a:lnTo>
                  <a:lnTo>
                    <a:pt x="24" y="254"/>
                  </a:lnTo>
                  <a:lnTo>
                    <a:pt x="20" y="246"/>
                  </a:lnTo>
                  <a:lnTo>
                    <a:pt x="12" y="238"/>
                  </a:lnTo>
                  <a:lnTo>
                    <a:pt x="6" y="228"/>
                  </a:lnTo>
                  <a:lnTo>
                    <a:pt x="6" y="216"/>
                  </a:lnTo>
                  <a:lnTo>
                    <a:pt x="6" y="216"/>
                  </a:lnTo>
                  <a:lnTo>
                    <a:pt x="10" y="206"/>
                  </a:lnTo>
                  <a:lnTo>
                    <a:pt x="10" y="200"/>
                  </a:lnTo>
                  <a:lnTo>
                    <a:pt x="10" y="200"/>
                  </a:lnTo>
                  <a:lnTo>
                    <a:pt x="0" y="174"/>
                  </a:lnTo>
                  <a:lnTo>
                    <a:pt x="0" y="17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03" name="MADAGASCAR"/>
            <p:cNvSpPr>
              <a:spLocks/>
            </p:cNvSpPr>
            <p:nvPr/>
          </p:nvSpPr>
          <p:spPr bwMode="auto">
            <a:xfrm>
              <a:off x="8198759" y="3862437"/>
              <a:ext cx="370775" cy="727389"/>
            </a:xfrm>
            <a:custGeom>
              <a:avLst/>
              <a:gdLst>
                <a:gd name="T0" fmla="*/ 2 w 290"/>
                <a:gd name="T1" fmla="*/ 474 h 606"/>
                <a:gd name="T2" fmla="*/ 16 w 290"/>
                <a:gd name="T3" fmla="*/ 502 h 606"/>
                <a:gd name="T4" fmla="*/ 16 w 290"/>
                <a:gd name="T5" fmla="*/ 524 h 606"/>
                <a:gd name="T6" fmla="*/ 30 w 290"/>
                <a:gd name="T7" fmla="*/ 570 h 606"/>
                <a:gd name="T8" fmla="*/ 48 w 290"/>
                <a:gd name="T9" fmla="*/ 590 h 606"/>
                <a:gd name="T10" fmla="*/ 58 w 290"/>
                <a:gd name="T11" fmla="*/ 594 h 606"/>
                <a:gd name="T12" fmla="*/ 82 w 290"/>
                <a:gd name="T13" fmla="*/ 606 h 606"/>
                <a:gd name="T14" fmla="*/ 122 w 290"/>
                <a:gd name="T15" fmla="*/ 590 h 606"/>
                <a:gd name="T16" fmla="*/ 144 w 290"/>
                <a:gd name="T17" fmla="*/ 582 h 606"/>
                <a:gd name="T18" fmla="*/ 162 w 290"/>
                <a:gd name="T19" fmla="*/ 554 h 606"/>
                <a:gd name="T20" fmla="*/ 182 w 290"/>
                <a:gd name="T21" fmla="*/ 484 h 606"/>
                <a:gd name="T22" fmla="*/ 208 w 290"/>
                <a:gd name="T23" fmla="*/ 396 h 606"/>
                <a:gd name="T24" fmla="*/ 220 w 290"/>
                <a:gd name="T25" fmla="*/ 350 h 606"/>
                <a:gd name="T26" fmla="*/ 234 w 290"/>
                <a:gd name="T27" fmla="*/ 306 h 606"/>
                <a:gd name="T28" fmla="*/ 250 w 290"/>
                <a:gd name="T29" fmla="*/ 244 h 606"/>
                <a:gd name="T30" fmla="*/ 258 w 290"/>
                <a:gd name="T31" fmla="*/ 214 h 606"/>
                <a:gd name="T32" fmla="*/ 262 w 290"/>
                <a:gd name="T33" fmla="*/ 186 h 606"/>
                <a:gd name="T34" fmla="*/ 258 w 290"/>
                <a:gd name="T35" fmla="*/ 176 h 606"/>
                <a:gd name="T36" fmla="*/ 262 w 290"/>
                <a:gd name="T37" fmla="*/ 148 h 606"/>
                <a:gd name="T38" fmla="*/ 274 w 290"/>
                <a:gd name="T39" fmla="*/ 170 h 606"/>
                <a:gd name="T40" fmla="*/ 290 w 290"/>
                <a:gd name="T41" fmla="*/ 146 h 606"/>
                <a:gd name="T42" fmla="*/ 276 w 290"/>
                <a:gd name="T43" fmla="*/ 112 h 606"/>
                <a:gd name="T44" fmla="*/ 260 w 290"/>
                <a:gd name="T45" fmla="*/ 28 h 606"/>
                <a:gd name="T46" fmla="*/ 252 w 290"/>
                <a:gd name="T47" fmla="*/ 26 h 606"/>
                <a:gd name="T48" fmla="*/ 248 w 290"/>
                <a:gd name="T49" fmla="*/ 12 h 606"/>
                <a:gd name="T50" fmla="*/ 242 w 290"/>
                <a:gd name="T51" fmla="*/ 4 h 606"/>
                <a:gd name="T52" fmla="*/ 234 w 290"/>
                <a:gd name="T53" fmla="*/ 0 h 606"/>
                <a:gd name="T54" fmla="*/ 224 w 290"/>
                <a:gd name="T55" fmla="*/ 16 h 606"/>
                <a:gd name="T56" fmla="*/ 222 w 290"/>
                <a:gd name="T57" fmla="*/ 44 h 606"/>
                <a:gd name="T58" fmla="*/ 208 w 290"/>
                <a:gd name="T59" fmla="*/ 58 h 606"/>
                <a:gd name="T60" fmla="*/ 202 w 290"/>
                <a:gd name="T61" fmla="*/ 72 h 606"/>
                <a:gd name="T62" fmla="*/ 184 w 290"/>
                <a:gd name="T63" fmla="*/ 66 h 606"/>
                <a:gd name="T64" fmla="*/ 190 w 290"/>
                <a:gd name="T65" fmla="*/ 84 h 606"/>
                <a:gd name="T66" fmla="*/ 184 w 290"/>
                <a:gd name="T67" fmla="*/ 96 h 606"/>
                <a:gd name="T68" fmla="*/ 182 w 290"/>
                <a:gd name="T69" fmla="*/ 112 h 606"/>
                <a:gd name="T70" fmla="*/ 190 w 290"/>
                <a:gd name="T71" fmla="*/ 114 h 606"/>
                <a:gd name="T72" fmla="*/ 174 w 290"/>
                <a:gd name="T73" fmla="*/ 124 h 606"/>
                <a:gd name="T74" fmla="*/ 168 w 290"/>
                <a:gd name="T75" fmla="*/ 118 h 606"/>
                <a:gd name="T76" fmla="*/ 162 w 290"/>
                <a:gd name="T77" fmla="*/ 126 h 606"/>
                <a:gd name="T78" fmla="*/ 158 w 290"/>
                <a:gd name="T79" fmla="*/ 146 h 606"/>
                <a:gd name="T80" fmla="*/ 150 w 290"/>
                <a:gd name="T81" fmla="*/ 154 h 606"/>
                <a:gd name="T82" fmla="*/ 138 w 290"/>
                <a:gd name="T83" fmla="*/ 146 h 606"/>
                <a:gd name="T84" fmla="*/ 122 w 290"/>
                <a:gd name="T85" fmla="*/ 162 h 606"/>
                <a:gd name="T86" fmla="*/ 128 w 290"/>
                <a:gd name="T87" fmla="*/ 174 h 606"/>
                <a:gd name="T88" fmla="*/ 118 w 290"/>
                <a:gd name="T89" fmla="*/ 166 h 606"/>
                <a:gd name="T90" fmla="*/ 110 w 290"/>
                <a:gd name="T91" fmla="*/ 166 h 606"/>
                <a:gd name="T92" fmla="*/ 94 w 290"/>
                <a:gd name="T93" fmla="*/ 176 h 606"/>
                <a:gd name="T94" fmla="*/ 84 w 290"/>
                <a:gd name="T95" fmla="*/ 178 h 606"/>
                <a:gd name="T96" fmla="*/ 68 w 290"/>
                <a:gd name="T97" fmla="*/ 180 h 606"/>
                <a:gd name="T98" fmla="*/ 48 w 290"/>
                <a:gd name="T99" fmla="*/ 186 h 606"/>
                <a:gd name="T100" fmla="*/ 42 w 290"/>
                <a:gd name="T101" fmla="*/ 216 h 606"/>
                <a:gd name="T102" fmla="*/ 30 w 290"/>
                <a:gd name="T103" fmla="*/ 248 h 606"/>
                <a:gd name="T104" fmla="*/ 36 w 290"/>
                <a:gd name="T105" fmla="*/ 288 h 606"/>
                <a:gd name="T106" fmla="*/ 46 w 290"/>
                <a:gd name="T107" fmla="*/ 322 h 606"/>
                <a:gd name="T108" fmla="*/ 46 w 290"/>
                <a:gd name="T109" fmla="*/ 346 h 606"/>
                <a:gd name="T110" fmla="*/ 36 w 290"/>
                <a:gd name="T111" fmla="*/ 372 h 606"/>
                <a:gd name="T112" fmla="*/ 22 w 290"/>
                <a:gd name="T113" fmla="*/ 406 h 606"/>
                <a:gd name="T114" fmla="*/ 8 w 290"/>
                <a:gd name="T115" fmla="*/ 42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0" h="606">
                  <a:moveTo>
                    <a:pt x="0" y="444"/>
                  </a:moveTo>
                  <a:lnTo>
                    <a:pt x="0" y="444"/>
                  </a:lnTo>
                  <a:lnTo>
                    <a:pt x="0" y="458"/>
                  </a:lnTo>
                  <a:lnTo>
                    <a:pt x="2" y="468"/>
                  </a:lnTo>
                  <a:lnTo>
                    <a:pt x="2" y="474"/>
                  </a:lnTo>
                  <a:lnTo>
                    <a:pt x="8" y="484"/>
                  </a:lnTo>
                  <a:lnTo>
                    <a:pt x="8" y="484"/>
                  </a:lnTo>
                  <a:lnTo>
                    <a:pt x="10" y="494"/>
                  </a:lnTo>
                  <a:lnTo>
                    <a:pt x="16" y="502"/>
                  </a:lnTo>
                  <a:lnTo>
                    <a:pt x="16" y="502"/>
                  </a:lnTo>
                  <a:lnTo>
                    <a:pt x="20" y="510"/>
                  </a:lnTo>
                  <a:lnTo>
                    <a:pt x="20" y="512"/>
                  </a:lnTo>
                  <a:lnTo>
                    <a:pt x="18" y="514"/>
                  </a:lnTo>
                  <a:lnTo>
                    <a:pt x="18" y="514"/>
                  </a:lnTo>
                  <a:lnTo>
                    <a:pt x="16" y="524"/>
                  </a:lnTo>
                  <a:lnTo>
                    <a:pt x="16" y="534"/>
                  </a:lnTo>
                  <a:lnTo>
                    <a:pt x="18" y="552"/>
                  </a:lnTo>
                  <a:lnTo>
                    <a:pt x="18" y="552"/>
                  </a:lnTo>
                  <a:lnTo>
                    <a:pt x="22" y="562"/>
                  </a:lnTo>
                  <a:lnTo>
                    <a:pt x="30" y="570"/>
                  </a:lnTo>
                  <a:lnTo>
                    <a:pt x="30" y="570"/>
                  </a:lnTo>
                  <a:lnTo>
                    <a:pt x="32" y="576"/>
                  </a:lnTo>
                  <a:lnTo>
                    <a:pt x="36" y="582"/>
                  </a:lnTo>
                  <a:lnTo>
                    <a:pt x="48" y="590"/>
                  </a:lnTo>
                  <a:lnTo>
                    <a:pt x="48" y="590"/>
                  </a:lnTo>
                  <a:lnTo>
                    <a:pt x="42" y="590"/>
                  </a:lnTo>
                  <a:lnTo>
                    <a:pt x="42" y="590"/>
                  </a:lnTo>
                  <a:lnTo>
                    <a:pt x="48" y="592"/>
                  </a:lnTo>
                  <a:lnTo>
                    <a:pt x="48" y="592"/>
                  </a:lnTo>
                  <a:lnTo>
                    <a:pt x="58" y="594"/>
                  </a:lnTo>
                  <a:lnTo>
                    <a:pt x="58" y="594"/>
                  </a:lnTo>
                  <a:lnTo>
                    <a:pt x="62" y="596"/>
                  </a:lnTo>
                  <a:lnTo>
                    <a:pt x="70" y="602"/>
                  </a:lnTo>
                  <a:lnTo>
                    <a:pt x="76" y="604"/>
                  </a:lnTo>
                  <a:lnTo>
                    <a:pt x="82" y="606"/>
                  </a:lnTo>
                  <a:lnTo>
                    <a:pt x="82" y="606"/>
                  </a:lnTo>
                  <a:lnTo>
                    <a:pt x="90" y="606"/>
                  </a:lnTo>
                  <a:lnTo>
                    <a:pt x="102" y="602"/>
                  </a:lnTo>
                  <a:lnTo>
                    <a:pt x="112" y="592"/>
                  </a:lnTo>
                  <a:lnTo>
                    <a:pt x="122" y="590"/>
                  </a:lnTo>
                  <a:lnTo>
                    <a:pt x="122" y="590"/>
                  </a:lnTo>
                  <a:lnTo>
                    <a:pt x="130" y="590"/>
                  </a:lnTo>
                  <a:lnTo>
                    <a:pt x="138" y="590"/>
                  </a:lnTo>
                  <a:lnTo>
                    <a:pt x="138" y="590"/>
                  </a:lnTo>
                  <a:lnTo>
                    <a:pt x="144" y="582"/>
                  </a:lnTo>
                  <a:lnTo>
                    <a:pt x="144" y="582"/>
                  </a:lnTo>
                  <a:lnTo>
                    <a:pt x="152" y="580"/>
                  </a:lnTo>
                  <a:lnTo>
                    <a:pt x="158" y="574"/>
                  </a:lnTo>
                  <a:lnTo>
                    <a:pt x="158" y="574"/>
                  </a:lnTo>
                  <a:lnTo>
                    <a:pt x="162" y="554"/>
                  </a:lnTo>
                  <a:lnTo>
                    <a:pt x="162" y="554"/>
                  </a:lnTo>
                  <a:lnTo>
                    <a:pt x="168" y="542"/>
                  </a:lnTo>
                  <a:lnTo>
                    <a:pt x="170" y="530"/>
                  </a:lnTo>
                  <a:lnTo>
                    <a:pt x="170" y="530"/>
                  </a:lnTo>
                  <a:lnTo>
                    <a:pt x="182" y="484"/>
                  </a:lnTo>
                  <a:lnTo>
                    <a:pt x="182" y="484"/>
                  </a:lnTo>
                  <a:lnTo>
                    <a:pt x="192" y="452"/>
                  </a:lnTo>
                  <a:lnTo>
                    <a:pt x="202" y="420"/>
                  </a:lnTo>
                  <a:lnTo>
                    <a:pt x="202" y="420"/>
                  </a:lnTo>
                  <a:lnTo>
                    <a:pt x="208" y="396"/>
                  </a:lnTo>
                  <a:lnTo>
                    <a:pt x="218" y="368"/>
                  </a:lnTo>
                  <a:lnTo>
                    <a:pt x="218" y="368"/>
                  </a:lnTo>
                  <a:lnTo>
                    <a:pt x="220" y="360"/>
                  </a:lnTo>
                  <a:lnTo>
                    <a:pt x="220" y="356"/>
                  </a:lnTo>
                  <a:lnTo>
                    <a:pt x="220" y="350"/>
                  </a:lnTo>
                  <a:lnTo>
                    <a:pt x="220" y="350"/>
                  </a:lnTo>
                  <a:lnTo>
                    <a:pt x="222" y="348"/>
                  </a:lnTo>
                  <a:lnTo>
                    <a:pt x="224" y="338"/>
                  </a:lnTo>
                  <a:lnTo>
                    <a:pt x="224" y="338"/>
                  </a:lnTo>
                  <a:lnTo>
                    <a:pt x="234" y="306"/>
                  </a:lnTo>
                  <a:lnTo>
                    <a:pt x="234" y="306"/>
                  </a:lnTo>
                  <a:lnTo>
                    <a:pt x="244" y="280"/>
                  </a:lnTo>
                  <a:lnTo>
                    <a:pt x="250" y="256"/>
                  </a:lnTo>
                  <a:lnTo>
                    <a:pt x="250" y="256"/>
                  </a:lnTo>
                  <a:lnTo>
                    <a:pt x="250" y="244"/>
                  </a:lnTo>
                  <a:lnTo>
                    <a:pt x="248" y="230"/>
                  </a:lnTo>
                  <a:lnTo>
                    <a:pt x="250" y="220"/>
                  </a:lnTo>
                  <a:lnTo>
                    <a:pt x="252" y="216"/>
                  </a:lnTo>
                  <a:lnTo>
                    <a:pt x="258" y="214"/>
                  </a:lnTo>
                  <a:lnTo>
                    <a:pt x="258" y="214"/>
                  </a:lnTo>
                  <a:lnTo>
                    <a:pt x="262" y="206"/>
                  </a:lnTo>
                  <a:lnTo>
                    <a:pt x="262" y="198"/>
                  </a:lnTo>
                  <a:lnTo>
                    <a:pt x="262" y="198"/>
                  </a:lnTo>
                  <a:lnTo>
                    <a:pt x="262" y="186"/>
                  </a:lnTo>
                  <a:lnTo>
                    <a:pt x="262" y="186"/>
                  </a:lnTo>
                  <a:lnTo>
                    <a:pt x="262" y="180"/>
                  </a:lnTo>
                  <a:lnTo>
                    <a:pt x="260" y="180"/>
                  </a:lnTo>
                  <a:lnTo>
                    <a:pt x="260" y="178"/>
                  </a:lnTo>
                  <a:lnTo>
                    <a:pt x="258" y="176"/>
                  </a:lnTo>
                  <a:lnTo>
                    <a:pt x="258" y="176"/>
                  </a:lnTo>
                  <a:lnTo>
                    <a:pt x="258" y="162"/>
                  </a:lnTo>
                  <a:lnTo>
                    <a:pt x="258" y="150"/>
                  </a:lnTo>
                  <a:lnTo>
                    <a:pt x="260" y="148"/>
                  </a:lnTo>
                  <a:lnTo>
                    <a:pt x="262" y="148"/>
                  </a:lnTo>
                  <a:lnTo>
                    <a:pt x="262" y="148"/>
                  </a:lnTo>
                  <a:lnTo>
                    <a:pt x="264" y="154"/>
                  </a:lnTo>
                  <a:lnTo>
                    <a:pt x="270" y="162"/>
                  </a:lnTo>
                  <a:lnTo>
                    <a:pt x="272" y="166"/>
                  </a:lnTo>
                  <a:lnTo>
                    <a:pt x="274" y="170"/>
                  </a:lnTo>
                  <a:lnTo>
                    <a:pt x="274" y="170"/>
                  </a:lnTo>
                  <a:lnTo>
                    <a:pt x="276" y="170"/>
                  </a:lnTo>
                  <a:lnTo>
                    <a:pt x="282" y="170"/>
                  </a:lnTo>
                  <a:lnTo>
                    <a:pt x="284" y="162"/>
                  </a:lnTo>
                  <a:lnTo>
                    <a:pt x="290" y="146"/>
                  </a:lnTo>
                  <a:lnTo>
                    <a:pt x="290" y="146"/>
                  </a:lnTo>
                  <a:lnTo>
                    <a:pt x="290" y="144"/>
                  </a:lnTo>
                  <a:lnTo>
                    <a:pt x="286" y="136"/>
                  </a:lnTo>
                  <a:lnTo>
                    <a:pt x="282" y="132"/>
                  </a:lnTo>
                  <a:lnTo>
                    <a:pt x="282" y="132"/>
                  </a:lnTo>
                  <a:lnTo>
                    <a:pt x="276" y="112"/>
                  </a:lnTo>
                  <a:lnTo>
                    <a:pt x="276" y="94"/>
                  </a:lnTo>
                  <a:lnTo>
                    <a:pt x="276" y="94"/>
                  </a:lnTo>
                  <a:lnTo>
                    <a:pt x="272" y="64"/>
                  </a:lnTo>
                  <a:lnTo>
                    <a:pt x="260" y="28"/>
                  </a:lnTo>
                  <a:lnTo>
                    <a:pt x="260" y="28"/>
                  </a:lnTo>
                  <a:lnTo>
                    <a:pt x="258" y="32"/>
                  </a:lnTo>
                  <a:lnTo>
                    <a:pt x="258" y="32"/>
                  </a:lnTo>
                  <a:lnTo>
                    <a:pt x="258" y="28"/>
                  </a:lnTo>
                  <a:lnTo>
                    <a:pt x="252" y="26"/>
                  </a:lnTo>
                  <a:lnTo>
                    <a:pt x="252" y="26"/>
                  </a:lnTo>
                  <a:lnTo>
                    <a:pt x="252" y="26"/>
                  </a:lnTo>
                  <a:lnTo>
                    <a:pt x="252" y="24"/>
                  </a:lnTo>
                  <a:lnTo>
                    <a:pt x="250" y="20"/>
                  </a:lnTo>
                  <a:lnTo>
                    <a:pt x="250" y="20"/>
                  </a:lnTo>
                  <a:lnTo>
                    <a:pt x="248" y="12"/>
                  </a:lnTo>
                  <a:lnTo>
                    <a:pt x="244" y="10"/>
                  </a:lnTo>
                  <a:lnTo>
                    <a:pt x="242" y="10"/>
                  </a:lnTo>
                  <a:lnTo>
                    <a:pt x="242" y="10"/>
                  </a:lnTo>
                  <a:lnTo>
                    <a:pt x="242" y="4"/>
                  </a:lnTo>
                  <a:lnTo>
                    <a:pt x="242" y="4"/>
                  </a:lnTo>
                  <a:lnTo>
                    <a:pt x="244" y="4"/>
                  </a:lnTo>
                  <a:lnTo>
                    <a:pt x="244" y="2"/>
                  </a:lnTo>
                  <a:lnTo>
                    <a:pt x="242" y="0"/>
                  </a:lnTo>
                  <a:lnTo>
                    <a:pt x="238" y="0"/>
                  </a:lnTo>
                  <a:lnTo>
                    <a:pt x="234" y="0"/>
                  </a:lnTo>
                  <a:lnTo>
                    <a:pt x="238" y="2"/>
                  </a:lnTo>
                  <a:lnTo>
                    <a:pt x="238" y="2"/>
                  </a:lnTo>
                  <a:lnTo>
                    <a:pt x="234" y="10"/>
                  </a:lnTo>
                  <a:lnTo>
                    <a:pt x="232" y="14"/>
                  </a:lnTo>
                  <a:lnTo>
                    <a:pt x="224" y="16"/>
                  </a:lnTo>
                  <a:lnTo>
                    <a:pt x="220" y="16"/>
                  </a:lnTo>
                  <a:lnTo>
                    <a:pt x="220" y="16"/>
                  </a:lnTo>
                  <a:lnTo>
                    <a:pt x="224" y="24"/>
                  </a:lnTo>
                  <a:lnTo>
                    <a:pt x="224" y="28"/>
                  </a:lnTo>
                  <a:lnTo>
                    <a:pt x="222" y="44"/>
                  </a:lnTo>
                  <a:lnTo>
                    <a:pt x="222" y="44"/>
                  </a:lnTo>
                  <a:lnTo>
                    <a:pt x="220" y="56"/>
                  </a:lnTo>
                  <a:lnTo>
                    <a:pt x="218" y="58"/>
                  </a:lnTo>
                  <a:lnTo>
                    <a:pt x="208" y="58"/>
                  </a:lnTo>
                  <a:lnTo>
                    <a:pt x="208" y="58"/>
                  </a:lnTo>
                  <a:lnTo>
                    <a:pt x="208" y="64"/>
                  </a:lnTo>
                  <a:lnTo>
                    <a:pt x="208" y="66"/>
                  </a:lnTo>
                  <a:lnTo>
                    <a:pt x="204" y="66"/>
                  </a:lnTo>
                  <a:lnTo>
                    <a:pt x="204" y="66"/>
                  </a:lnTo>
                  <a:lnTo>
                    <a:pt x="202" y="72"/>
                  </a:lnTo>
                  <a:lnTo>
                    <a:pt x="202" y="78"/>
                  </a:lnTo>
                  <a:lnTo>
                    <a:pt x="202" y="78"/>
                  </a:lnTo>
                  <a:lnTo>
                    <a:pt x="192" y="66"/>
                  </a:lnTo>
                  <a:lnTo>
                    <a:pt x="190" y="64"/>
                  </a:lnTo>
                  <a:lnTo>
                    <a:pt x="184" y="66"/>
                  </a:lnTo>
                  <a:lnTo>
                    <a:pt x="184" y="68"/>
                  </a:lnTo>
                  <a:lnTo>
                    <a:pt x="184" y="68"/>
                  </a:lnTo>
                  <a:lnTo>
                    <a:pt x="184" y="78"/>
                  </a:lnTo>
                  <a:lnTo>
                    <a:pt x="190" y="84"/>
                  </a:lnTo>
                  <a:lnTo>
                    <a:pt x="190" y="84"/>
                  </a:lnTo>
                  <a:lnTo>
                    <a:pt x="190" y="94"/>
                  </a:lnTo>
                  <a:lnTo>
                    <a:pt x="190" y="96"/>
                  </a:lnTo>
                  <a:lnTo>
                    <a:pt x="184" y="94"/>
                  </a:lnTo>
                  <a:lnTo>
                    <a:pt x="184" y="94"/>
                  </a:lnTo>
                  <a:lnTo>
                    <a:pt x="184" y="96"/>
                  </a:lnTo>
                  <a:lnTo>
                    <a:pt x="180" y="96"/>
                  </a:lnTo>
                  <a:lnTo>
                    <a:pt x="178" y="104"/>
                  </a:lnTo>
                  <a:lnTo>
                    <a:pt x="180" y="108"/>
                  </a:lnTo>
                  <a:lnTo>
                    <a:pt x="180" y="108"/>
                  </a:lnTo>
                  <a:lnTo>
                    <a:pt x="182" y="112"/>
                  </a:lnTo>
                  <a:lnTo>
                    <a:pt x="184" y="112"/>
                  </a:lnTo>
                  <a:lnTo>
                    <a:pt x="190" y="114"/>
                  </a:lnTo>
                  <a:lnTo>
                    <a:pt x="190" y="118"/>
                  </a:lnTo>
                  <a:lnTo>
                    <a:pt x="190" y="118"/>
                  </a:lnTo>
                  <a:lnTo>
                    <a:pt x="190" y="114"/>
                  </a:lnTo>
                  <a:lnTo>
                    <a:pt x="184" y="114"/>
                  </a:lnTo>
                  <a:lnTo>
                    <a:pt x="180" y="114"/>
                  </a:lnTo>
                  <a:lnTo>
                    <a:pt x="180" y="114"/>
                  </a:lnTo>
                  <a:lnTo>
                    <a:pt x="178" y="122"/>
                  </a:lnTo>
                  <a:lnTo>
                    <a:pt x="174" y="124"/>
                  </a:lnTo>
                  <a:lnTo>
                    <a:pt x="170" y="132"/>
                  </a:lnTo>
                  <a:lnTo>
                    <a:pt x="164" y="134"/>
                  </a:lnTo>
                  <a:lnTo>
                    <a:pt x="164" y="134"/>
                  </a:lnTo>
                  <a:lnTo>
                    <a:pt x="168" y="124"/>
                  </a:lnTo>
                  <a:lnTo>
                    <a:pt x="168" y="118"/>
                  </a:lnTo>
                  <a:lnTo>
                    <a:pt x="168" y="118"/>
                  </a:lnTo>
                  <a:lnTo>
                    <a:pt x="164" y="118"/>
                  </a:lnTo>
                  <a:lnTo>
                    <a:pt x="164" y="122"/>
                  </a:lnTo>
                  <a:lnTo>
                    <a:pt x="162" y="126"/>
                  </a:lnTo>
                  <a:lnTo>
                    <a:pt x="162" y="126"/>
                  </a:lnTo>
                  <a:lnTo>
                    <a:pt x="158" y="132"/>
                  </a:lnTo>
                  <a:lnTo>
                    <a:pt x="152" y="136"/>
                  </a:lnTo>
                  <a:lnTo>
                    <a:pt x="152" y="136"/>
                  </a:lnTo>
                  <a:lnTo>
                    <a:pt x="154" y="144"/>
                  </a:lnTo>
                  <a:lnTo>
                    <a:pt x="158" y="146"/>
                  </a:lnTo>
                  <a:lnTo>
                    <a:pt x="158" y="146"/>
                  </a:lnTo>
                  <a:lnTo>
                    <a:pt x="158" y="148"/>
                  </a:lnTo>
                  <a:lnTo>
                    <a:pt x="154" y="150"/>
                  </a:lnTo>
                  <a:lnTo>
                    <a:pt x="150" y="154"/>
                  </a:lnTo>
                  <a:lnTo>
                    <a:pt x="150" y="154"/>
                  </a:lnTo>
                  <a:lnTo>
                    <a:pt x="150" y="146"/>
                  </a:lnTo>
                  <a:lnTo>
                    <a:pt x="150" y="144"/>
                  </a:lnTo>
                  <a:lnTo>
                    <a:pt x="144" y="144"/>
                  </a:lnTo>
                  <a:lnTo>
                    <a:pt x="144" y="144"/>
                  </a:lnTo>
                  <a:lnTo>
                    <a:pt x="138" y="146"/>
                  </a:lnTo>
                  <a:lnTo>
                    <a:pt x="130" y="150"/>
                  </a:lnTo>
                  <a:lnTo>
                    <a:pt x="130" y="150"/>
                  </a:lnTo>
                  <a:lnTo>
                    <a:pt x="124" y="154"/>
                  </a:lnTo>
                  <a:lnTo>
                    <a:pt x="124" y="158"/>
                  </a:lnTo>
                  <a:lnTo>
                    <a:pt x="122" y="162"/>
                  </a:lnTo>
                  <a:lnTo>
                    <a:pt x="122" y="162"/>
                  </a:lnTo>
                  <a:lnTo>
                    <a:pt x="122" y="166"/>
                  </a:lnTo>
                  <a:lnTo>
                    <a:pt x="122" y="166"/>
                  </a:lnTo>
                  <a:lnTo>
                    <a:pt x="124" y="170"/>
                  </a:lnTo>
                  <a:lnTo>
                    <a:pt x="128" y="174"/>
                  </a:lnTo>
                  <a:lnTo>
                    <a:pt x="128" y="174"/>
                  </a:lnTo>
                  <a:lnTo>
                    <a:pt x="122" y="174"/>
                  </a:lnTo>
                  <a:lnTo>
                    <a:pt x="122" y="170"/>
                  </a:lnTo>
                  <a:lnTo>
                    <a:pt x="118" y="166"/>
                  </a:lnTo>
                  <a:lnTo>
                    <a:pt x="118" y="166"/>
                  </a:lnTo>
                  <a:lnTo>
                    <a:pt x="118" y="164"/>
                  </a:lnTo>
                  <a:lnTo>
                    <a:pt x="114" y="162"/>
                  </a:lnTo>
                  <a:lnTo>
                    <a:pt x="112" y="164"/>
                  </a:lnTo>
                  <a:lnTo>
                    <a:pt x="110" y="166"/>
                  </a:lnTo>
                  <a:lnTo>
                    <a:pt x="110" y="166"/>
                  </a:lnTo>
                  <a:lnTo>
                    <a:pt x="102" y="164"/>
                  </a:lnTo>
                  <a:lnTo>
                    <a:pt x="98" y="164"/>
                  </a:lnTo>
                  <a:lnTo>
                    <a:pt x="98" y="164"/>
                  </a:lnTo>
                  <a:lnTo>
                    <a:pt x="94" y="170"/>
                  </a:lnTo>
                  <a:lnTo>
                    <a:pt x="94" y="176"/>
                  </a:lnTo>
                  <a:lnTo>
                    <a:pt x="94" y="176"/>
                  </a:lnTo>
                  <a:lnTo>
                    <a:pt x="90" y="174"/>
                  </a:lnTo>
                  <a:lnTo>
                    <a:pt x="88" y="174"/>
                  </a:lnTo>
                  <a:lnTo>
                    <a:pt x="84" y="176"/>
                  </a:lnTo>
                  <a:lnTo>
                    <a:pt x="84" y="178"/>
                  </a:lnTo>
                  <a:lnTo>
                    <a:pt x="84" y="178"/>
                  </a:lnTo>
                  <a:lnTo>
                    <a:pt x="78" y="174"/>
                  </a:lnTo>
                  <a:lnTo>
                    <a:pt x="78" y="174"/>
                  </a:lnTo>
                  <a:lnTo>
                    <a:pt x="72" y="176"/>
                  </a:lnTo>
                  <a:lnTo>
                    <a:pt x="68" y="180"/>
                  </a:lnTo>
                  <a:lnTo>
                    <a:pt x="68" y="180"/>
                  </a:lnTo>
                  <a:lnTo>
                    <a:pt x="58" y="180"/>
                  </a:lnTo>
                  <a:lnTo>
                    <a:pt x="50" y="180"/>
                  </a:lnTo>
                  <a:lnTo>
                    <a:pt x="48" y="186"/>
                  </a:lnTo>
                  <a:lnTo>
                    <a:pt x="48" y="186"/>
                  </a:lnTo>
                  <a:lnTo>
                    <a:pt x="48" y="190"/>
                  </a:lnTo>
                  <a:lnTo>
                    <a:pt x="48" y="198"/>
                  </a:lnTo>
                  <a:lnTo>
                    <a:pt x="48" y="198"/>
                  </a:lnTo>
                  <a:lnTo>
                    <a:pt x="46" y="206"/>
                  </a:lnTo>
                  <a:lnTo>
                    <a:pt x="42" y="216"/>
                  </a:lnTo>
                  <a:lnTo>
                    <a:pt x="42" y="216"/>
                  </a:lnTo>
                  <a:lnTo>
                    <a:pt x="30" y="230"/>
                  </a:lnTo>
                  <a:lnTo>
                    <a:pt x="28" y="240"/>
                  </a:lnTo>
                  <a:lnTo>
                    <a:pt x="30" y="248"/>
                  </a:lnTo>
                  <a:lnTo>
                    <a:pt x="30" y="248"/>
                  </a:lnTo>
                  <a:lnTo>
                    <a:pt x="30" y="256"/>
                  </a:lnTo>
                  <a:lnTo>
                    <a:pt x="32" y="260"/>
                  </a:lnTo>
                  <a:lnTo>
                    <a:pt x="32" y="278"/>
                  </a:lnTo>
                  <a:lnTo>
                    <a:pt x="32" y="278"/>
                  </a:lnTo>
                  <a:lnTo>
                    <a:pt x="36" y="288"/>
                  </a:lnTo>
                  <a:lnTo>
                    <a:pt x="40" y="300"/>
                  </a:lnTo>
                  <a:lnTo>
                    <a:pt x="40" y="300"/>
                  </a:lnTo>
                  <a:lnTo>
                    <a:pt x="42" y="310"/>
                  </a:lnTo>
                  <a:lnTo>
                    <a:pt x="46" y="322"/>
                  </a:lnTo>
                  <a:lnTo>
                    <a:pt x="46" y="322"/>
                  </a:lnTo>
                  <a:lnTo>
                    <a:pt x="48" y="326"/>
                  </a:lnTo>
                  <a:lnTo>
                    <a:pt x="48" y="332"/>
                  </a:lnTo>
                  <a:lnTo>
                    <a:pt x="46" y="340"/>
                  </a:lnTo>
                  <a:lnTo>
                    <a:pt x="46" y="340"/>
                  </a:lnTo>
                  <a:lnTo>
                    <a:pt x="46" y="346"/>
                  </a:lnTo>
                  <a:lnTo>
                    <a:pt x="48" y="348"/>
                  </a:lnTo>
                  <a:lnTo>
                    <a:pt x="48" y="350"/>
                  </a:lnTo>
                  <a:lnTo>
                    <a:pt x="48" y="352"/>
                  </a:lnTo>
                  <a:lnTo>
                    <a:pt x="48" y="352"/>
                  </a:lnTo>
                  <a:lnTo>
                    <a:pt x="36" y="372"/>
                  </a:lnTo>
                  <a:lnTo>
                    <a:pt x="36" y="372"/>
                  </a:lnTo>
                  <a:lnTo>
                    <a:pt x="28" y="392"/>
                  </a:lnTo>
                  <a:lnTo>
                    <a:pt x="28" y="392"/>
                  </a:lnTo>
                  <a:lnTo>
                    <a:pt x="22" y="402"/>
                  </a:lnTo>
                  <a:lnTo>
                    <a:pt x="22" y="406"/>
                  </a:lnTo>
                  <a:lnTo>
                    <a:pt x="20" y="408"/>
                  </a:lnTo>
                  <a:lnTo>
                    <a:pt x="20" y="408"/>
                  </a:lnTo>
                  <a:lnTo>
                    <a:pt x="10" y="416"/>
                  </a:lnTo>
                  <a:lnTo>
                    <a:pt x="8" y="422"/>
                  </a:lnTo>
                  <a:lnTo>
                    <a:pt x="8" y="422"/>
                  </a:lnTo>
                  <a:lnTo>
                    <a:pt x="6" y="434"/>
                  </a:lnTo>
                  <a:lnTo>
                    <a:pt x="0" y="444"/>
                  </a:lnTo>
                  <a:lnTo>
                    <a:pt x="0" y="44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04" name="MOZAMBIQUE"/>
            <p:cNvSpPr>
              <a:spLocks/>
            </p:cNvSpPr>
            <p:nvPr/>
          </p:nvSpPr>
          <p:spPr bwMode="auto">
            <a:xfrm>
              <a:off x="7533922" y="3778415"/>
              <a:ext cx="544655" cy="881028"/>
            </a:xfrm>
            <a:custGeom>
              <a:avLst/>
              <a:gdLst>
                <a:gd name="T0" fmla="*/ 120 w 426"/>
                <a:gd name="T1" fmla="*/ 156 h 734"/>
                <a:gd name="T2" fmla="*/ 138 w 426"/>
                <a:gd name="T3" fmla="*/ 178 h 734"/>
                <a:gd name="T4" fmla="*/ 174 w 426"/>
                <a:gd name="T5" fmla="*/ 182 h 734"/>
                <a:gd name="T6" fmla="*/ 170 w 426"/>
                <a:gd name="T7" fmla="*/ 256 h 734"/>
                <a:gd name="T8" fmla="*/ 192 w 426"/>
                <a:gd name="T9" fmla="*/ 288 h 734"/>
                <a:gd name="T10" fmla="*/ 198 w 426"/>
                <a:gd name="T11" fmla="*/ 268 h 734"/>
                <a:gd name="T12" fmla="*/ 220 w 426"/>
                <a:gd name="T13" fmla="*/ 242 h 734"/>
                <a:gd name="T14" fmla="*/ 226 w 426"/>
                <a:gd name="T15" fmla="*/ 182 h 734"/>
                <a:gd name="T16" fmla="*/ 176 w 426"/>
                <a:gd name="T17" fmla="*/ 128 h 734"/>
                <a:gd name="T18" fmla="*/ 166 w 426"/>
                <a:gd name="T19" fmla="*/ 74 h 734"/>
                <a:gd name="T20" fmla="*/ 212 w 426"/>
                <a:gd name="T21" fmla="*/ 46 h 734"/>
                <a:gd name="T22" fmla="*/ 240 w 426"/>
                <a:gd name="T23" fmla="*/ 54 h 734"/>
                <a:gd name="T24" fmla="*/ 278 w 426"/>
                <a:gd name="T25" fmla="*/ 54 h 734"/>
                <a:gd name="T26" fmla="*/ 320 w 426"/>
                <a:gd name="T27" fmla="*/ 38 h 734"/>
                <a:gd name="T28" fmla="*/ 362 w 426"/>
                <a:gd name="T29" fmla="*/ 28 h 734"/>
                <a:gd name="T30" fmla="*/ 412 w 426"/>
                <a:gd name="T31" fmla="*/ 4 h 734"/>
                <a:gd name="T32" fmla="*/ 412 w 426"/>
                <a:gd name="T33" fmla="*/ 28 h 734"/>
                <a:gd name="T34" fmla="*/ 408 w 426"/>
                <a:gd name="T35" fmla="*/ 58 h 734"/>
                <a:gd name="T36" fmla="*/ 412 w 426"/>
                <a:gd name="T37" fmla="*/ 88 h 734"/>
                <a:gd name="T38" fmla="*/ 412 w 426"/>
                <a:gd name="T39" fmla="*/ 120 h 734"/>
                <a:gd name="T40" fmla="*/ 416 w 426"/>
                <a:gd name="T41" fmla="*/ 166 h 734"/>
                <a:gd name="T42" fmla="*/ 420 w 426"/>
                <a:gd name="T43" fmla="*/ 176 h 734"/>
                <a:gd name="T44" fmla="*/ 420 w 426"/>
                <a:gd name="T45" fmla="*/ 200 h 734"/>
                <a:gd name="T46" fmla="*/ 416 w 426"/>
                <a:gd name="T47" fmla="*/ 212 h 734"/>
                <a:gd name="T48" fmla="*/ 380 w 426"/>
                <a:gd name="T49" fmla="*/ 262 h 734"/>
                <a:gd name="T50" fmla="*/ 332 w 426"/>
                <a:gd name="T51" fmla="*/ 296 h 734"/>
                <a:gd name="T52" fmla="*/ 288 w 426"/>
                <a:gd name="T53" fmla="*/ 312 h 734"/>
                <a:gd name="T54" fmla="*/ 268 w 426"/>
                <a:gd name="T55" fmla="*/ 340 h 734"/>
                <a:gd name="T56" fmla="*/ 240 w 426"/>
                <a:gd name="T57" fmla="*/ 364 h 734"/>
                <a:gd name="T58" fmla="*/ 200 w 426"/>
                <a:gd name="T59" fmla="*/ 408 h 734"/>
                <a:gd name="T60" fmla="*/ 174 w 426"/>
                <a:gd name="T61" fmla="*/ 404 h 734"/>
                <a:gd name="T62" fmla="*/ 182 w 426"/>
                <a:gd name="T63" fmla="*/ 430 h 734"/>
                <a:gd name="T64" fmla="*/ 188 w 426"/>
                <a:gd name="T65" fmla="*/ 452 h 734"/>
                <a:gd name="T66" fmla="*/ 192 w 426"/>
                <a:gd name="T67" fmla="*/ 484 h 734"/>
                <a:gd name="T68" fmla="*/ 202 w 426"/>
                <a:gd name="T69" fmla="*/ 532 h 734"/>
                <a:gd name="T70" fmla="*/ 212 w 426"/>
                <a:gd name="T71" fmla="*/ 522 h 734"/>
                <a:gd name="T72" fmla="*/ 206 w 426"/>
                <a:gd name="T73" fmla="*/ 580 h 734"/>
                <a:gd name="T74" fmla="*/ 210 w 426"/>
                <a:gd name="T75" fmla="*/ 594 h 734"/>
                <a:gd name="T76" fmla="*/ 162 w 426"/>
                <a:gd name="T77" fmla="*/ 646 h 734"/>
                <a:gd name="T78" fmla="*/ 96 w 426"/>
                <a:gd name="T79" fmla="*/ 694 h 734"/>
                <a:gd name="T80" fmla="*/ 108 w 426"/>
                <a:gd name="T81" fmla="*/ 704 h 734"/>
                <a:gd name="T82" fmla="*/ 80 w 426"/>
                <a:gd name="T83" fmla="*/ 734 h 734"/>
                <a:gd name="T84" fmla="*/ 70 w 426"/>
                <a:gd name="T85" fmla="*/ 678 h 734"/>
                <a:gd name="T86" fmla="*/ 66 w 426"/>
                <a:gd name="T87" fmla="*/ 612 h 734"/>
                <a:gd name="T88" fmla="*/ 44 w 426"/>
                <a:gd name="T89" fmla="*/ 540 h 734"/>
                <a:gd name="T90" fmla="*/ 90 w 426"/>
                <a:gd name="T91" fmla="*/ 484 h 734"/>
                <a:gd name="T92" fmla="*/ 94 w 426"/>
                <a:gd name="T93" fmla="*/ 446 h 734"/>
                <a:gd name="T94" fmla="*/ 108 w 426"/>
                <a:gd name="T95" fmla="*/ 408 h 734"/>
                <a:gd name="T96" fmla="*/ 104 w 426"/>
                <a:gd name="T97" fmla="*/ 380 h 734"/>
                <a:gd name="T98" fmla="*/ 108 w 426"/>
                <a:gd name="T99" fmla="*/ 362 h 734"/>
                <a:gd name="T100" fmla="*/ 108 w 426"/>
                <a:gd name="T101" fmla="*/ 330 h 734"/>
                <a:gd name="T102" fmla="*/ 110 w 426"/>
                <a:gd name="T103" fmla="*/ 296 h 734"/>
                <a:gd name="T104" fmla="*/ 98 w 426"/>
                <a:gd name="T105" fmla="*/ 270 h 734"/>
                <a:gd name="T106" fmla="*/ 58 w 426"/>
                <a:gd name="T107" fmla="*/ 256 h 734"/>
                <a:gd name="T108" fmla="*/ 26 w 426"/>
                <a:gd name="T109" fmla="*/ 242 h 734"/>
                <a:gd name="T110" fmla="*/ 4 w 426"/>
                <a:gd name="T111" fmla="*/ 212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734">
                  <a:moveTo>
                    <a:pt x="0" y="200"/>
                  </a:moveTo>
                  <a:lnTo>
                    <a:pt x="0" y="200"/>
                  </a:lnTo>
                  <a:lnTo>
                    <a:pt x="86" y="168"/>
                  </a:lnTo>
                  <a:lnTo>
                    <a:pt x="86" y="168"/>
                  </a:lnTo>
                  <a:lnTo>
                    <a:pt x="106" y="160"/>
                  </a:lnTo>
                  <a:lnTo>
                    <a:pt x="106" y="160"/>
                  </a:lnTo>
                  <a:lnTo>
                    <a:pt x="110" y="156"/>
                  </a:lnTo>
                  <a:lnTo>
                    <a:pt x="120" y="156"/>
                  </a:lnTo>
                  <a:lnTo>
                    <a:pt x="120" y="156"/>
                  </a:lnTo>
                  <a:lnTo>
                    <a:pt x="120" y="156"/>
                  </a:lnTo>
                  <a:lnTo>
                    <a:pt x="124" y="160"/>
                  </a:lnTo>
                  <a:lnTo>
                    <a:pt x="124" y="162"/>
                  </a:lnTo>
                  <a:lnTo>
                    <a:pt x="124" y="162"/>
                  </a:lnTo>
                  <a:lnTo>
                    <a:pt x="138" y="180"/>
                  </a:lnTo>
                  <a:lnTo>
                    <a:pt x="138" y="180"/>
                  </a:lnTo>
                  <a:lnTo>
                    <a:pt x="138" y="178"/>
                  </a:lnTo>
                  <a:lnTo>
                    <a:pt x="146" y="178"/>
                  </a:lnTo>
                  <a:lnTo>
                    <a:pt x="152" y="176"/>
                  </a:lnTo>
                  <a:lnTo>
                    <a:pt x="152" y="176"/>
                  </a:lnTo>
                  <a:lnTo>
                    <a:pt x="160" y="172"/>
                  </a:lnTo>
                  <a:lnTo>
                    <a:pt x="166" y="172"/>
                  </a:lnTo>
                  <a:lnTo>
                    <a:pt x="170" y="176"/>
                  </a:lnTo>
                  <a:lnTo>
                    <a:pt x="170" y="176"/>
                  </a:lnTo>
                  <a:lnTo>
                    <a:pt x="174" y="182"/>
                  </a:lnTo>
                  <a:lnTo>
                    <a:pt x="174" y="192"/>
                  </a:lnTo>
                  <a:lnTo>
                    <a:pt x="174" y="212"/>
                  </a:lnTo>
                  <a:lnTo>
                    <a:pt x="174" y="212"/>
                  </a:lnTo>
                  <a:lnTo>
                    <a:pt x="166" y="230"/>
                  </a:lnTo>
                  <a:lnTo>
                    <a:pt x="162" y="236"/>
                  </a:lnTo>
                  <a:lnTo>
                    <a:pt x="166" y="246"/>
                  </a:lnTo>
                  <a:lnTo>
                    <a:pt x="166" y="246"/>
                  </a:lnTo>
                  <a:lnTo>
                    <a:pt x="170" y="256"/>
                  </a:lnTo>
                  <a:lnTo>
                    <a:pt x="170" y="256"/>
                  </a:lnTo>
                  <a:lnTo>
                    <a:pt x="176" y="262"/>
                  </a:lnTo>
                  <a:lnTo>
                    <a:pt x="176" y="262"/>
                  </a:lnTo>
                  <a:lnTo>
                    <a:pt x="186" y="270"/>
                  </a:lnTo>
                  <a:lnTo>
                    <a:pt x="190" y="280"/>
                  </a:lnTo>
                  <a:lnTo>
                    <a:pt x="190" y="280"/>
                  </a:lnTo>
                  <a:lnTo>
                    <a:pt x="198" y="282"/>
                  </a:lnTo>
                  <a:lnTo>
                    <a:pt x="192" y="288"/>
                  </a:lnTo>
                  <a:lnTo>
                    <a:pt x="192" y="288"/>
                  </a:lnTo>
                  <a:lnTo>
                    <a:pt x="192" y="296"/>
                  </a:lnTo>
                  <a:lnTo>
                    <a:pt x="198" y="296"/>
                  </a:lnTo>
                  <a:lnTo>
                    <a:pt x="200" y="296"/>
                  </a:lnTo>
                  <a:lnTo>
                    <a:pt x="202" y="288"/>
                  </a:lnTo>
                  <a:lnTo>
                    <a:pt x="202" y="288"/>
                  </a:lnTo>
                  <a:lnTo>
                    <a:pt x="200" y="280"/>
                  </a:lnTo>
                  <a:lnTo>
                    <a:pt x="198" y="268"/>
                  </a:lnTo>
                  <a:lnTo>
                    <a:pt x="198" y="268"/>
                  </a:lnTo>
                  <a:lnTo>
                    <a:pt x="200" y="262"/>
                  </a:lnTo>
                  <a:lnTo>
                    <a:pt x="200" y="258"/>
                  </a:lnTo>
                  <a:lnTo>
                    <a:pt x="202" y="250"/>
                  </a:lnTo>
                  <a:lnTo>
                    <a:pt x="210" y="248"/>
                  </a:lnTo>
                  <a:lnTo>
                    <a:pt x="210" y="248"/>
                  </a:lnTo>
                  <a:lnTo>
                    <a:pt x="218" y="246"/>
                  </a:lnTo>
                  <a:lnTo>
                    <a:pt x="220" y="242"/>
                  </a:lnTo>
                  <a:lnTo>
                    <a:pt x="226" y="236"/>
                  </a:lnTo>
                  <a:lnTo>
                    <a:pt x="226" y="228"/>
                  </a:lnTo>
                  <a:lnTo>
                    <a:pt x="226" y="228"/>
                  </a:lnTo>
                  <a:lnTo>
                    <a:pt x="226" y="208"/>
                  </a:lnTo>
                  <a:lnTo>
                    <a:pt x="226" y="208"/>
                  </a:lnTo>
                  <a:lnTo>
                    <a:pt x="226" y="196"/>
                  </a:lnTo>
                  <a:lnTo>
                    <a:pt x="226" y="190"/>
                  </a:lnTo>
                  <a:lnTo>
                    <a:pt x="226" y="182"/>
                  </a:lnTo>
                  <a:lnTo>
                    <a:pt x="226" y="182"/>
                  </a:lnTo>
                  <a:lnTo>
                    <a:pt x="216" y="172"/>
                  </a:lnTo>
                  <a:lnTo>
                    <a:pt x="206" y="160"/>
                  </a:lnTo>
                  <a:lnTo>
                    <a:pt x="206" y="160"/>
                  </a:lnTo>
                  <a:lnTo>
                    <a:pt x="190" y="138"/>
                  </a:lnTo>
                  <a:lnTo>
                    <a:pt x="190" y="138"/>
                  </a:lnTo>
                  <a:lnTo>
                    <a:pt x="182" y="134"/>
                  </a:lnTo>
                  <a:lnTo>
                    <a:pt x="176" y="128"/>
                  </a:lnTo>
                  <a:lnTo>
                    <a:pt x="176" y="128"/>
                  </a:lnTo>
                  <a:lnTo>
                    <a:pt x="174" y="124"/>
                  </a:lnTo>
                  <a:lnTo>
                    <a:pt x="174" y="114"/>
                  </a:lnTo>
                  <a:lnTo>
                    <a:pt x="170" y="98"/>
                  </a:lnTo>
                  <a:lnTo>
                    <a:pt x="170" y="98"/>
                  </a:lnTo>
                  <a:lnTo>
                    <a:pt x="166" y="86"/>
                  </a:lnTo>
                  <a:lnTo>
                    <a:pt x="166" y="74"/>
                  </a:lnTo>
                  <a:lnTo>
                    <a:pt x="166" y="74"/>
                  </a:lnTo>
                  <a:lnTo>
                    <a:pt x="174" y="56"/>
                  </a:lnTo>
                  <a:lnTo>
                    <a:pt x="174" y="56"/>
                  </a:lnTo>
                  <a:lnTo>
                    <a:pt x="176" y="48"/>
                  </a:lnTo>
                  <a:lnTo>
                    <a:pt x="178" y="48"/>
                  </a:lnTo>
                  <a:lnTo>
                    <a:pt x="182" y="46"/>
                  </a:lnTo>
                  <a:lnTo>
                    <a:pt x="182" y="46"/>
                  </a:lnTo>
                  <a:lnTo>
                    <a:pt x="198" y="48"/>
                  </a:lnTo>
                  <a:lnTo>
                    <a:pt x="212" y="46"/>
                  </a:lnTo>
                  <a:lnTo>
                    <a:pt x="212" y="46"/>
                  </a:lnTo>
                  <a:lnTo>
                    <a:pt x="220" y="44"/>
                  </a:lnTo>
                  <a:lnTo>
                    <a:pt x="226" y="44"/>
                  </a:lnTo>
                  <a:lnTo>
                    <a:pt x="228" y="44"/>
                  </a:lnTo>
                  <a:lnTo>
                    <a:pt x="228" y="44"/>
                  </a:lnTo>
                  <a:lnTo>
                    <a:pt x="232" y="48"/>
                  </a:lnTo>
                  <a:lnTo>
                    <a:pt x="240" y="54"/>
                  </a:lnTo>
                  <a:lnTo>
                    <a:pt x="240" y="54"/>
                  </a:lnTo>
                  <a:lnTo>
                    <a:pt x="246" y="56"/>
                  </a:lnTo>
                  <a:lnTo>
                    <a:pt x="256" y="54"/>
                  </a:lnTo>
                  <a:lnTo>
                    <a:pt x="256" y="54"/>
                  </a:lnTo>
                  <a:lnTo>
                    <a:pt x="266" y="48"/>
                  </a:lnTo>
                  <a:lnTo>
                    <a:pt x="268" y="46"/>
                  </a:lnTo>
                  <a:lnTo>
                    <a:pt x="272" y="48"/>
                  </a:lnTo>
                  <a:lnTo>
                    <a:pt x="272" y="48"/>
                  </a:lnTo>
                  <a:lnTo>
                    <a:pt x="278" y="54"/>
                  </a:lnTo>
                  <a:lnTo>
                    <a:pt x="282" y="56"/>
                  </a:lnTo>
                  <a:lnTo>
                    <a:pt x="292" y="54"/>
                  </a:lnTo>
                  <a:lnTo>
                    <a:pt x="300" y="46"/>
                  </a:lnTo>
                  <a:lnTo>
                    <a:pt x="306" y="38"/>
                  </a:lnTo>
                  <a:lnTo>
                    <a:pt x="306" y="38"/>
                  </a:lnTo>
                  <a:lnTo>
                    <a:pt x="308" y="34"/>
                  </a:lnTo>
                  <a:lnTo>
                    <a:pt x="312" y="34"/>
                  </a:lnTo>
                  <a:lnTo>
                    <a:pt x="320" y="38"/>
                  </a:lnTo>
                  <a:lnTo>
                    <a:pt x="320" y="38"/>
                  </a:lnTo>
                  <a:lnTo>
                    <a:pt x="328" y="40"/>
                  </a:lnTo>
                  <a:lnTo>
                    <a:pt x="338" y="34"/>
                  </a:lnTo>
                  <a:lnTo>
                    <a:pt x="338" y="34"/>
                  </a:lnTo>
                  <a:lnTo>
                    <a:pt x="348" y="30"/>
                  </a:lnTo>
                  <a:lnTo>
                    <a:pt x="360" y="28"/>
                  </a:lnTo>
                  <a:lnTo>
                    <a:pt x="360" y="28"/>
                  </a:lnTo>
                  <a:lnTo>
                    <a:pt x="362" y="28"/>
                  </a:lnTo>
                  <a:lnTo>
                    <a:pt x="368" y="26"/>
                  </a:lnTo>
                  <a:lnTo>
                    <a:pt x="378" y="18"/>
                  </a:lnTo>
                  <a:lnTo>
                    <a:pt x="378" y="18"/>
                  </a:lnTo>
                  <a:lnTo>
                    <a:pt x="390" y="14"/>
                  </a:lnTo>
                  <a:lnTo>
                    <a:pt x="402" y="4"/>
                  </a:lnTo>
                  <a:lnTo>
                    <a:pt x="402" y="4"/>
                  </a:lnTo>
                  <a:lnTo>
                    <a:pt x="408" y="0"/>
                  </a:lnTo>
                  <a:lnTo>
                    <a:pt x="412" y="4"/>
                  </a:lnTo>
                  <a:lnTo>
                    <a:pt x="416" y="8"/>
                  </a:lnTo>
                  <a:lnTo>
                    <a:pt x="408" y="14"/>
                  </a:lnTo>
                  <a:lnTo>
                    <a:pt x="408" y="14"/>
                  </a:lnTo>
                  <a:lnTo>
                    <a:pt x="416" y="14"/>
                  </a:lnTo>
                  <a:lnTo>
                    <a:pt x="416" y="14"/>
                  </a:lnTo>
                  <a:lnTo>
                    <a:pt x="412" y="20"/>
                  </a:lnTo>
                  <a:lnTo>
                    <a:pt x="412" y="28"/>
                  </a:lnTo>
                  <a:lnTo>
                    <a:pt x="412" y="28"/>
                  </a:lnTo>
                  <a:lnTo>
                    <a:pt x="406" y="34"/>
                  </a:lnTo>
                  <a:lnTo>
                    <a:pt x="406" y="38"/>
                  </a:lnTo>
                  <a:lnTo>
                    <a:pt x="406" y="40"/>
                  </a:lnTo>
                  <a:lnTo>
                    <a:pt x="406" y="40"/>
                  </a:lnTo>
                  <a:lnTo>
                    <a:pt x="408" y="44"/>
                  </a:lnTo>
                  <a:lnTo>
                    <a:pt x="408" y="48"/>
                  </a:lnTo>
                  <a:lnTo>
                    <a:pt x="408" y="58"/>
                  </a:lnTo>
                  <a:lnTo>
                    <a:pt x="408" y="58"/>
                  </a:lnTo>
                  <a:lnTo>
                    <a:pt x="412" y="70"/>
                  </a:lnTo>
                  <a:lnTo>
                    <a:pt x="412" y="70"/>
                  </a:lnTo>
                  <a:lnTo>
                    <a:pt x="408" y="78"/>
                  </a:lnTo>
                  <a:lnTo>
                    <a:pt x="412" y="80"/>
                  </a:lnTo>
                  <a:lnTo>
                    <a:pt x="412" y="80"/>
                  </a:lnTo>
                  <a:lnTo>
                    <a:pt x="408" y="86"/>
                  </a:lnTo>
                  <a:lnTo>
                    <a:pt x="408" y="86"/>
                  </a:lnTo>
                  <a:lnTo>
                    <a:pt x="412" y="88"/>
                  </a:lnTo>
                  <a:lnTo>
                    <a:pt x="412" y="96"/>
                  </a:lnTo>
                  <a:lnTo>
                    <a:pt x="412" y="96"/>
                  </a:lnTo>
                  <a:lnTo>
                    <a:pt x="412" y="100"/>
                  </a:lnTo>
                  <a:lnTo>
                    <a:pt x="408" y="108"/>
                  </a:lnTo>
                  <a:lnTo>
                    <a:pt x="408" y="108"/>
                  </a:lnTo>
                  <a:lnTo>
                    <a:pt x="412" y="110"/>
                  </a:lnTo>
                  <a:lnTo>
                    <a:pt x="416" y="114"/>
                  </a:lnTo>
                  <a:lnTo>
                    <a:pt x="412" y="120"/>
                  </a:lnTo>
                  <a:lnTo>
                    <a:pt x="412" y="128"/>
                  </a:lnTo>
                  <a:lnTo>
                    <a:pt x="412" y="134"/>
                  </a:lnTo>
                  <a:lnTo>
                    <a:pt x="412" y="134"/>
                  </a:lnTo>
                  <a:lnTo>
                    <a:pt x="416" y="138"/>
                  </a:lnTo>
                  <a:lnTo>
                    <a:pt x="416" y="148"/>
                  </a:lnTo>
                  <a:lnTo>
                    <a:pt x="416" y="156"/>
                  </a:lnTo>
                  <a:lnTo>
                    <a:pt x="416" y="166"/>
                  </a:lnTo>
                  <a:lnTo>
                    <a:pt x="416" y="166"/>
                  </a:lnTo>
                  <a:lnTo>
                    <a:pt x="418" y="166"/>
                  </a:lnTo>
                  <a:lnTo>
                    <a:pt x="418" y="168"/>
                  </a:lnTo>
                  <a:lnTo>
                    <a:pt x="416" y="176"/>
                  </a:lnTo>
                  <a:lnTo>
                    <a:pt x="418" y="178"/>
                  </a:lnTo>
                  <a:lnTo>
                    <a:pt x="418" y="178"/>
                  </a:lnTo>
                  <a:lnTo>
                    <a:pt x="418" y="176"/>
                  </a:lnTo>
                  <a:lnTo>
                    <a:pt x="420" y="176"/>
                  </a:lnTo>
                  <a:lnTo>
                    <a:pt x="420" y="176"/>
                  </a:lnTo>
                  <a:lnTo>
                    <a:pt x="426" y="180"/>
                  </a:lnTo>
                  <a:lnTo>
                    <a:pt x="426" y="180"/>
                  </a:lnTo>
                  <a:lnTo>
                    <a:pt x="420" y="190"/>
                  </a:lnTo>
                  <a:lnTo>
                    <a:pt x="420" y="192"/>
                  </a:lnTo>
                  <a:lnTo>
                    <a:pt x="418" y="196"/>
                  </a:lnTo>
                  <a:lnTo>
                    <a:pt x="418" y="196"/>
                  </a:lnTo>
                  <a:lnTo>
                    <a:pt x="420" y="200"/>
                  </a:lnTo>
                  <a:lnTo>
                    <a:pt x="420" y="200"/>
                  </a:lnTo>
                  <a:lnTo>
                    <a:pt x="418" y="200"/>
                  </a:lnTo>
                  <a:lnTo>
                    <a:pt x="418" y="200"/>
                  </a:lnTo>
                  <a:lnTo>
                    <a:pt x="418" y="202"/>
                  </a:lnTo>
                  <a:lnTo>
                    <a:pt x="418" y="202"/>
                  </a:lnTo>
                  <a:lnTo>
                    <a:pt x="412" y="208"/>
                  </a:lnTo>
                  <a:lnTo>
                    <a:pt x="412" y="208"/>
                  </a:lnTo>
                  <a:lnTo>
                    <a:pt x="416" y="208"/>
                  </a:lnTo>
                  <a:lnTo>
                    <a:pt x="416" y="212"/>
                  </a:lnTo>
                  <a:lnTo>
                    <a:pt x="412" y="220"/>
                  </a:lnTo>
                  <a:lnTo>
                    <a:pt x="412" y="220"/>
                  </a:lnTo>
                  <a:lnTo>
                    <a:pt x="406" y="230"/>
                  </a:lnTo>
                  <a:lnTo>
                    <a:pt x="396" y="242"/>
                  </a:lnTo>
                  <a:lnTo>
                    <a:pt x="396" y="242"/>
                  </a:lnTo>
                  <a:lnTo>
                    <a:pt x="390" y="256"/>
                  </a:lnTo>
                  <a:lnTo>
                    <a:pt x="380" y="262"/>
                  </a:lnTo>
                  <a:lnTo>
                    <a:pt x="380" y="262"/>
                  </a:lnTo>
                  <a:lnTo>
                    <a:pt x="376" y="270"/>
                  </a:lnTo>
                  <a:lnTo>
                    <a:pt x="366" y="272"/>
                  </a:lnTo>
                  <a:lnTo>
                    <a:pt x="356" y="280"/>
                  </a:lnTo>
                  <a:lnTo>
                    <a:pt x="352" y="284"/>
                  </a:lnTo>
                  <a:lnTo>
                    <a:pt x="352" y="284"/>
                  </a:lnTo>
                  <a:lnTo>
                    <a:pt x="350" y="288"/>
                  </a:lnTo>
                  <a:lnTo>
                    <a:pt x="346" y="290"/>
                  </a:lnTo>
                  <a:lnTo>
                    <a:pt x="332" y="296"/>
                  </a:lnTo>
                  <a:lnTo>
                    <a:pt x="332" y="296"/>
                  </a:lnTo>
                  <a:lnTo>
                    <a:pt x="322" y="298"/>
                  </a:lnTo>
                  <a:lnTo>
                    <a:pt x="322" y="298"/>
                  </a:lnTo>
                  <a:lnTo>
                    <a:pt x="318" y="300"/>
                  </a:lnTo>
                  <a:lnTo>
                    <a:pt x="312" y="300"/>
                  </a:lnTo>
                  <a:lnTo>
                    <a:pt x="312" y="300"/>
                  </a:lnTo>
                  <a:lnTo>
                    <a:pt x="300" y="310"/>
                  </a:lnTo>
                  <a:lnTo>
                    <a:pt x="288" y="312"/>
                  </a:lnTo>
                  <a:lnTo>
                    <a:pt x="288" y="312"/>
                  </a:lnTo>
                  <a:lnTo>
                    <a:pt x="278" y="324"/>
                  </a:lnTo>
                  <a:lnTo>
                    <a:pt x="270" y="330"/>
                  </a:lnTo>
                  <a:lnTo>
                    <a:pt x="268" y="330"/>
                  </a:lnTo>
                  <a:lnTo>
                    <a:pt x="266" y="328"/>
                  </a:lnTo>
                  <a:lnTo>
                    <a:pt x="266" y="328"/>
                  </a:lnTo>
                  <a:lnTo>
                    <a:pt x="268" y="334"/>
                  </a:lnTo>
                  <a:lnTo>
                    <a:pt x="268" y="340"/>
                  </a:lnTo>
                  <a:lnTo>
                    <a:pt x="258" y="350"/>
                  </a:lnTo>
                  <a:lnTo>
                    <a:pt x="250" y="358"/>
                  </a:lnTo>
                  <a:lnTo>
                    <a:pt x="246" y="362"/>
                  </a:lnTo>
                  <a:lnTo>
                    <a:pt x="246" y="368"/>
                  </a:lnTo>
                  <a:lnTo>
                    <a:pt x="246" y="368"/>
                  </a:lnTo>
                  <a:lnTo>
                    <a:pt x="242" y="368"/>
                  </a:lnTo>
                  <a:lnTo>
                    <a:pt x="240" y="364"/>
                  </a:lnTo>
                  <a:lnTo>
                    <a:pt x="240" y="364"/>
                  </a:lnTo>
                  <a:lnTo>
                    <a:pt x="238" y="370"/>
                  </a:lnTo>
                  <a:lnTo>
                    <a:pt x="238" y="374"/>
                  </a:lnTo>
                  <a:lnTo>
                    <a:pt x="238" y="368"/>
                  </a:lnTo>
                  <a:lnTo>
                    <a:pt x="238" y="368"/>
                  </a:lnTo>
                  <a:lnTo>
                    <a:pt x="226" y="378"/>
                  </a:lnTo>
                  <a:lnTo>
                    <a:pt x="216" y="384"/>
                  </a:lnTo>
                  <a:lnTo>
                    <a:pt x="216" y="384"/>
                  </a:lnTo>
                  <a:lnTo>
                    <a:pt x="200" y="408"/>
                  </a:lnTo>
                  <a:lnTo>
                    <a:pt x="200" y="408"/>
                  </a:lnTo>
                  <a:lnTo>
                    <a:pt x="190" y="414"/>
                  </a:lnTo>
                  <a:lnTo>
                    <a:pt x="188" y="418"/>
                  </a:lnTo>
                  <a:lnTo>
                    <a:pt x="182" y="414"/>
                  </a:lnTo>
                  <a:lnTo>
                    <a:pt x="182" y="414"/>
                  </a:lnTo>
                  <a:lnTo>
                    <a:pt x="178" y="408"/>
                  </a:lnTo>
                  <a:lnTo>
                    <a:pt x="176" y="404"/>
                  </a:lnTo>
                  <a:lnTo>
                    <a:pt x="174" y="404"/>
                  </a:lnTo>
                  <a:lnTo>
                    <a:pt x="174" y="404"/>
                  </a:lnTo>
                  <a:lnTo>
                    <a:pt x="176" y="408"/>
                  </a:lnTo>
                  <a:lnTo>
                    <a:pt x="178" y="410"/>
                  </a:lnTo>
                  <a:lnTo>
                    <a:pt x="182" y="420"/>
                  </a:lnTo>
                  <a:lnTo>
                    <a:pt x="182" y="420"/>
                  </a:lnTo>
                  <a:lnTo>
                    <a:pt x="182" y="422"/>
                  </a:lnTo>
                  <a:lnTo>
                    <a:pt x="182" y="430"/>
                  </a:lnTo>
                  <a:lnTo>
                    <a:pt x="182" y="430"/>
                  </a:lnTo>
                  <a:lnTo>
                    <a:pt x="178" y="432"/>
                  </a:lnTo>
                  <a:lnTo>
                    <a:pt x="178" y="432"/>
                  </a:lnTo>
                  <a:lnTo>
                    <a:pt x="178" y="438"/>
                  </a:lnTo>
                  <a:lnTo>
                    <a:pt x="178" y="438"/>
                  </a:lnTo>
                  <a:lnTo>
                    <a:pt x="178" y="444"/>
                  </a:lnTo>
                  <a:lnTo>
                    <a:pt x="182" y="446"/>
                  </a:lnTo>
                  <a:lnTo>
                    <a:pt x="188" y="452"/>
                  </a:lnTo>
                  <a:lnTo>
                    <a:pt x="188" y="452"/>
                  </a:lnTo>
                  <a:lnTo>
                    <a:pt x="192" y="462"/>
                  </a:lnTo>
                  <a:lnTo>
                    <a:pt x="192" y="470"/>
                  </a:lnTo>
                  <a:lnTo>
                    <a:pt x="192" y="470"/>
                  </a:lnTo>
                  <a:lnTo>
                    <a:pt x="192" y="476"/>
                  </a:lnTo>
                  <a:lnTo>
                    <a:pt x="192" y="482"/>
                  </a:lnTo>
                  <a:lnTo>
                    <a:pt x="198" y="476"/>
                  </a:lnTo>
                  <a:lnTo>
                    <a:pt x="198" y="476"/>
                  </a:lnTo>
                  <a:lnTo>
                    <a:pt x="192" y="484"/>
                  </a:lnTo>
                  <a:lnTo>
                    <a:pt x="198" y="490"/>
                  </a:lnTo>
                  <a:lnTo>
                    <a:pt x="200" y="504"/>
                  </a:lnTo>
                  <a:lnTo>
                    <a:pt x="200" y="504"/>
                  </a:lnTo>
                  <a:lnTo>
                    <a:pt x="202" y="514"/>
                  </a:lnTo>
                  <a:lnTo>
                    <a:pt x="202" y="522"/>
                  </a:lnTo>
                  <a:lnTo>
                    <a:pt x="202" y="522"/>
                  </a:lnTo>
                  <a:lnTo>
                    <a:pt x="202" y="530"/>
                  </a:lnTo>
                  <a:lnTo>
                    <a:pt x="202" y="532"/>
                  </a:lnTo>
                  <a:lnTo>
                    <a:pt x="206" y="532"/>
                  </a:lnTo>
                  <a:lnTo>
                    <a:pt x="206" y="532"/>
                  </a:lnTo>
                  <a:lnTo>
                    <a:pt x="206" y="526"/>
                  </a:lnTo>
                  <a:lnTo>
                    <a:pt x="210" y="516"/>
                  </a:lnTo>
                  <a:lnTo>
                    <a:pt x="210" y="516"/>
                  </a:lnTo>
                  <a:lnTo>
                    <a:pt x="210" y="524"/>
                  </a:lnTo>
                  <a:lnTo>
                    <a:pt x="212" y="526"/>
                  </a:lnTo>
                  <a:lnTo>
                    <a:pt x="212" y="522"/>
                  </a:lnTo>
                  <a:lnTo>
                    <a:pt x="212" y="522"/>
                  </a:lnTo>
                  <a:lnTo>
                    <a:pt x="210" y="542"/>
                  </a:lnTo>
                  <a:lnTo>
                    <a:pt x="210" y="542"/>
                  </a:lnTo>
                  <a:lnTo>
                    <a:pt x="212" y="550"/>
                  </a:lnTo>
                  <a:lnTo>
                    <a:pt x="212" y="556"/>
                  </a:lnTo>
                  <a:lnTo>
                    <a:pt x="212" y="556"/>
                  </a:lnTo>
                  <a:lnTo>
                    <a:pt x="212" y="566"/>
                  </a:lnTo>
                  <a:lnTo>
                    <a:pt x="206" y="580"/>
                  </a:lnTo>
                  <a:lnTo>
                    <a:pt x="206" y="592"/>
                  </a:lnTo>
                  <a:lnTo>
                    <a:pt x="206" y="598"/>
                  </a:lnTo>
                  <a:lnTo>
                    <a:pt x="206" y="598"/>
                  </a:lnTo>
                  <a:lnTo>
                    <a:pt x="206" y="596"/>
                  </a:lnTo>
                  <a:lnTo>
                    <a:pt x="206" y="596"/>
                  </a:lnTo>
                  <a:lnTo>
                    <a:pt x="210" y="596"/>
                  </a:lnTo>
                  <a:lnTo>
                    <a:pt x="210" y="594"/>
                  </a:lnTo>
                  <a:lnTo>
                    <a:pt x="210" y="594"/>
                  </a:lnTo>
                  <a:lnTo>
                    <a:pt x="212" y="604"/>
                  </a:lnTo>
                  <a:lnTo>
                    <a:pt x="210" y="612"/>
                  </a:lnTo>
                  <a:lnTo>
                    <a:pt x="200" y="624"/>
                  </a:lnTo>
                  <a:lnTo>
                    <a:pt x="200" y="624"/>
                  </a:lnTo>
                  <a:lnTo>
                    <a:pt x="190" y="634"/>
                  </a:lnTo>
                  <a:lnTo>
                    <a:pt x="182" y="636"/>
                  </a:lnTo>
                  <a:lnTo>
                    <a:pt x="162" y="646"/>
                  </a:lnTo>
                  <a:lnTo>
                    <a:pt x="162" y="646"/>
                  </a:lnTo>
                  <a:lnTo>
                    <a:pt x="138" y="656"/>
                  </a:lnTo>
                  <a:lnTo>
                    <a:pt x="118" y="666"/>
                  </a:lnTo>
                  <a:lnTo>
                    <a:pt x="118" y="666"/>
                  </a:lnTo>
                  <a:lnTo>
                    <a:pt x="108" y="674"/>
                  </a:lnTo>
                  <a:lnTo>
                    <a:pt x="104" y="684"/>
                  </a:lnTo>
                  <a:lnTo>
                    <a:pt x="104" y="684"/>
                  </a:lnTo>
                  <a:lnTo>
                    <a:pt x="98" y="688"/>
                  </a:lnTo>
                  <a:lnTo>
                    <a:pt x="96" y="694"/>
                  </a:lnTo>
                  <a:lnTo>
                    <a:pt x="90" y="694"/>
                  </a:lnTo>
                  <a:lnTo>
                    <a:pt x="90" y="694"/>
                  </a:lnTo>
                  <a:lnTo>
                    <a:pt x="94" y="698"/>
                  </a:lnTo>
                  <a:lnTo>
                    <a:pt x="98" y="704"/>
                  </a:lnTo>
                  <a:lnTo>
                    <a:pt x="106" y="706"/>
                  </a:lnTo>
                  <a:lnTo>
                    <a:pt x="106" y="706"/>
                  </a:lnTo>
                  <a:lnTo>
                    <a:pt x="108" y="704"/>
                  </a:lnTo>
                  <a:lnTo>
                    <a:pt x="108" y="704"/>
                  </a:lnTo>
                  <a:lnTo>
                    <a:pt x="110" y="724"/>
                  </a:lnTo>
                  <a:lnTo>
                    <a:pt x="110" y="730"/>
                  </a:lnTo>
                  <a:lnTo>
                    <a:pt x="108" y="734"/>
                  </a:lnTo>
                  <a:lnTo>
                    <a:pt x="106" y="734"/>
                  </a:lnTo>
                  <a:lnTo>
                    <a:pt x="106" y="734"/>
                  </a:lnTo>
                  <a:lnTo>
                    <a:pt x="94" y="734"/>
                  </a:lnTo>
                  <a:lnTo>
                    <a:pt x="80" y="734"/>
                  </a:lnTo>
                  <a:lnTo>
                    <a:pt x="80" y="734"/>
                  </a:lnTo>
                  <a:lnTo>
                    <a:pt x="80" y="724"/>
                  </a:lnTo>
                  <a:lnTo>
                    <a:pt x="78" y="714"/>
                  </a:lnTo>
                  <a:lnTo>
                    <a:pt x="78" y="714"/>
                  </a:lnTo>
                  <a:lnTo>
                    <a:pt x="76" y="704"/>
                  </a:lnTo>
                  <a:lnTo>
                    <a:pt x="70" y="694"/>
                  </a:lnTo>
                  <a:lnTo>
                    <a:pt x="70" y="694"/>
                  </a:lnTo>
                  <a:lnTo>
                    <a:pt x="68" y="688"/>
                  </a:lnTo>
                  <a:lnTo>
                    <a:pt x="70" y="678"/>
                  </a:lnTo>
                  <a:lnTo>
                    <a:pt x="70" y="678"/>
                  </a:lnTo>
                  <a:lnTo>
                    <a:pt x="70" y="672"/>
                  </a:lnTo>
                  <a:lnTo>
                    <a:pt x="70" y="662"/>
                  </a:lnTo>
                  <a:lnTo>
                    <a:pt x="70" y="662"/>
                  </a:lnTo>
                  <a:lnTo>
                    <a:pt x="70" y="634"/>
                  </a:lnTo>
                  <a:lnTo>
                    <a:pt x="70" y="634"/>
                  </a:lnTo>
                  <a:lnTo>
                    <a:pt x="68" y="622"/>
                  </a:lnTo>
                  <a:lnTo>
                    <a:pt x="66" y="612"/>
                  </a:lnTo>
                  <a:lnTo>
                    <a:pt x="66" y="612"/>
                  </a:lnTo>
                  <a:lnTo>
                    <a:pt x="58" y="594"/>
                  </a:lnTo>
                  <a:lnTo>
                    <a:pt x="54" y="580"/>
                  </a:lnTo>
                  <a:lnTo>
                    <a:pt x="54" y="580"/>
                  </a:lnTo>
                  <a:lnTo>
                    <a:pt x="54" y="560"/>
                  </a:lnTo>
                  <a:lnTo>
                    <a:pt x="54" y="560"/>
                  </a:lnTo>
                  <a:lnTo>
                    <a:pt x="44" y="540"/>
                  </a:lnTo>
                  <a:lnTo>
                    <a:pt x="44" y="540"/>
                  </a:lnTo>
                  <a:lnTo>
                    <a:pt x="44" y="532"/>
                  </a:lnTo>
                  <a:lnTo>
                    <a:pt x="48" y="526"/>
                  </a:lnTo>
                  <a:lnTo>
                    <a:pt x="56" y="514"/>
                  </a:lnTo>
                  <a:lnTo>
                    <a:pt x="56" y="514"/>
                  </a:lnTo>
                  <a:lnTo>
                    <a:pt x="76" y="496"/>
                  </a:lnTo>
                  <a:lnTo>
                    <a:pt x="84" y="486"/>
                  </a:lnTo>
                  <a:lnTo>
                    <a:pt x="86" y="484"/>
                  </a:lnTo>
                  <a:lnTo>
                    <a:pt x="90" y="484"/>
                  </a:lnTo>
                  <a:lnTo>
                    <a:pt x="90" y="484"/>
                  </a:lnTo>
                  <a:lnTo>
                    <a:pt x="86" y="476"/>
                  </a:lnTo>
                  <a:lnTo>
                    <a:pt x="86" y="472"/>
                  </a:lnTo>
                  <a:lnTo>
                    <a:pt x="94" y="462"/>
                  </a:lnTo>
                  <a:lnTo>
                    <a:pt x="94" y="462"/>
                  </a:lnTo>
                  <a:lnTo>
                    <a:pt x="90" y="456"/>
                  </a:lnTo>
                  <a:lnTo>
                    <a:pt x="90" y="450"/>
                  </a:lnTo>
                  <a:lnTo>
                    <a:pt x="94" y="446"/>
                  </a:lnTo>
                  <a:lnTo>
                    <a:pt x="94" y="446"/>
                  </a:lnTo>
                  <a:lnTo>
                    <a:pt x="104" y="442"/>
                  </a:lnTo>
                  <a:lnTo>
                    <a:pt x="106" y="432"/>
                  </a:lnTo>
                  <a:lnTo>
                    <a:pt x="106" y="432"/>
                  </a:lnTo>
                  <a:lnTo>
                    <a:pt x="110" y="420"/>
                  </a:lnTo>
                  <a:lnTo>
                    <a:pt x="110" y="420"/>
                  </a:lnTo>
                  <a:lnTo>
                    <a:pt x="110" y="414"/>
                  </a:lnTo>
                  <a:lnTo>
                    <a:pt x="108" y="408"/>
                  </a:lnTo>
                  <a:lnTo>
                    <a:pt x="108" y="408"/>
                  </a:lnTo>
                  <a:lnTo>
                    <a:pt x="106" y="408"/>
                  </a:lnTo>
                  <a:lnTo>
                    <a:pt x="106" y="408"/>
                  </a:lnTo>
                  <a:lnTo>
                    <a:pt x="106" y="394"/>
                  </a:lnTo>
                  <a:lnTo>
                    <a:pt x="106" y="382"/>
                  </a:lnTo>
                  <a:lnTo>
                    <a:pt x="106" y="382"/>
                  </a:lnTo>
                  <a:lnTo>
                    <a:pt x="106" y="380"/>
                  </a:lnTo>
                  <a:lnTo>
                    <a:pt x="104" y="380"/>
                  </a:lnTo>
                  <a:lnTo>
                    <a:pt x="98" y="378"/>
                  </a:lnTo>
                  <a:lnTo>
                    <a:pt x="98" y="374"/>
                  </a:lnTo>
                  <a:lnTo>
                    <a:pt x="98" y="374"/>
                  </a:lnTo>
                  <a:lnTo>
                    <a:pt x="104" y="370"/>
                  </a:lnTo>
                  <a:lnTo>
                    <a:pt x="106" y="368"/>
                  </a:lnTo>
                  <a:lnTo>
                    <a:pt x="108" y="364"/>
                  </a:lnTo>
                  <a:lnTo>
                    <a:pt x="108" y="362"/>
                  </a:lnTo>
                  <a:lnTo>
                    <a:pt x="108" y="362"/>
                  </a:lnTo>
                  <a:lnTo>
                    <a:pt x="108" y="358"/>
                  </a:lnTo>
                  <a:lnTo>
                    <a:pt x="108" y="354"/>
                  </a:lnTo>
                  <a:lnTo>
                    <a:pt x="110" y="352"/>
                  </a:lnTo>
                  <a:lnTo>
                    <a:pt x="116" y="350"/>
                  </a:lnTo>
                  <a:lnTo>
                    <a:pt x="116" y="350"/>
                  </a:lnTo>
                  <a:lnTo>
                    <a:pt x="110" y="340"/>
                  </a:lnTo>
                  <a:lnTo>
                    <a:pt x="108" y="330"/>
                  </a:lnTo>
                  <a:lnTo>
                    <a:pt x="108" y="330"/>
                  </a:lnTo>
                  <a:lnTo>
                    <a:pt x="110" y="318"/>
                  </a:lnTo>
                  <a:lnTo>
                    <a:pt x="110" y="318"/>
                  </a:lnTo>
                  <a:lnTo>
                    <a:pt x="108" y="310"/>
                  </a:lnTo>
                  <a:lnTo>
                    <a:pt x="108" y="310"/>
                  </a:lnTo>
                  <a:lnTo>
                    <a:pt x="110" y="302"/>
                  </a:lnTo>
                  <a:lnTo>
                    <a:pt x="110" y="302"/>
                  </a:lnTo>
                  <a:lnTo>
                    <a:pt x="110" y="296"/>
                  </a:lnTo>
                  <a:lnTo>
                    <a:pt x="110" y="296"/>
                  </a:lnTo>
                  <a:lnTo>
                    <a:pt x="106" y="288"/>
                  </a:lnTo>
                  <a:lnTo>
                    <a:pt x="106" y="288"/>
                  </a:lnTo>
                  <a:lnTo>
                    <a:pt x="108" y="282"/>
                  </a:lnTo>
                  <a:lnTo>
                    <a:pt x="110" y="276"/>
                  </a:lnTo>
                  <a:lnTo>
                    <a:pt x="110" y="276"/>
                  </a:lnTo>
                  <a:lnTo>
                    <a:pt x="104" y="276"/>
                  </a:lnTo>
                  <a:lnTo>
                    <a:pt x="98" y="270"/>
                  </a:lnTo>
                  <a:lnTo>
                    <a:pt x="98" y="270"/>
                  </a:lnTo>
                  <a:lnTo>
                    <a:pt x="96" y="268"/>
                  </a:lnTo>
                  <a:lnTo>
                    <a:pt x="86" y="262"/>
                  </a:lnTo>
                  <a:lnTo>
                    <a:pt x="76" y="262"/>
                  </a:lnTo>
                  <a:lnTo>
                    <a:pt x="76" y="262"/>
                  </a:lnTo>
                  <a:lnTo>
                    <a:pt x="70" y="262"/>
                  </a:lnTo>
                  <a:lnTo>
                    <a:pt x="66" y="260"/>
                  </a:lnTo>
                  <a:lnTo>
                    <a:pt x="58" y="256"/>
                  </a:lnTo>
                  <a:lnTo>
                    <a:pt x="58" y="256"/>
                  </a:lnTo>
                  <a:lnTo>
                    <a:pt x="54" y="250"/>
                  </a:lnTo>
                  <a:lnTo>
                    <a:pt x="54" y="250"/>
                  </a:lnTo>
                  <a:lnTo>
                    <a:pt x="44" y="246"/>
                  </a:lnTo>
                  <a:lnTo>
                    <a:pt x="44" y="246"/>
                  </a:lnTo>
                  <a:lnTo>
                    <a:pt x="36" y="246"/>
                  </a:lnTo>
                  <a:lnTo>
                    <a:pt x="28" y="246"/>
                  </a:lnTo>
                  <a:lnTo>
                    <a:pt x="28" y="246"/>
                  </a:lnTo>
                  <a:lnTo>
                    <a:pt x="26" y="242"/>
                  </a:lnTo>
                  <a:lnTo>
                    <a:pt x="24" y="242"/>
                  </a:lnTo>
                  <a:lnTo>
                    <a:pt x="14" y="242"/>
                  </a:lnTo>
                  <a:lnTo>
                    <a:pt x="14" y="242"/>
                  </a:lnTo>
                  <a:lnTo>
                    <a:pt x="8" y="240"/>
                  </a:lnTo>
                  <a:lnTo>
                    <a:pt x="8" y="236"/>
                  </a:lnTo>
                  <a:lnTo>
                    <a:pt x="8" y="222"/>
                  </a:lnTo>
                  <a:lnTo>
                    <a:pt x="8" y="222"/>
                  </a:lnTo>
                  <a:lnTo>
                    <a:pt x="4" y="212"/>
                  </a:lnTo>
                  <a:lnTo>
                    <a:pt x="0" y="206"/>
                  </a:lnTo>
                  <a:lnTo>
                    <a:pt x="0" y="200"/>
                  </a:lnTo>
                  <a:lnTo>
                    <a:pt x="0" y="20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05" name="MALAWI"/>
            <p:cNvSpPr>
              <a:spLocks/>
            </p:cNvSpPr>
            <p:nvPr/>
          </p:nvSpPr>
          <p:spPr bwMode="auto">
            <a:xfrm>
              <a:off x="7666889" y="3720801"/>
              <a:ext cx="155981" cy="412907"/>
            </a:xfrm>
            <a:custGeom>
              <a:avLst/>
              <a:gdLst>
                <a:gd name="T0" fmla="*/ 2 w 122"/>
                <a:gd name="T1" fmla="*/ 186 h 344"/>
                <a:gd name="T2" fmla="*/ 2 w 122"/>
                <a:gd name="T3" fmla="*/ 186 h 344"/>
                <a:gd name="T4" fmla="*/ 12 w 122"/>
                <a:gd name="T5" fmla="*/ 158 h 344"/>
                <a:gd name="T6" fmla="*/ 4 w 122"/>
                <a:gd name="T7" fmla="*/ 148 h 344"/>
                <a:gd name="T8" fmla="*/ 30 w 122"/>
                <a:gd name="T9" fmla="*/ 132 h 344"/>
                <a:gd name="T10" fmla="*/ 20 w 122"/>
                <a:gd name="T11" fmla="*/ 126 h 344"/>
                <a:gd name="T12" fmla="*/ 20 w 122"/>
                <a:gd name="T13" fmla="*/ 92 h 344"/>
                <a:gd name="T14" fmla="*/ 20 w 122"/>
                <a:gd name="T15" fmla="*/ 76 h 344"/>
                <a:gd name="T16" fmla="*/ 16 w 122"/>
                <a:gd name="T17" fmla="*/ 66 h 344"/>
                <a:gd name="T18" fmla="*/ 26 w 122"/>
                <a:gd name="T19" fmla="*/ 62 h 344"/>
                <a:gd name="T20" fmla="*/ 32 w 122"/>
                <a:gd name="T21" fmla="*/ 46 h 344"/>
                <a:gd name="T22" fmla="*/ 26 w 122"/>
                <a:gd name="T23" fmla="*/ 34 h 344"/>
                <a:gd name="T24" fmla="*/ 20 w 122"/>
                <a:gd name="T25" fmla="*/ 20 h 344"/>
                <a:gd name="T26" fmla="*/ 14 w 122"/>
                <a:gd name="T27" fmla="*/ 12 h 344"/>
                <a:gd name="T28" fmla="*/ 4 w 122"/>
                <a:gd name="T29" fmla="*/ 0 h 344"/>
                <a:gd name="T30" fmla="*/ 22 w 122"/>
                <a:gd name="T31" fmla="*/ 6 h 344"/>
                <a:gd name="T32" fmla="*/ 40 w 122"/>
                <a:gd name="T33" fmla="*/ 12 h 344"/>
                <a:gd name="T34" fmla="*/ 46 w 122"/>
                <a:gd name="T35" fmla="*/ 6 h 344"/>
                <a:gd name="T36" fmla="*/ 56 w 122"/>
                <a:gd name="T37" fmla="*/ 10 h 344"/>
                <a:gd name="T38" fmla="*/ 72 w 122"/>
                <a:gd name="T39" fmla="*/ 36 h 344"/>
                <a:gd name="T40" fmla="*/ 72 w 122"/>
                <a:gd name="T41" fmla="*/ 54 h 344"/>
                <a:gd name="T42" fmla="*/ 72 w 122"/>
                <a:gd name="T43" fmla="*/ 62 h 344"/>
                <a:gd name="T44" fmla="*/ 72 w 122"/>
                <a:gd name="T45" fmla="*/ 76 h 344"/>
                <a:gd name="T46" fmla="*/ 84 w 122"/>
                <a:gd name="T47" fmla="*/ 94 h 344"/>
                <a:gd name="T48" fmla="*/ 74 w 122"/>
                <a:gd name="T49" fmla="*/ 96 h 344"/>
                <a:gd name="T50" fmla="*/ 70 w 122"/>
                <a:gd name="T51" fmla="*/ 114 h 344"/>
                <a:gd name="T52" fmla="*/ 62 w 122"/>
                <a:gd name="T53" fmla="*/ 128 h 344"/>
                <a:gd name="T54" fmla="*/ 70 w 122"/>
                <a:gd name="T55" fmla="*/ 158 h 344"/>
                <a:gd name="T56" fmla="*/ 70 w 122"/>
                <a:gd name="T57" fmla="*/ 174 h 344"/>
                <a:gd name="T58" fmla="*/ 84 w 122"/>
                <a:gd name="T59" fmla="*/ 186 h 344"/>
                <a:gd name="T60" fmla="*/ 114 w 122"/>
                <a:gd name="T61" fmla="*/ 222 h 344"/>
                <a:gd name="T62" fmla="*/ 122 w 122"/>
                <a:gd name="T63" fmla="*/ 236 h 344"/>
                <a:gd name="T64" fmla="*/ 122 w 122"/>
                <a:gd name="T65" fmla="*/ 266 h 344"/>
                <a:gd name="T66" fmla="*/ 122 w 122"/>
                <a:gd name="T67" fmla="*/ 290 h 344"/>
                <a:gd name="T68" fmla="*/ 110 w 122"/>
                <a:gd name="T69" fmla="*/ 296 h 344"/>
                <a:gd name="T70" fmla="*/ 96 w 122"/>
                <a:gd name="T71" fmla="*/ 306 h 344"/>
                <a:gd name="T72" fmla="*/ 94 w 122"/>
                <a:gd name="T73" fmla="*/ 316 h 344"/>
                <a:gd name="T74" fmla="*/ 100 w 122"/>
                <a:gd name="T75" fmla="*/ 330 h 344"/>
                <a:gd name="T76" fmla="*/ 96 w 122"/>
                <a:gd name="T77" fmla="*/ 344 h 344"/>
                <a:gd name="T78" fmla="*/ 90 w 122"/>
                <a:gd name="T79" fmla="*/ 344 h 344"/>
                <a:gd name="T80" fmla="*/ 90 w 122"/>
                <a:gd name="T81" fmla="*/ 334 h 344"/>
                <a:gd name="T82" fmla="*/ 86 w 122"/>
                <a:gd name="T83" fmla="*/ 324 h 344"/>
                <a:gd name="T84" fmla="*/ 62 w 122"/>
                <a:gd name="T85" fmla="*/ 298 h 344"/>
                <a:gd name="T86" fmla="*/ 60 w 122"/>
                <a:gd name="T87" fmla="*/ 290 h 344"/>
                <a:gd name="T88" fmla="*/ 60 w 122"/>
                <a:gd name="T89" fmla="*/ 280 h 344"/>
                <a:gd name="T90" fmla="*/ 62 w 122"/>
                <a:gd name="T91" fmla="*/ 272 h 344"/>
                <a:gd name="T92" fmla="*/ 70 w 122"/>
                <a:gd name="T93" fmla="*/ 262 h 344"/>
                <a:gd name="T94" fmla="*/ 70 w 122"/>
                <a:gd name="T95" fmla="*/ 236 h 344"/>
                <a:gd name="T96" fmla="*/ 62 w 122"/>
                <a:gd name="T97" fmla="*/ 224 h 344"/>
                <a:gd name="T98" fmla="*/ 46 w 122"/>
                <a:gd name="T99" fmla="*/ 224 h 344"/>
                <a:gd name="T100" fmla="*/ 34 w 122"/>
                <a:gd name="T101" fmla="*/ 226 h 344"/>
                <a:gd name="T102" fmla="*/ 22 w 122"/>
                <a:gd name="T103" fmla="*/ 214 h 344"/>
                <a:gd name="T104" fmla="*/ 6 w 122"/>
                <a:gd name="T105" fmla="*/ 202 h 344"/>
                <a:gd name="T106" fmla="*/ 0 w 122"/>
                <a:gd name="T107" fmla="*/ 19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344">
                  <a:moveTo>
                    <a:pt x="0" y="194"/>
                  </a:moveTo>
                  <a:lnTo>
                    <a:pt x="0" y="194"/>
                  </a:lnTo>
                  <a:lnTo>
                    <a:pt x="2" y="186"/>
                  </a:lnTo>
                  <a:lnTo>
                    <a:pt x="2" y="186"/>
                  </a:lnTo>
                  <a:lnTo>
                    <a:pt x="2" y="186"/>
                  </a:lnTo>
                  <a:lnTo>
                    <a:pt x="2" y="186"/>
                  </a:lnTo>
                  <a:lnTo>
                    <a:pt x="4" y="182"/>
                  </a:lnTo>
                  <a:lnTo>
                    <a:pt x="6" y="172"/>
                  </a:lnTo>
                  <a:lnTo>
                    <a:pt x="12" y="158"/>
                  </a:lnTo>
                  <a:lnTo>
                    <a:pt x="6" y="154"/>
                  </a:lnTo>
                  <a:lnTo>
                    <a:pt x="6" y="154"/>
                  </a:lnTo>
                  <a:lnTo>
                    <a:pt x="4" y="148"/>
                  </a:lnTo>
                  <a:lnTo>
                    <a:pt x="6" y="146"/>
                  </a:lnTo>
                  <a:lnTo>
                    <a:pt x="14" y="142"/>
                  </a:lnTo>
                  <a:lnTo>
                    <a:pt x="30" y="132"/>
                  </a:lnTo>
                  <a:lnTo>
                    <a:pt x="30" y="132"/>
                  </a:lnTo>
                  <a:lnTo>
                    <a:pt x="22" y="128"/>
                  </a:lnTo>
                  <a:lnTo>
                    <a:pt x="20" y="126"/>
                  </a:lnTo>
                  <a:lnTo>
                    <a:pt x="20" y="116"/>
                  </a:lnTo>
                  <a:lnTo>
                    <a:pt x="20" y="92"/>
                  </a:lnTo>
                  <a:lnTo>
                    <a:pt x="20" y="92"/>
                  </a:lnTo>
                  <a:lnTo>
                    <a:pt x="20" y="88"/>
                  </a:lnTo>
                  <a:lnTo>
                    <a:pt x="20" y="82"/>
                  </a:lnTo>
                  <a:lnTo>
                    <a:pt x="20" y="76"/>
                  </a:lnTo>
                  <a:lnTo>
                    <a:pt x="20" y="74"/>
                  </a:lnTo>
                  <a:lnTo>
                    <a:pt x="20" y="74"/>
                  </a:lnTo>
                  <a:lnTo>
                    <a:pt x="16" y="66"/>
                  </a:lnTo>
                  <a:lnTo>
                    <a:pt x="20" y="64"/>
                  </a:lnTo>
                  <a:lnTo>
                    <a:pt x="22" y="64"/>
                  </a:lnTo>
                  <a:lnTo>
                    <a:pt x="26" y="62"/>
                  </a:lnTo>
                  <a:lnTo>
                    <a:pt x="26" y="62"/>
                  </a:lnTo>
                  <a:lnTo>
                    <a:pt x="32" y="54"/>
                  </a:lnTo>
                  <a:lnTo>
                    <a:pt x="32" y="46"/>
                  </a:lnTo>
                  <a:lnTo>
                    <a:pt x="32" y="40"/>
                  </a:lnTo>
                  <a:lnTo>
                    <a:pt x="26" y="34"/>
                  </a:lnTo>
                  <a:lnTo>
                    <a:pt x="26" y="34"/>
                  </a:lnTo>
                  <a:lnTo>
                    <a:pt x="20" y="30"/>
                  </a:lnTo>
                  <a:lnTo>
                    <a:pt x="20" y="24"/>
                  </a:lnTo>
                  <a:lnTo>
                    <a:pt x="20" y="20"/>
                  </a:lnTo>
                  <a:lnTo>
                    <a:pt x="20" y="14"/>
                  </a:lnTo>
                  <a:lnTo>
                    <a:pt x="20" y="14"/>
                  </a:lnTo>
                  <a:lnTo>
                    <a:pt x="14" y="12"/>
                  </a:lnTo>
                  <a:lnTo>
                    <a:pt x="12" y="10"/>
                  </a:lnTo>
                  <a:lnTo>
                    <a:pt x="4" y="6"/>
                  </a:lnTo>
                  <a:lnTo>
                    <a:pt x="4" y="0"/>
                  </a:lnTo>
                  <a:lnTo>
                    <a:pt x="4" y="0"/>
                  </a:lnTo>
                  <a:lnTo>
                    <a:pt x="14" y="2"/>
                  </a:lnTo>
                  <a:lnTo>
                    <a:pt x="22" y="6"/>
                  </a:lnTo>
                  <a:lnTo>
                    <a:pt x="22" y="6"/>
                  </a:lnTo>
                  <a:lnTo>
                    <a:pt x="32" y="10"/>
                  </a:lnTo>
                  <a:lnTo>
                    <a:pt x="40" y="12"/>
                  </a:lnTo>
                  <a:lnTo>
                    <a:pt x="44" y="14"/>
                  </a:lnTo>
                  <a:lnTo>
                    <a:pt x="44" y="14"/>
                  </a:lnTo>
                  <a:lnTo>
                    <a:pt x="46" y="6"/>
                  </a:lnTo>
                  <a:lnTo>
                    <a:pt x="50" y="6"/>
                  </a:lnTo>
                  <a:lnTo>
                    <a:pt x="56" y="10"/>
                  </a:lnTo>
                  <a:lnTo>
                    <a:pt x="56" y="10"/>
                  </a:lnTo>
                  <a:lnTo>
                    <a:pt x="66" y="22"/>
                  </a:lnTo>
                  <a:lnTo>
                    <a:pt x="70" y="30"/>
                  </a:lnTo>
                  <a:lnTo>
                    <a:pt x="72" y="36"/>
                  </a:lnTo>
                  <a:lnTo>
                    <a:pt x="72" y="36"/>
                  </a:lnTo>
                  <a:lnTo>
                    <a:pt x="70" y="46"/>
                  </a:lnTo>
                  <a:lnTo>
                    <a:pt x="72" y="54"/>
                  </a:lnTo>
                  <a:lnTo>
                    <a:pt x="72" y="54"/>
                  </a:lnTo>
                  <a:lnTo>
                    <a:pt x="74" y="56"/>
                  </a:lnTo>
                  <a:lnTo>
                    <a:pt x="72" y="62"/>
                  </a:lnTo>
                  <a:lnTo>
                    <a:pt x="72" y="68"/>
                  </a:lnTo>
                  <a:lnTo>
                    <a:pt x="72" y="68"/>
                  </a:lnTo>
                  <a:lnTo>
                    <a:pt x="72" y="76"/>
                  </a:lnTo>
                  <a:lnTo>
                    <a:pt x="80" y="82"/>
                  </a:lnTo>
                  <a:lnTo>
                    <a:pt x="84" y="88"/>
                  </a:lnTo>
                  <a:lnTo>
                    <a:pt x="84" y="94"/>
                  </a:lnTo>
                  <a:lnTo>
                    <a:pt x="84" y="94"/>
                  </a:lnTo>
                  <a:lnTo>
                    <a:pt x="82" y="94"/>
                  </a:lnTo>
                  <a:lnTo>
                    <a:pt x="74" y="96"/>
                  </a:lnTo>
                  <a:lnTo>
                    <a:pt x="74" y="96"/>
                  </a:lnTo>
                  <a:lnTo>
                    <a:pt x="70" y="104"/>
                  </a:lnTo>
                  <a:lnTo>
                    <a:pt x="70" y="114"/>
                  </a:lnTo>
                  <a:lnTo>
                    <a:pt x="70" y="114"/>
                  </a:lnTo>
                  <a:lnTo>
                    <a:pt x="62" y="118"/>
                  </a:lnTo>
                  <a:lnTo>
                    <a:pt x="62" y="128"/>
                  </a:lnTo>
                  <a:lnTo>
                    <a:pt x="66" y="144"/>
                  </a:lnTo>
                  <a:lnTo>
                    <a:pt x="66" y="144"/>
                  </a:lnTo>
                  <a:lnTo>
                    <a:pt x="70" y="158"/>
                  </a:lnTo>
                  <a:lnTo>
                    <a:pt x="70" y="158"/>
                  </a:lnTo>
                  <a:lnTo>
                    <a:pt x="70" y="168"/>
                  </a:lnTo>
                  <a:lnTo>
                    <a:pt x="70" y="174"/>
                  </a:lnTo>
                  <a:lnTo>
                    <a:pt x="72" y="176"/>
                  </a:lnTo>
                  <a:lnTo>
                    <a:pt x="72" y="176"/>
                  </a:lnTo>
                  <a:lnTo>
                    <a:pt x="84" y="186"/>
                  </a:lnTo>
                  <a:lnTo>
                    <a:pt x="96" y="198"/>
                  </a:lnTo>
                  <a:lnTo>
                    <a:pt x="96" y="198"/>
                  </a:lnTo>
                  <a:lnTo>
                    <a:pt x="114" y="222"/>
                  </a:lnTo>
                  <a:lnTo>
                    <a:pt x="114" y="222"/>
                  </a:lnTo>
                  <a:lnTo>
                    <a:pt x="116" y="228"/>
                  </a:lnTo>
                  <a:lnTo>
                    <a:pt x="122" y="236"/>
                  </a:lnTo>
                  <a:lnTo>
                    <a:pt x="122" y="250"/>
                  </a:lnTo>
                  <a:lnTo>
                    <a:pt x="122" y="250"/>
                  </a:lnTo>
                  <a:lnTo>
                    <a:pt x="122" y="266"/>
                  </a:lnTo>
                  <a:lnTo>
                    <a:pt x="122" y="280"/>
                  </a:lnTo>
                  <a:lnTo>
                    <a:pt x="122" y="280"/>
                  </a:lnTo>
                  <a:lnTo>
                    <a:pt x="122" y="290"/>
                  </a:lnTo>
                  <a:lnTo>
                    <a:pt x="114" y="296"/>
                  </a:lnTo>
                  <a:lnTo>
                    <a:pt x="114" y="296"/>
                  </a:lnTo>
                  <a:lnTo>
                    <a:pt x="110" y="296"/>
                  </a:lnTo>
                  <a:lnTo>
                    <a:pt x="100" y="298"/>
                  </a:lnTo>
                  <a:lnTo>
                    <a:pt x="100" y="298"/>
                  </a:lnTo>
                  <a:lnTo>
                    <a:pt x="96" y="306"/>
                  </a:lnTo>
                  <a:lnTo>
                    <a:pt x="96" y="310"/>
                  </a:lnTo>
                  <a:lnTo>
                    <a:pt x="96" y="310"/>
                  </a:lnTo>
                  <a:lnTo>
                    <a:pt x="94" y="316"/>
                  </a:lnTo>
                  <a:lnTo>
                    <a:pt x="94" y="320"/>
                  </a:lnTo>
                  <a:lnTo>
                    <a:pt x="94" y="320"/>
                  </a:lnTo>
                  <a:lnTo>
                    <a:pt x="100" y="330"/>
                  </a:lnTo>
                  <a:lnTo>
                    <a:pt x="100" y="330"/>
                  </a:lnTo>
                  <a:lnTo>
                    <a:pt x="100" y="336"/>
                  </a:lnTo>
                  <a:lnTo>
                    <a:pt x="96" y="344"/>
                  </a:lnTo>
                  <a:lnTo>
                    <a:pt x="96" y="344"/>
                  </a:lnTo>
                  <a:lnTo>
                    <a:pt x="94" y="344"/>
                  </a:lnTo>
                  <a:lnTo>
                    <a:pt x="90" y="344"/>
                  </a:lnTo>
                  <a:lnTo>
                    <a:pt x="90" y="338"/>
                  </a:lnTo>
                  <a:lnTo>
                    <a:pt x="90" y="338"/>
                  </a:lnTo>
                  <a:lnTo>
                    <a:pt x="90" y="334"/>
                  </a:lnTo>
                  <a:lnTo>
                    <a:pt x="90" y="330"/>
                  </a:lnTo>
                  <a:lnTo>
                    <a:pt x="86" y="324"/>
                  </a:lnTo>
                  <a:lnTo>
                    <a:pt x="86" y="324"/>
                  </a:lnTo>
                  <a:lnTo>
                    <a:pt x="72" y="310"/>
                  </a:lnTo>
                  <a:lnTo>
                    <a:pt x="66" y="306"/>
                  </a:lnTo>
                  <a:lnTo>
                    <a:pt x="62" y="298"/>
                  </a:lnTo>
                  <a:lnTo>
                    <a:pt x="62" y="298"/>
                  </a:lnTo>
                  <a:lnTo>
                    <a:pt x="62" y="294"/>
                  </a:lnTo>
                  <a:lnTo>
                    <a:pt x="60" y="290"/>
                  </a:lnTo>
                  <a:lnTo>
                    <a:pt x="60" y="290"/>
                  </a:lnTo>
                  <a:lnTo>
                    <a:pt x="60" y="284"/>
                  </a:lnTo>
                  <a:lnTo>
                    <a:pt x="60" y="280"/>
                  </a:lnTo>
                  <a:lnTo>
                    <a:pt x="62" y="276"/>
                  </a:lnTo>
                  <a:lnTo>
                    <a:pt x="62" y="276"/>
                  </a:lnTo>
                  <a:lnTo>
                    <a:pt x="62" y="272"/>
                  </a:lnTo>
                  <a:lnTo>
                    <a:pt x="66" y="266"/>
                  </a:lnTo>
                  <a:lnTo>
                    <a:pt x="66" y="266"/>
                  </a:lnTo>
                  <a:lnTo>
                    <a:pt x="70" y="262"/>
                  </a:lnTo>
                  <a:lnTo>
                    <a:pt x="70" y="250"/>
                  </a:lnTo>
                  <a:lnTo>
                    <a:pt x="70" y="250"/>
                  </a:lnTo>
                  <a:lnTo>
                    <a:pt x="70" y="236"/>
                  </a:lnTo>
                  <a:lnTo>
                    <a:pt x="66" y="228"/>
                  </a:lnTo>
                  <a:lnTo>
                    <a:pt x="62" y="224"/>
                  </a:lnTo>
                  <a:lnTo>
                    <a:pt x="62" y="224"/>
                  </a:lnTo>
                  <a:lnTo>
                    <a:pt x="60" y="222"/>
                  </a:lnTo>
                  <a:lnTo>
                    <a:pt x="54" y="222"/>
                  </a:lnTo>
                  <a:lnTo>
                    <a:pt x="46" y="224"/>
                  </a:lnTo>
                  <a:lnTo>
                    <a:pt x="46" y="224"/>
                  </a:lnTo>
                  <a:lnTo>
                    <a:pt x="40" y="226"/>
                  </a:lnTo>
                  <a:lnTo>
                    <a:pt x="34" y="226"/>
                  </a:lnTo>
                  <a:lnTo>
                    <a:pt x="34" y="228"/>
                  </a:lnTo>
                  <a:lnTo>
                    <a:pt x="34" y="228"/>
                  </a:lnTo>
                  <a:lnTo>
                    <a:pt x="22" y="214"/>
                  </a:lnTo>
                  <a:lnTo>
                    <a:pt x="12" y="202"/>
                  </a:lnTo>
                  <a:lnTo>
                    <a:pt x="12" y="202"/>
                  </a:lnTo>
                  <a:lnTo>
                    <a:pt x="6" y="202"/>
                  </a:lnTo>
                  <a:lnTo>
                    <a:pt x="4" y="198"/>
                  </a:lnTo>
                  <a:lnTo>
                    <a:pt x="0" y="194"/>
                  </a:lnTo>
                  <a:lnTo>
                    <a:pt x="0" y="194"/>
                  </a:lnTo>
                  <a:close/>
                </a:path>
              </a:pathLst>
            </a:custGeom>
            <a:solidFill>
              <a:srgbClr val="0070C0"/>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06" name="ZIMBABWE"/>
            <p:cNvSpPr>
              <a:spLocks/>
            </p:cNvSpPr>
            <p:nvPr/>
          </p:nvSpPr>
          <p:spPr bwMode="auto">
            <a:xfrm>
              <a:off x="7278214" y="4052087"/>
              <a:ext cx="404017" cy="362494"/>
            </a:xfrm>
            <a:custGeom>
              <a:avLst/>
              <a:gdLst>
                <a:gd name="T0" fmla="*/ 10 w 316"/>
                <a:gd name="T1" fmla="*/ 98 h 302"/>
                <a:gd name="T2" fmla="*/ 20 w 316"/>
                <a:gd name="T3" fmla="*/ 98 h 302"/>
                <a:gd name="T4" fmla="*/ 28 w 316"/>
                <a:gd name="T5" fmla="*/ 102 h 302"/>
                <a:gd name="T6" fmla="*/ 40 w 316"/>
                <a:gd name="T7" fmla="*/ 100 h 302"/>
                <a:gd name="T8" fmla="*/ 54 w 316"/>
                <a:gd name="T9" fmla="*/ 108 h 302"/>
                <a:gd name="T10" fmla="*/ 68 w 316"/>
                <a:gd name="T11" fmla="*/ 108 h 302"/>
                <a:gd name="T12" fmla="*/ 90 w 316"/>
                <a:gd name="T13" fmla="*/ 80 h 302"/>
                <a:gd name="T14" fmla="*/ 106 w 316"/>
                <a:gd name="T15" fmla="*/ 58 h 302"/>
                <a:gd name="T16" fmla="*/ 120 w 316"/>
                <a:gd name="T17" fmla="*/ 52 h 302"/>
                <a:gd name="T18" fmla="*/ 144 w 316"/>
                <a:gd name="T19" fmla="*/ 36 h 302"/>
                <a:gd name="T20" fmla="*/ 146 w 316"/>
                <a:gd name="T21" fmla="*/ 22 h 302"/>
                <a:gd name="T22" fmla="*/ 164 w 316"/>
                <a:gd name="T23" fmla="*/ 6 h 302"/>
                <a:gd name="T24" fmla="*/ 184 w 316"/>
                <a:gd name="T25" fmla="*/ 0 h 302"/>
                <a:gd name="T26" fmla="*/ 208 w 316"/>
                <a:gd name="T27" fmla="*/ 0 h 302"/>
                <a:gd name="T28" fmla="*/ 210 w 316"/>
                <a:gd name="T29" fmla="*/ 16 h 302"/>
                <a:gd name="T30" fmla="*/ 224 w 316"/>
                <a:gd name="T31" fmla="*/ 16 h 302"/>
                <a:gd name="T32" fmla="*/ 250 w 316"/>
                <a:gd name="T33" fmla="*/ 22 h 302"/>
                <a:gd name="T34" fmla="*/ 268 w 316"/>
                <a:gd name="T35" fmla="*/ 32 h 302"/>
                <a:gd name="T36" fmla="*/ 286 w 316"/>
                <a:gd name="T37" fmla="*/ 36 h 302"/>
                <a:gd name="T38" fmla="*/ 296 w 316"/>
                <a:gd name="T39" fmla="*/ 42 h 302"/>
                <a:gd name="T40" fmla="*/ 304 w 316"/>
                <a:gd name="T41" fmla="*/ 48 h 302"/>
                <a:gd name="T42" fmla="*/ 310 w 316"/>
                <a:gd name="T43" fmla="*/ 48 h 302"/>
                <a:gd name="T44" fmla="*/ 308 w 316"/>
                <a:gd name="T45" fmla="*/ 68 h 302"/>
                <a:gd name="T46" fmla="*/ 310 w 316"/>
                <a:gd name="T47" fmla="*/ 74 h 302"/>
                <a:gd name="T48" fmla="*/ 310 w 316"/>
                <a:gd name="T49" fmla="*/ 94 h 302"/>
                <a:gd name="T50" fmla="*/ 310 w 316"/>
                <a:gd name="T51" fmla="*/ 112 h 302"/>
                <a:gd name="T52" fmla="*/ 310 w 316"/>
                <a:gd name="T53" fmla="*/ 128 h 302"/>
                <a:gd name="T54" fmla="*/ 308 w 316"/>
                <a:gd name="T55" fmla="*/ 134 h 302"/>
                <a:gd name="T56" fmla="*/ 304 w 316"/>
                <a:gd name="T57" fmla="*/ 142 h 302"/>
                <a:gd name="T58" fmla="*/ 304 w 316"/>
                <a:gd name="T59" fmla="*/ 152 h 302"/>
                <a:gd name="T60" fmla="*/ 306 w 316"/>
                <a:gd name="T61" fmla="*/ 154 h 302"/>
                <a:gd name="T62" fmla="*/ 304 w 316"/>
                <a:gd name="T63" fmla="*/ 166 h 302"/>
                <a:gd name="T64" fmla="*/ 306 w 316"/>
                <a:gd name="T65" fmla="*/ 180 h 302"/>
                <a:gd name="T66" fmla="*/ 310 w 316"/>
                <a:gd name="T67" fmla="*/ 190 h 302"/>
                <a:gd name="T68" fmla="*/ 308 w 316"/>
                <a:gd name="T69" fmla="*/ 196 h 302"/>
                <a:gd name="T70" fmla="*/ 296 w 316"/>
                <a:gd name="T71" fmla="*/ 220 h 302"/>
                <a:gd name="T72" fmla="*/ 290 w 316"/>
                <a:gd name="T73" fmla="*/ 224 h 302"/>
                <a:gd name="T74" fmla="*/ 286 w 316"/>
                <a:gd name="T75" fmla="*/ 244 h 302"/>
                <a:gd name="T76" fmla="*/ 290 w 316"/>
                <a:gd name="T77" fmla="*/ 256 h 302"/>
                <a:gd name="T78" fmla="*/ 268 w 316"/>
                <a:gd name="T79" fmla="*/ 272 h 302"/>
                <a:gd name="T80" fmla="*/ 248 w 316"/>
                <a:gd name="T81" fmla="*/ 302 h 302"/>
                <a:gd name="T82" fmla="*/ 238 w 316"/>
                <a:gd name="T83" fmla="*/ 302 h 302"/>
                <a:gd name="T84" fmla="*/ 210 w 316"/>
                <a:gd name="T85" fmla="*/ 298 h 302"/>
                <a:gd name="T86" fmla="*/ 188 w 316"/>
                <a:gd name="T87" fmla="*/ 294 h 302"/>
                <a:gd name="T88" fmla="*/ 164 w 316"/>
                <a:gd name="T89" fmla="*/ 294 h 302"/>
                <a:gd name="T90" fmla="*/ 156 w 316"/>
                <a:gd name="T91" fmla="*/ 286 h 302"/>
                <a:gd name="T92" fmla="*/ 150 w 316"/>
                <a:gd name="T93" fmla="*/ 282 h 302"/>
                <a:gd name="T94" fmla="*/ 148 w 316"/>
                <a:gd name="T95" fmla="*/ 274 h 302"/>
                <a:gd name="T96" fmla="*/ 118 w 316"/>
                <a:gd name="T97" fmla="*/ 268 h 302"/>
                <a:gd name="T98" fmla="*/ 108 w 316"/>
                <a:gd name="T99" fmla="*/ 262 h 302"/>
                <a:gd name="T100" fmla="*/ 100 w 316"/>
                <a:gd name="T101" fmla="*/ 232 h 302"/>
                <a:gd name="T102" fmla="*/ 96 w 316"/>
                <a:gd name="T103" fmla="*/ 216 h 302"/>
                <a:gd name="T104" fmla="*/ 80 w 316"/>
                <a:gd name="T105" fmla="*/ 216 h 302"/>
                <a:gd name="T106" fmla="*/ 76 w 316"/>
                <a:gd name="T107" fmla="*/ 196 h 302"/>
                <a:gd name="T108" fmla="*/ 50 w 316"/>
                <a:gd name="T109" fmla="*/ 186 h 302"/>
                <a:gd name="T110" fmla="*/ 34 w 316"/>
                <a:gd name="T111" fmla="*/ 162 h 302"/>
                <a:gd name="T112" fmla="*/ 16 w 316"/>
                <a:gd name="T113" fmla="*/ 128 h 302"/>
                <a:gd name="T114" fmla="*/ 0 w 316"/>
                <a:gd name="T115" fmla="*/ 1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6" h="302">
                  <a:moveTo>
                    <a:pt x="0" y="98"/>
                  </a:moveTo>
                  <a:lnTo>
                    <a:pt x="0" y="98"/>
                  </a:lnTo>
                  <a:lnTo>
                    <a:pt x="10" y="98"/>
                  </a:lnTo>
                  <a:lnTo>
                    <a:pt x="16" y="98"/>
                  </a:lnTo>
                  <a:lnTo>
                    <a:pt x="16" y="98"/>
                  </a:lnTo>
                  <a:lnTo>
                    <a:pt x="20" y="98"/>
                  </a:lnTo>
                  <a:lnTo>
                    <a:pt x="24" y="100"/>
                  </a:lnTo>
                  <a:lnTo>
                    <a:pt x="28" y="102"/>
                  </a:lnTo>
                  <a:lnTo>
                    <a:pt x="28" y="102"/>
                  </a:lnTo>
                  <a:lnTo>
                    <a:pt x="34" y="108"/>
                  </a:lnTo>
                  <a:lnTo>
                    <a:pt x="36" y="102"/>
                  </a:lnTo>
                  <a:lnTo>
                    <a:pt x="40" y="100"/>
                  </a:lnTo>
                  <a:lnTo>
                    <a:pt x="40" y="100"/>
                  </a:lnTo>
                  <a:lnTo>
                    <a:pt x="48" y="102"/>
                  </a:lnTo>
                  <a:lnTo>
                    <a:pt x="54" y="108"/>
                  </a:lnTo>
                  <a:lnTo>
                    <a:pt x="54" y="108"/>
                  </a:lnTo>
                  <a:lnTo>
                    <a:pt x="64" y="108"/>
                  </a:lnTo>
                  <a:lnTo>
                    <a:pt x="68" y="108"/>
                  </a:lnTo>
                  <a:lnTo>
                    <a:pt x="78" y="94"/>
                  </a:lnTo>
                  <a:lnTo>
                    <a:pt x="78" y="94"/>
                  </a:lnTo>
                  <a:lnTo>
                    <a:pt x="90" y="80"/>
                  </a:lnTo>
                  <a:lnTo>
                    <a:pt x="100" y="62"/>
                  </a:lnTo>
                  <a:lnTo>
                    <a:pt x="100" y="62"/>
                  </a:lnTo>
                  <a:lnTo>
                    <a:pt x="106" y="58"/>
                  </a:lnTo>
                  <a:lnTo>
                    <a:pt x="110" y="54"/>
                  </a:lnTo>
                  <a:lnTo>
                    <a:pt x="110" y="54"/>
                  </a:lnTo>
                  <a:lnTo>
                    <a:pt x="120" y="52"/>
                  </a:lnTo>
                  <a:lnTo>
                    <a:pt x="130" y="44"/>
                  </a:lnTo>
                  <a:lnTo>
                    <a:pt x="130" y="44"/>
                  </a:lnTo>
                  <a:lnTo>
                    <a:pt x="144" y="36"/>
                  </a:lnTo>
                  <a:lnTo>
                    <a:pt x="144" y="32"/>
                  </a:lnTo>
                  <a:lnTo>
                    <a:pt x="146" y="22"/>
                  </a:lnTo>
                  <a:lnTo>
                    <a:pt x="146" y="22"/>
                  </a:lnTo>
                  <a:lnTo>
                    <a:pt x="146" y="18"/>
                  </a:lnTo>
                  <a:lnTo>
                    <a:pt x="150" y="12"/>
                  </a:lnTo>
                  <a:lnTo>
                    <a:pt x="164" y="6"/>
                  </a:lnTo>
                  <a:lnTo>
                    <a:pt x="164" y="6"/>
                  </a:lnTo>
                  <a:lnTo>
                    <a:pt x="174" y="2"/>
                  </a:lnTo>
                  <a:lnTo>
                    <a:pt x="184" y="0"/>
                  </a:lnTo>
                  <a:lnTo>
                    <a:pt x="184" y="0"/>
                  </a:lnTo>
                  <a:lnTo>
                    <a:pt x="196" y="0"/>
                  </a:lnTo>
                  <a:lnTo>
                    <a:pt x="208" y="0"/>
                  </a:lnTo>
                  <a:lnTo>
                    <a:pt x="208" y="0"/>
                  </a:lnTo>
                  <a:lnTo>
                    <a:pt x="208" y="8"/>
                  </a:lnTo>
                  <a:lnTo>
                    <a:pt x="210" y="16"/>
                  </a:lnTo>
                  <a:lnTo>
                    <a:pt x="214" y="16"/>
                  </a:lnTo>
                  <a:lnTo>
                    <a:pt x="224" y="16"/>
                  </a:lnTo>
                  <a:lnTo>
                    <a:pt x="224" y="16"/>
                  </a:lnTo>
                  <a:lnTo>
                    <a:pt x="238" y="18"/>
                  </a:lnTo>
                  <a:lnTo>
                    <a:pt x="250" y="22"/>
                  </a:lnTo>
                  <a:lnTo>
                    <a:pt x="250" y="22"/>
                  </a:lnTo>
                  <a:lnTo>
                    <a:pt x="258" y="28"/>
                  </a:lnTo>
                  <a:lnTo>
                    <a:pt x="268" y="32"/>
                  </a:lnTo>
                  <a:lnTo>
                    <a:pt x="268" y="32"/>
                  </a:lnTo>
                  <a:lnTo>
                    <a:pt x="270" y="36"/>
                  </a:lnTo>
                  <a:lnTo>
                    <a:pt x="278" y="36"/>
                  </a:lnTo>
                  <a:lnTo>
                    <a:pt x="286" y="36"/>
                  </a:lnTo>
                  <a:lnTo>
                    <a:pt x="286" y="36"/>
                  </a:lnTo>
                  <a:lnTo>
                    <a:pt x="294" y="40"/>
                  </a:lnTo>
                  <a:lnTo>
                    <a:pt x="296" y="42"/>
                  </a:lnTo>
                  <a:lnTo>
                    <a:pt x="298" y="44"/>
                  </a:lnTo>
                  <a:lnTo>
                    <a:pt x="298" y="44"/>
                  </a:lnTo>
                  <a:lnTo>
                    <a:pt x="304" y="48"/>
                  </a:lnTo>
                  <a:lnTo>
                    <a:pt x="304" y="48"/>
                  </a:lnTo>
                  <a:lnTo>
                    <a:pt x="310" y="48"/>
                  </a:lnTo>
                  <a:lnTo>
                    <a:pt x="310" y="48"/>
                  </a:lnTo>
                  <a:lnTo>
                    <a:pt x="308" y="58"/>
                  </a:lnTo>
                  <a:lnTo>
                    <a:pt x="308" y="60"/>
                  </a:lnTo>
                  <a:lnTo>
                    <a:pt x="308" y="68"/>
                  </a:lnTo>
                  <a:lnTo>
                    <a:pt x="308" y="68"/>
                  </a:lnTo>
                  <a:lnTo>
                    <a:pt x="310" y="70"/>
                  </a:lnTo>
                  <a:lnTo>
                    <a:pt x="310" y="74"/>
                  </a:lnTo>
                  <a:lnTo>
                    <a:pt x="310" y="88"/>
                  </a:lnTo>
                  <a:lnTo>
                    <a:pt x="310" y="88"/>
                  </a:lnTo>
                  <a:lnTo>
                    <a:pt x="310" y="94"/>
                  </a:lnTo>
                  <a:lnTo>
                    <a:pt x="310" y="100"/>
                  </a:lnTo>
                  <a:lnTo>
                    <a:pt x="310" y="112"/>
                  </a:lnTo>
                  <a:lnTo>
                    <a:pt x="310" y="112"/>
                  </a:lnTo>
                  <a:lnTo>
                    <a:pt x="316" y="120"/>
                  </a:lnTo>
                  <a:lnTo>
                    <a:pt x="310" y="122"/>
                  </a:lnTo>
                  <a:lnTo>
                    <a:pt x="310" y="128"/>
                  </a:lnTo>
                  <a:lnTo>
                    <a:pt x="310" y="128"/>
                  </a:lnTo>
                  <a:lnTo>
                    <a:pt x="308" y="130"/>
                  </a:lnTo>
                  <a:lnTo>
                    <a:pt x="308" y="134"/>
                  </a:lnTo>
                  <a:lnTo>
                    <a:pt x="308" y="140"/>
                  </a:lnTo>
                  <a:lnTo>
                    <a:pt x="308" y="140"/>
                  </a:lnTo>
                  <a:lnTo>
                    <a:pt x="304" y="142"/>
                  </a:lnTo>
                  <a:lnTo>
                    <a:pt x="298" y="150"/>
                  </a:lnTo>
                  <a:lnTo>
                    <a:pt x="298" y="150"/>
                  </a:lnTo>
                  <a:lnTo>
                    <a:pt x="304" y="152"/>
                  </a:lnTo>
                  <a:lnTo>
                    <a:pt x="306" y="152"/>
                  </a:lnTo>
                  <a:lnTo>
                    <a:pt x="306" y="152"/>
                  </a:lnTo>
                  <a:lnTo>
                    <a:pt x="306" y="154"/>
                  </a:lnTo>
                  <a:lnTo>
                    <a:pt x="306" y="162"/>
                  </a:lnTo>
                  <a:lnTo>
                    <a:pt x="306" y="162"/>
                  </a:lnTo>
                  <a:lnTo>
                    <a:pt x="304" y="166"/>
                  </a:lnTo>
                  <a:lnTo>
                    <a:pt x="304" y="166"/>
                  </a:lnTo>
                  <a:lnTo>
                    <a:pt x="306" y="180"/>
                  </a:lnTo>
                  <a:lnTo>
                    <a:pt x="306" y="180"/>
                  </a:lnTo>
                  <a:lnTo>
                    <a:pt x="308" y="180"/>
                  </a:lnTo>
                  <a:lnTo>
                    <a:pt x="308" y="180"/>
                  </a:lnTo>
                  <a:lnTo>
                    <a:pt x="310" y="190"/>
                  </a:lnTo>
                  <a:lnTo>
                    <a:pt x="310" y="192"/>
                  </a:lnTo>
                  <a:lnTo>
                    <a:pt x="308" y="196"/>
                  </a:lnTo>
                  <a:lnTo>
                    <a:pt x="308" y="196"/>
                  </a:lnTo>
                  <a:lnTo>
                    <a:pt x="304" y="210"/>
                  </a:lnTo>
                  <a:lnTo>
                    <a:pt x="298" y="216"/>
                  </a:lnTo>
                  <a:lnTo>
                    <a:pt x="296" y="220"/>
                  </a:lnTo>
                  <a:lnTo>
                    <a:pt x="296" y="220"/>
                  </a:lnTo>
                  <a:lnTo>
                    <a:pt x="290" y="222"/>
                  </a:lnTo>
                  <a:lnTo>
                    <a:pt x="290" y="224"/>
                  </a:lnTo>
                  <a:lnTo>
                    <a:pt x="294" y="234"/>
                  </a:lnTo>
                  <a:lnTo>
                    <a:pt x="294" y="234"/>
                  </a:lnTo>
                  <a:lnTo>
                    <a:pt x="286" y="244"/>
                  </a:lnTo>
                  <a:lnTo>
                    <a:pt x="286" y="250"/>
                  </a:lnTo>
                  <a:lnTo>
                    <a:pt x="290" y="256"/>
                  </a:lnTo>
                  <a:lnTo>
                    <a:pt x="290" y="256"/>
                  </a:lnTo>
                  <a:lnTo>
                    <a:pt x="286" y="256"/>
                  </a:lnTo>
                  <a:lnTo>
                    <a:pt x="280" y="258"/>
                  </a:lnTo>
                  <a:lnTo>
                    <a:pt x="268" y="272"/>
                  </a:lnTo>
                  <a:lnTo>
                    <a:pt x="250" y="296"/>
                  </a:lnTo>
                  <a:lnTo>
                    <a:pt x="250" y="296"/>
                  </a:lnTo>
                  <a:lnTo>
                    <a:pt x="248" y="302"/>
                  </a:lnTo>
                  <a:lnTo>
                    <a:pt x="244" y="302"/>
                  </a:lnTo>
                  <a:lnTo>
                    <a:pt x="238" y="302"/>
                  </a:lnTo>
                  <a:lnTo>
                    <a:pt x="238" y="302"/>
                  </a:lnTo>
                  <a:lnTo>
                    <a:pt x="230" y="298"/>
                  </a:lnTo>
                  <a:lnTo>
                    <a:pt x="226" y="298"/>
                  </a:lnTo>
                  <a:lnTo>
                    <a:pt x="210" y="298"/>
                  </a:lnTo>
                  <a:lnTo>
                    <a:pt x="210" y="298"/>
                  </a:lnTo>
                  <a:lnTo>
                    <a:pt x="198" y="298"/>
                  </a:lnTo>
                  <a:lnTo>
                    <a:pt x="188" y="294"/>
                  </a:lnTo>
                  <a:lnTo>
                    <a:pt x="188" y="294"/>
                  </a:lnTo>
                  <a:lnTo>
                    <a:pt x="176" y="294"/>
                  </a:lnTo>
                  <a:lnTo>
                    <a:pt x="164" y="294"/>
                  </a:lnTo>
                  <a:lnTo>
                    <a:pt x="164" y="294"/>
                  </a:lnTo>
                  <a:lnTo>
                    <a:pt x="160" y="288"/>
                  </a:lnTo>
                  <a:lnTo>
                    <a:pt x="156" y="286"/>
                  </a:lnTo>
                  <a:lnTo>
                    <a:pt x="156" y="286"/>
                  </a:lnTo>
                  <a:lnTo>
                    <a:pt x="150" y="284"/>
                  </a:lnTo>
                  <a:lnTo>
                    <a:pt x="150" y="282"/>
                  </a:lnTo>
                  <a:lnTo>
                    <a:pt x="150" y="276"/>
                  </a:lnTo>
                  <a:lnTo>
                    <a:pt x="150" y="276"/>
                  </a:lnTo>
                  <a:lnTo>
                    <a:pt x="148" y="274"/>
                  </a:lnTo>
                  <a:lnTo>
                    <a:pt x="144" y="272"/>
                  </a:lnTo>
                  <a:lnTo>
                    <a:pt x="130" y="268"/>
                  </a:lnTo>
                  <a:lnTo>
                    <a:pt x="118" y="268"/>
                  </a:lnTo>
                  <a:lnTo>
                    <a:pt x="110" y="264"/>
                  </a:lnTo>
                  <a:lnTo>
                    <a:pt x="108" y="262"/>
                  </a:lnTo>
                  <a:lnTo>
                    <a:pt x="108" y="262"/>
                  </a:lnTo>
                  <a:lnTo>
                    <a:pt x="104" y="246"/>
                  </a:lnTo>
                  <a:lnTo>
                    <a:pt x="100" y="242"/>
                  </a:lnTo>
                  <a:lnTo>
                    <a:pt x="100" y="232"/>
                  </a:lnTo>
                  <a:lnTo>
                    <a:pt x="100" y="232"/>
                  </a:lnTo>
                  <a:lnTo>
                    <a:pt x="100" y="222"/>
                  </a:lnTo>
                  <a:lnTo>
                    <a:pt x="96" y="216"/>
                  </a:lnTo>
                  <a:lnTo>
                    <a:pt x="90" y="216"/>
                  </a:lnTo>
                  <a:lnTo>
                    <a:pt x="80" y="216"/>
                  </a:lnTo>
                  <a:lnTo>
                    <a:pt x="80" y="216"/>
                  </a:lnTo>
                  <a:lnTo>
                    <a:pt x="84" y="206"/>
                  </a:lnTo>
                  <a:lnTo>
                    <a:pt x="80" y="202"/>
                  </a:lnTo>
                  <a:lnTo>
                    <a:pt x="76" y="196"/>
                  </a:lnTo>
                  <a:lnTo>
                    <a:pt x="68" y="194"/>
                  </a:lnTo>
                  <a:lnTo>
                    <a:pt x="68" y="194"/>
                  </a:lnTo>
                  <a:lnTo>
                    <a:pt x="50" y="186"/>
                  </a:lnTo>
                  <a:lnTo>
                    <a:pt x="38" y="170"/>
                  </a:lnTo>
                  <a:lnTo>
                    <a:pt x="38" y="170"/>
                  </a:lnTo>
                  <a:lnTo>
                    <a:pt x="34" y="162"/>
                  </a:lnTo>
                  <a:lnTo>
                    <a:pt x="28" y="150"/>
                  </a:lnTo>
                  <a:lnTo>
                    <a:pt x="24" y="140"/>
                  </a:lnTo>
                  <a:lnTo>
                    <a:pt x="16" y="128"/>
                  </a:lnTo>
                  <a:lnTo>
                    <a:pt x="16" y="128"/>
                  </a:lnTo>
                  <a:lnTo>
                    <a:pt x="8" y="112"/>
                  </a:lnTo>
                  <a:lnTo>
                    <a:pt x="0" y="102"/>
                  </a:lnTo>
                  <a:lnTo>
                    <a:pt x="0" y="98"/>
                  </a:lnTo>
                  <a:lnTo>
                    <a:pt x="0" y="9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07" name="SOMALIA"/>
            <p:cNvSpPr>
              <a:spLocks/>
            </p:cNvSpPr>
            <p:nvPr/>
          </p:nvSpPr>
          <p:spPr bwMode="auto">
            <a:xfrm>
              <a:off x="8083691" y="2602112"/>
              <a:ext cx="529313" cy="715385"/>
            </a:xfrm>
            <a:custGeom>
              <a:avLst/>
              <a:gdLst>
                <a:gd name="T0" fmla="*/ 0 w 414"/>
                <a:gd name="T1" fmla="*/ 396 h 596"/>
                <a:gd name="T2" fmla="*/ 14 w 414"/>
                <a:gd name="T3" fmla="*/ 382 h 596"/>
                <a:gd name="T4" fmla="*/ 42 w 414"/>
                <a:gd name="T5" fmla="*/ 342 h 596"/>
                <a:gd name="T6" fmla="*/ 80 w 414"/>
                <a:gd name="T7" fmla="*/ 330 h 596"/>
                <a:gd name="T8" fmla="*/ 120 w 414"/>
                <a:gd name="T9" fmla="*/ 306 h 596"/>
                <a:gd name="T10" fmla="*/ 152 w 414"/>
                <a:gd name="T11" fmla="*/ 310 h 596"/>
                <a:gd name="T12" fmla="*/ 200 w 414"/>
                <a:gd name="T13" fmla="*/ 260 h 596"/>
                <a:gd name="T14" fmla="*/ 280 w 414"/>
                <a:gd name="T15" fmla="*/ 174 h 596"/>
                <a:gd name="T16" fmla="*/ 214 w 414"/>
                <a:gd name="T17" fmla="*/ 164 h 596"/>
                <a:gd name="T18" fmla="*/ 148 w 414"/>
                <a:gd name="T19" fmla="*/ 138 h 596"/>
                <a:gd name="T20" fmla="*/ 110 w 414"/>
                <a:gd name="T21" fmla="*/ 120 h 596"/>
                <a:gd name="T22" fmla="*/ 98 w 414"/>
                <a:gd name="T23" fmla="*/ 110 h 596"/>
                <a:gd name="T24" fmla="*/ 84 w 414"/>
                <a:gd name="T25" fmla="*/ 92 h 596"/>
                <a:gd name="T26" fmla="*/ 68 w 414"/>
                <a:gd name="T27" fmla="*/ 60 h 596"/>
                <a:gd name="T28" fmla="*/ 80 w 414"/>
                <a:gd name="T29" fmla="*/ 36 h 596"/>
                <a:gd name="T30" fmla="*/ 104 w 414"/>
                <a:gd name="T31" fmla="*/ 36 h 596"/>
                <a:gd name="T32" fmla="*/ 136 w 414"/>
                <a:gd name="T33" fmla="*/ 68 h 596"/>
                <a:gd name="T34" fmla="*/ 168 w 414"/>
                <a:gd name="T35" fmla="*/ 60 h 596"/>
                <a:gd name="T36" fmla="*/ 206 w 414"/>
                <a:gd name="T37" fmla="*/ 48 h 596"/>
                <a:gd name="T38" fmla="*/ 232 w 414"/>
                <a:gd name="T39" fmla="*/ 48 h 596"/>
                <a:gd name="T40" fmla="*/ 260 w 414"/>
                <a:gd name="T41" fmla="*/ 32 h 596"/>
                <a:gd name="T42" fmla="*/ 282 w 414"/>
                <a:gd name="T43" fmla="*/ 32 h 596"/>
                <a:gd name="T44" fmla="*/ 314 w 414"/>
                <a:gd name="T45" fmla="*/ 30 h 596"/>
                <a:gd name="T46" fmla="*/ 342 w 414"/>
                <a:gd name="T47" fmla="*/ 20 h 596"/>
                <a:gd name="T48" fmla="*/ 372 w 414"/>
                <a:gd name="T49" fmla="*/ 16 h 596"/>
                <a:gd name="T50" fmla="*/ 388 w 414"/>
                <a:gd name="T51" fmla="*/ 0 h 596"/>
                <a:gd name="T52" fmla="*/ 408 w 414"/>
                <a:gd name="T53" fmla="*/ 6 h 596"/>
                <a:gd name="T54" fmla="*/ 404 w 414"/>
                <a:gd name="T55" fmla="*/ 26 h 596"/>
                <a:gd name="T56" fmla="*/ 404 w 414"/>
                <a:gd name="T57" fmla="*/ 60 h 596"/>
                <a:gd name="T58" fmla="*/ 408 w 414"/>
                <a:gd name="T59" fmla="*/ 66 h 596"/>
                <a:gd name="T60" fmla="*/ 414 w 414"/>
                <a:gd name="T61" fmla="*/ 66 h 596"/>
                <a:gd name="T62" fmla="*/ 400 w 414"/>
                <a:gd name="T63" fmla="*/ 70 h 596"/>
                <a:gd name="T64" fmla="*/ 394 w 414"/>
                <a:gd name="T65" fmla="*/ 94 h 596"/>
                <a:gd name="T66" fmla="*/ 378 w 414"/>
                <a:gd name="T67" fmla="*/ 134 h 596"/>
                <a:gd name="T68" fmla="*/ 368 w 414"/>
                <a:gd name="T69" fmla="*/ 160 h 596"/>
                <a:gd name="T70" fmla="*/ 352 w 414"/>
                <a:gd name="T71" fmla="*/ 174 h 596"/>
                <a:gd name="T72" fmla="*/ 350 w 414"/>
                <a:gd name="T73" fmla="*/ 190 h 596"/>
                <a:gd name="T74" fmla="*/ 324 w 414"/>
                <a:gd name="T75" fmla="*/ 242 h 596"/>
                <a:gd name="T76" fmla="*/ 294 w 414"/>
                <a:gd name="T77" fmla="*/ 300 h 596"/>
                <a:gd name="T78" fmla="*/ 270 w 414"/>
                <a:gd name="T79" fmla="*/ 340 h 596"/>
                <a:gd name="T80" fmla="*/ 184 w 414"/>
                <a:gd name="T81" fmla="*/ 424 h 596"/>
                <a:gd name="T82" fmla="*/ 130 w 414"/>
                <a:gd name="T83" fmla="*/ 464 h 596"/>
                <a:gd name="T84" fmla="*/ 96 w 414"/>
                <a:gd name="T85" fmla="*/ 498 h 596"/>
                <a:gd name="T86" fmla="*/ 52 w 414"/>
                <a:gd name="T87" fmla="*/ 554 h 596"/>
                <a:gd name="T88" fmla="*/ 38 w 414"/>
                <a:gd name="T89" fmla="*/ 564 h 596"/>
                <a:gd name="T90" fmla="*/ 22 w 414"/>
                <a:gd name="T91" fmla="*/ 596 h 596"/>
                <a:gd name="T92" fmla="*/ 4 w 414"/>
                <a:gd name="T93" fmla="*/ 568 h 596"/>
                <a:gd name="T94" fmla="*/ 0 w 414"/>
                <a:gd name="T95" fmla="*/ 53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4" h="596">
                  <a:moveTo>
                    <a:pt x="0" y="422"/>
                  </a:moveTo>
                  <a:lnTo>
                    <a:pt x="0" y="422"/>
                  </a:lnTo>
                  <a:lnTo>
                    <a:pt x="0" y="408"/>
                  </a:lnTo>
                  <a:lnTo>
                    <a:pt x="0" y="396"/>
                  </a:lnTo>
                  <a:lnTo>
                    <a:pt x="0" y="396"/>
                  </a:lnTo>
                  <a:lnTo>
                    <a:pt x="10" y="388"/>
                  </a:lnTo>
                  <a:lnTo>
                    <a:pt x="14" y="382"/>
                  </a:lnTo>
                  <a:lnTo>
                    <a:pt x="14" y="382"/>
                  </a:lnTo>
                  <a:lnTo>
                    <a:pt x="28" y="362"/>
                  </a:lnTo>
                  <a:lnTo>
                    <a:pt x="32" y="350"/>
                  </a:lnTo>
                  <a:lnTo>
                    <a:pt x="42" y="342"/>
                  </a:lnTo>
                  <a:lnTo>
                    <a:pt x="42" y="342"/>
                  </a:lnTo>
                  <a:lnTo>
                    <a:pt x="52" y="340"/>
                  </a:lnTo>
                  <a:lnTo>
                    <a:pt x="62" y="336"/>
                  </a:lnTo>
                  <a:lnTo>
                    <a:pt x="70" y="334"/>
                  </a:lnTo>
                  <a:lnTo>
                    <a:pt x="80" y="330"/>
                  </a:lnTo>
                  <a:lnTo>
                    <a:pt x="80" y="330"/>
                  </a:lnTo>
                  <a:lnTo>
                    <a:pt x="96" y="314"/>
                  </a:lnTo>
                  <a:lnTo>
                    <a:pt x="108" y="310"/>
                  </a:lnTo>
                  <a:lnTo>
                    <a:pt x="120" y="306"/>
                  </a:lnTo>
                  <a:lnTo>
                    <a:pt x="120" y="306"/>
                  </a:lnTo>
                  <a:lnTo>
                    <a:pt x="130" y="306"/>
                  </a:lnTo>
                  <a:lnTo>
                    <a:pt x="140" y="310"/>
                  </a:lnTo>
                  <a:lnTo>
                    <a:pt x="152" y="310"/>
                  </a:lnTo>
                  <a:lnTo>
                    <a:pt x="160" y="306"/>
                  </a:lnTo>
                  <a:lnTo>
                    <a:pt x="162" y="302"/>
                  </a:lnTo>
                  <a:lnTo>
                    <a:pt x="162" y="302"/>
                  </a:lnTo>
                  <a:lnTo>
                    <a:pt x="200" y="260"/>
                  </a:lnTo>
                  <a:lnTo>
                    <a:pt x="200" y="260"/>
                  </a:lnTo>
                  <a:lnTo>
                    <a:pt x="240" y="218"/>
                  </a:lnTo>
                  <a:lnTo>
                    <a:pt x="280" y="174"/>
                  </a:lnTo>
                  <a:lnTo>
                    <a:pt x="280" y="174"/>
                  </a:lnTo>
                  <a:lnTo>
                    <a:pt x="258" y="174"/>
                  </a:lnTo>
                  <a:lnTo>
                    <a:pt x="240" y="170"/>
                  </a:lnTo>
                  <a:lnTo>
                    <a:pt x="240" y="170"/>
                  </a:lnTo>
                  <a:lnTo>
                    <a:pt x="214" y="164"/>
                  </a:lnTo>
                  <a:lnTo>
                    <a:pt x="192" y="154"/>
                  </a:lnTo>
                  <a:lnTo>
                    <a:pt x="192" y="154"/>
                  </a:lnTo>
                  <a:lnTo>
                    <a:pt x="148" y="138"/>
                  </a:lnTo>
                  <a:lnTo>
                    <a:pt x="148" y="138"/>
                  </a:lnTo>
                  <a:lnTo>
                    <a:pt x="130" y="132"/>
                  </a:lnTo>
                  <a:lnTo>
                    <a:pt x="120" y="124"/>
                  </a:lnTo>
                  <a:lnTo>
                    <a:pt x="110" y="120"/>
                  </a:lnTo>
                  <a:lnTo>
                    <a:pt x="110" y="120"/>
                  </a:lnTo>
                  <a:lnTo>
                    <a:pt x="108" y="114"/>
                  </a:lnTo>
                  <a:lnTo>
                    <a:pt x="100" y="112"/>
                  </a:lnTo>
                  <a:lnTo>
                    <a:pt x="100" y="112"/>
                  </a:lnTo>
                  <a:lnTo>
                    <a:pt x="98" y="110"/>
                  </a:lnTo>
                  <a:lnTo>
                    <a:pt x="96" y="108"/>
                  </a:lnTo>
                  <a:lnTo>
                    <a:pt x="92" y="100"/>
                  </a:lnTo>
                  <a:lnTo>
                    <a:pt x="92" y="100"/>
                  </a:lnTo>
                  <a:lnTo>
                    <a:pt x="84" y="92"/>
                  </a:lnTo>
                  <a:lnTo>
                    <a:pt x="80" y="82"/>
                  </a:lnTo>
                  <a:lnTo>
                    <a:pt x="80" y="82"/>
                  </a:lnTo>
                  <a:lnTo>
                    <a:pt x="70" y="70"/>
                  </a:lnTo>
                  <a:lnTo>
                    <a:pt x="68" y="60"/>
                  </a:lnTo>
                  <a:lnTo>
                    <a:pt x="68" y="56"/>
                  </a:lnTo>
                  <a:lnTo>
                    <a:pt x="68" y="56"/>
                  </a:lnTo>
                  <a:lnTo>
                    <a:pt x="72" y="46"/>
                  </a:lnTo>
                  <a:lnTo>
                    <a:pt x="80" y="36"/>
                  </a:lnTo>
                  <a:lnTo>
                    <a:pt x="90" y="20"/>
                  </a:lnTo>
                  <a:lnTo>
                    <a:pt x="90" y="20"/>
                  </a:lnTo>
                  <a:lnTo>
                    <a:pt x="98" y="28"/>
                  </a:lnTo>
                  <a:lnTo>
                    <a:pt x="104" y="36"/>
                  </a:lnTo>
                  <a:lnTo>
                    <a:pt x="118" y="56"/>
                  </a:lnTo>
                  <a:lnTo>
                    <a:pt x="118" y="56"/>
                  </a:lnTo>
                  <a:lnTo>
                    <a:pt x="124" y="60"/>
                  </a:lnTo>
                  <a:lnTo>
                    <a:pt x="136" y="68"/>
                  </a:lnTo>
                  <a:lnTo>
                    <a:pt x="148" y="68"/>
                  </a:lnTo>
                  <a:lnTo>
                    <a:pt x="160" y="66"/>
                  </a:lnTo>
                  <a:lnTo>
                    <a:pt x="160" y="66"/>
                  </a:lnTo>
                  <a:lnTo>
                    <a:pt x="168" y="60"/>
                  </a:lnTo>
                  <a:lnTo>
                    <a:pt x="180" y="56"/>
                  </a:lnTo>
                  <a:lnTo>
                    <a:pt x="180" y="56"/>
                  </a:lnTo>
                  <a:lnTo>
                    <a:pt x="190" y="48"/>
                  </a:lnTo>
                  <a:lnTo>
                    <a:pt x="206" y="48"/>
                  </a:lnTo>
                  <a:lnTo>
                    <a:pt x="206" y="48"/>
                  </a:lnTo>
                  <a:lnTo>
                    <a:pt x="218" y="52"/>
                  </a:lnTo>
                  <a:lnTo>
                    <a:pt x="228" y="52"/>
                  </a:lnTo>
                  <a:lnTo>
                    <a:pt x="232" y="48"/>
                  </a:lnTo>
                  <a:lnTo>
                    <a:pt x="232" y="48"/>
                  </a:lnTo>
                  <a:lnTo>
                    <a:pt x="244" y="40"/>
                  </a:lnTo>
                  <a:lnTo>
                    <a:pt x="254" y="32"/>
                  </a:lnTo>
                  <a:lnTo>
                    <a:pt x="260" y="32"/>
                  </a:lnTo>
                  <a:lnTo>
                    <a:pt x="260" y="32"/>
                  </a:lnTo>
                  <a:lnTo>
                    <a:pt x="272" y="36"/>
                  </a:lnTo>
                  <a:lnTo>
                    <a:pt x="282" y="32"/>
                  </a:lnTo>
                  <a:lnTo>
                    <a:pt x="282" y="32"/>
                  </a:lnTo>
                  <a:lnTo>
                    <a:pt x="300" y="28"/>
                  </a:lnTo>
                  <a:lnTo>
                    <a:pt x="300" y="28"/>
                  </a:lnTo>
                  <a:lnTo>
                    <a:pt x="308" y="28"/>
                  </a:lnTo>
                  <a:lnTo>
                    <a:pt x="314" y="30"/>
                  </a:lnTo>
                  <a:lnTo>
                    <a:pt x="314" y="30"/>
                  </a:lnTo>
                  <a:lnTo>
                    <a:pt x="322" y="30"/>
                  </a:lnTo>
                  <a:lnTo>
                    <a:pt x="328" y="28"/>
                  </a:lnTo>
                  <a:lnTo>
                    <a:pt x="342" y="20"/>
                  </a:lnTo>
                  <a:lnTo>
                    <a:pt x="342" y="20"/>
                  </a:lnTo>
                  <a:lnTo>
                    <a:pt x="354" y="18"/>
                  </a:lnTo>
                  <a:lnTo>
                    <a:pt x="372" y="16"/>
                  </a:lnTo>
                  <a:lnTo>
                    <a:pt x="372" y="16"/>
                  </a:lnTo>
                  <a:lnTo>
                    <a:pt x="374" y="12"/>
                  </a:lnTo>
                  <a:lnTo>
                    <a:pt x="378" y="6"/>
                  </a:lnTo>
                  <a:lnTo>
                    <a:pt x="380" y="2"/>
                  </a:lnTo>
                  <a:lnTo>
                    <a:pt x="388" y="0"/>
                  </a:lnTo>
                  <a:lnTo>
                    <a:pt x="388" y="0"/>
                  </a:lnTo>
                  <a:lnTo>
                    <a:pt x="392" y="0"/>
                  </a:lnTo>
                  <a:lnTo>
                    <a:pt x="402" y="0"/>
                  </a:lnTo>
                  <a:lnTo>
                    <a:pt x="408" y="6"/>
                  </a:lnTo>
                  <a:lnTo>
                    <a:pt x="408" y="6"/>
                  </a:lnTo>
                  <a:lnTo>
                    <a:pt x="408" y="8"/>
                  </a:lnTo>
                  <a:lnTo>
                    <a:pt x="408" y="8"/>
                  </a:lnTo>
                  <a:lnTo>
                    <a:pt x="404" y="26"/>
                  </a:lnTo>
                  <a:lnTo>
                    <a:pt x="404" y="40"/>
                  </a:lnTo>
                  <a:lnTo>
                    <a:pt x="404" y="40"/>
                  </a:lnTo>
                  <a:lnTo>
                    <a:pt x="404" y="56"/>
                  </a:lnTo>
                  <a:lnTo>
                    <a:pt x="404" y="60"/>
                  </a:lnTo>
                  <a:lnTo>
                    <a:pt x="400" y="68"/>
                  </a:lnTo>
                  <a:lnTo>
                    <a:pt x="400" y="68"/>
                  </a:lnTo>
                  <a:lnTo>
                    <a:pt x="404" y="68"/>
                  </a:lnTo>
                  <a:lnTo>
                    <a:pt x="408" y="66"/>
                  </a:lnTo>
                  <a:lnTo>
                    <a:pt x="408" y="60"/>
                  </a:lnTo>
                  <a:lnTo>
                    <a:pt x="408" y="60"/>
                  </a:lnTo>
                  <a:lnTo>
                    <a:pt x="414" y="66"/>
                  </a:lnTo>
                  <a:lnTo>
                    <a:pt x="414" y="66"/>
                  </a:lnTo>
                  <a:lnTo>
                    <a:pt x="414" y="68"/>
                  </a:lnTo>
                  <a:lnTo>
                    <a:pt x="410" y="68"/>
                  </a:lnTo>
                  <a:lnTo>
                    <a:pt x="404" y="68"/>
                  </a:lnTo>
                  <a:lnTo>
                    <a:pt x="400" y="70"/>
                  </a:lnTo>
                  <a:lnTo>
                    <a:pt x="394" y="72"/>
                  </a:lnTo>
                  <a:lnTo>
                    <a:pt x="394" y="76"/>
                  </a:lnTo>
                  <a:lnTo>
                    <a:pt x="394" y="76"/>
                  </a:lnTo>
                  <a:lnTo>
                    <a:pt x="394" y="94"/>
                  </a:lnTo>
                  <a:lnTo>
                    <a:pt x="392" y="110"/>
                  </a:lnTo>
                  <a:lnTo>
                    <a:pt x="392" y="110"/>
                  </a:lnTo>
                  <a:lnTo>
                    <a:pt x="388" y="122"/>
                  </a:lnTo>
                  <a:lnTo>
                    <a:pt x="378" y="134"/>
                  </a:lnTo>
                  <a:lnTo>
                    <a:pt x="378" y="134"/>
                  </a:lnTo>
                  <a:lnTo>
                    <a:pt x="374" y="142"/>
                  </a:lnTo>
                  <a:lnTo>
                    <a:pt x="372" y="150"/>
                  </a:lnTo>
                  <a:lnTo>
                    <a:pt x="368" y="160"/>
                  </a:lnTo>
                  <a:lnTo>
                    <a:pt x="362" y="168"/>
                  </a:lnTo>
                  <a:lnTo>
                    <a:pt x="362" y="168"/>
                  </a:lnTo>
                  <a:lnTo>
                    <a:pt x="360" y="170"/>
                  </a:lnTo>
                  <a:lnTo>
                    <a:pt x="352" y="174"/>
                  </a:lnTo>
                  <a:lnTo>
                    <a:pt x="352" y="174"/>
                  </a:lnTo>
                  <a:lnTo>
                    <a:pt x="352" y="182"/>
                  </a:lnTo>
                  <a:lnTo>
                    <a:pt x="350" y="190"/>
                  </a:lnTo>
                  <a:lnTo>
                    <a:pt x="350" y="190"/>
                  </a:lnTo>
                  <a:lnTo>
                    <a:pt x="342" y="204"/>
                  </a:lnTo>
                  <a:lnTo>
                    <a:pt x="332" y="220"/>
                  </a:lnTo>
                  <a:lnTo>
                    <a:pt x="332" y="220"/>
                  </a:lnTo>
                  <a:lnTo>
                    <a:pt x="324" y="242"/>
                  </a:lnTo>
                  <a:lnTo>
                    <a:pt x="320" y="262"/>
                  </a:lnTo>
                  <a:lnTo>
                    <a:pt x="320" y="262"/>
                  </a:lnTo>
                  <a:lnTo>
                    <a:pt x="308" y="282"/>
                  </a:lnTo>
                  <a:lnTo>
                    <a:pt x="294" y="300"/>
                  </a:lnTo>
                  <a:lnTo>
                    <a:pt x="294" y="300"/>
                  </a:lnTo>
                  <a:lnTo>
                    <a:pt x="282" y="322"/>
                  </a:lnTo>
                  <a:lnTo>
                    <a:pt x="270" y="340"/>
                  </a:lnTo>
                  <a:lnTo>
                    <a:pt x="270" y="340"/>
                  </a:lnTo>
                  <a:lnTo>
                    <a:pt x="234" y="376"/>
                  </a:lnTo>
                  <a:lnTo>
                    <a:pt x="234" y="376"/>
                  </a:lnTo>
                  <a:lnTo>
                    <a:pt x="202" y="408"/>
                  </a:lnTo>
                  <a:lnTo>
                    <a:pt x="184" y="424"/>
                  </a:lnTo>
                  <a:lnTo>
                    <a:pt x="162" y="442"/>
                  </a:lnTo>
                  <a:lnTo>
                    <a:pt x="162" y="442"/>
                  </a:lnTo>
                  <a:lnTo>
                    <a:pt x="148" y="452"/>
                  </a:lnTo>
                  <a:lnTo>
                    <a:pt x="130" y="464"/>
                  </a:lnTo>
                  <a:lnTo>
                    <a:pt x="130" y="464"/>
                  </a:lnTo>
                  <a:lnTo>
                    <a:pt x="112" y="484"/>
                  </a:lnTo>
                  <a:lnTo>
                    <a:pt x="96" y="498"/>
                  </a:lnTo>
                  <a:lnTo>
                    <a:pt x="96" y="498"/>
                  </a:lnTo>
                  <a:lnTo>
                    <a:pt x="66" y="536"/>
                  </a:lnTo>
                  <a:lnTo>
                    <a:pt x="66" y="536"/>
                  </a:lnTo>
                  <a:lnTo>
                    <a:pt x="52" y="554"/>
                  </a:lnTo>
                  <a:lnTo>
                    <a:pt x="52" y="554"/>
                  </a:lnTo>
                  <a:lnTo>
                    <a:pt x="42" y="558"/>
                  </a:lnTo>
                  <a:lnTo>
                    <a:pt x="40" y="564"/>
                  </a:lnTo>
                  <a:lnTo>
                    <a:pt x="38" y="564"/>
                  </a:lnTo>
                  <a:lnTo>
                    <a:pt x="38" y="564"/>
                  </a:lnTo>
                  <a:lnTo>
                    <a:pt x="38" y="570"/>
                  </a:lnTo>
                  <a:lnTo>
                    <a:pt x="32" y="580"/>
                  </a:lnTo>
                  <a:lnTo>
                    <a:pt x="22" y="596"/>
                  </a:lnTo>
                  <a:lnTo>
                    <a:pt x="22" y="596"/>
                  </a:lnTo>
                  <a:lnTo>
                    <a:pt x="22" y="586"/>
                  </a:lnTo>
                  <a:lnTo>
                    <a:pt x="18" y="580"/>
                  </a:lnTo>
                  <a:lnTo>
                    <a:pt x="4" y="568"/>
                  </a:lnTo>
                  <a:lnTo>
                    <a:pt x="4" y="568"/>
                  </a:lnTo>
                  <a:lnTo>
                    <a:pt x="2" y="558"/>
                  </a:lnTo>
                  <a:lnTo>
                    <a:pt x="0" y="554"/>
                  </a:lnTo>
                  <a:lnTo>
                    <a:pt x="0" y="538"/>
                  </a:lnTo>
                  <a:lnTo>
                    <a:pt x="0" y="538"/>
                  </a:lnTo>
                  <a:lnTo>
                    <a:pt x="0" y="422"/>
                  </a:lnTo>
                  <a:lnTo>
                    <a:pt x="0" y="42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08" name="ETHIOPIA"/>
            <p:cNvSpPr>
              <a:spLocks/>
            </p:cNvSpPr>
            <p:nvPr/>
          </p:nvSpPr>
          <p:spPr bwMode="auto">
            <a:xfrm>
              <a:off x="7677117" y="2443671"/>
              <a:ext cx="764563" cy="607357"/>
            </a:xfrm>
            <a:custGeom>
              <a:avLst/>
              <a:gdLst>
                <a:gd name="T0" fmla="*/ 6 w 598"/>
                <a:gd name="T1" fmla="*/ 294 h 506"/>
                <a:gd name="T2" fmla="*/ 34 w 598"/>
                <a:gd name="T3" fmla="*/ 286 h 506"/>
                <a:gd name="T4" fmla="*/ 46 w 598"/>
                <a:gd name="T5" fmla="*/ 268 h 506"/>
                <a:gd name="T6" fmla="*/ 46 w 598"/>
                <a:gd name="T7" fmla="*/ 226 h 506"/>
                <a:gd name="T8" fmla="*/ 52 w 598"/>
                <a:gd name="T9" fmla="*/ 196 h 506"/>
                <a:gd name="T10" fmla="*/ 66 w 598"/>
                <a:gd name="T11" fmla="*/ 180 h 506"/>
                <a:gd name="T12" fmla="*/ 78 w 598"/>
                <a:gd name="T13" fmla="*/ 166 h 506"/>
                <a:gd name="T14" fmla="*/ 82 w 598"/>
                <a:gd name="T15" fmla="*/ 150 h 506"/>
                <a:gd name="T16" fmla="*/ 86 w 598"/>
                <a:gd name="T17" fmla="*/ 134 h 506"/>
                <a:gd name="T18" fmla="*/ 108 w 598"/>
                <a:gd name="T19" fmla="*/ 98 h 506"/>
                <a:gd name="T20" fmla="*/ 128 w 598"/>
                <a:gd name="T21" fmla="*/ 84 h 506"/>
                <a:gd name="T22" fmla="*/ 138 w 598"/>
                <a:gd name="T23" fmla="*/ 50 h 506"/>
                <a:gd name="T24" fmla="*/ 158 w 598"/>
                <a:gd name="T25" fmla="*/ 28 h 506"/>
                <a:gd name="T26" fmla="*/ 172 w 598"/>
                <a:gd name="T27" fmla="*/ 22 h 506"/>
                <a:gd name="T28" fmla="*/ 196 w 598"/>
                <a:gd name="T29" fmla="*/ 0 h 506"/>
                <a:gd name="T30" fmla="*/ 212 w 598"/>
                <a:gd name="T31" fmla="*/ 12 h 506"/>
                <a:gd name="T32" fmla="*/ 226 w 598"/>
                <a:gd name="T33" fmla="*/ 22 h 506"/>
                <a:gd name="T34" fmla="*/ 244 w 598"/>
                <a:gd name="T35" fmla="*/ 14 h 506"/>
                <a:gd name="T36" fmla="*/ 268 w 598"/>
                <a:gd name="T37" fmla="*/ 22 h 506"/>
                <a:gd name="T38" fmla="*/ 308 w 598"/>
                <a:gd name="T39" fmla="*/ 32 h 506"/>
                <a:gd name="T40" fmla="*/ 334 w 598"/>
                <a:gd name="T41" fmla="*/ 62 h 506"/>
                <a:gd name="T42" fmla="*/ 356 w 598"/>
                <a:gd name="T43" fmla="*/ 84 h 506"/>
                <a:gd name="T44" fmla="*/ 370 w 598"/>
                <a:gd name="T45" fmla="*/ 110 h 506"/>
                <a:gd name="T46" fmla="*/ 348 w 598"/>
                <a:gd name="T47" fmla="*/ 156 h 506"/>
                <a:gd name="T48" fmla="*/ 360 w 598"/>
                <a:gd name="T49" fmla="*/ 174 h 506"/>
                <a:gd name="T50" fmla="*/ 388 w 598"/>
                <a:gd name="T51" fmla="*/ 172 h 506"/>
                <a:gd name="T52" fmla="*/ 388 w 598"/>
                <a:gd name="T53" fmla="*/ 184 h 506"/>
                <a:gd name="T54" fmla="*/ 400 w 598"/>
                <a:gd name="T55" fmla="*/ 216 h 506"/>
                <a:gd name="T56" fmla="*/ 416 w 598"/>
                <a:gd name="T57" fmla="*/ 242 h 506"/>
                <a:gd name="T58" fmla="*/ 442 w 598"/>
                <a:gd name="T59" fmla="*/ 264 h 506"/>
                <a:gd name="T60" fmla="*/ 560 w 598"/>
                <a:gd name="T61" fmla="*/ 306 h 506"/>
                <a:gd name="T62" fmla="*/ 548 w 598"/>
                <a:gd name="T63" fmla="*/ 354 h 506"/>
                <a:gd name="T64" fmla="*/ 478 w 598"/>
                <a:gd name="T65" fmla="*/ 438 h 506"/>
                <a:gd name="T66" fmla="*/ 428 w 598"/>
                <a:gd name="T67" fmla="*/ 440 h 506"/>
                <a:gd name="T68" fmla="*/ 396 w 598"/>
                <a:gd name="T69" fmla="*/ 460 h 506"/>
                <a:gd name="T70" fmla="*/ 364 w 598"/>
                <a:gd name="T71" fmla="*/ 470 h 506"/>
                <a:gd name="T72" fmla="*/ 346 w 598"/>
                <a:gd name="T73" fmla="*/ 480 h 506"/>
                <a:gd name="T74" fmla="*/ 320 w 598"/>
                <a:gd name="T75" fmla="*/ 480 h 506"/>
                <a:gd name="T76" fmla="*/ 304 w 598"/>
                <a:gd name="T77" fmla="*/ 470 h 506"/>
                <a:gd name="T78" fmla="*/ 274 w 598"/>
                <a:gd name="T79" fmla="*/ 486 h 506"/>
                <a:gd name="T80" fmla="*/ 260 w 598"/>
                <a:gd name="T81" fmla="*/ 506 h 506"/>
                <a:gd name="T82" fmla="*/ 234 w 598"/>
                <a:gd name="T83" fmla="*/ 498 h 506"/>
                <a:gd name="T84" fmla="*/ 206 w 598"/>
                <a:gd name="T85" fmla="*/ 496 h 506"/>
                <a:gd name="T86" fmla="*/ 156 w 598"/>
                <a:gd name="T87" fmla="*/ 460 h 506"/>
                <a:gd name="T88" fmla="*/ 116 w 598"/>
                <a:gd name="T89" fmla="*/ 456 h 506"/>
                <a:gd name="T90" fmla="*/ 108 w 598"/>
                <a:gd name="T91" fmla="*/ 426 h 506"/>
                <a:gd name="T92" fmla="*/ 92 w 598"/>
                <a:gd name="T93" fmla="*/ 418 h 506"/>
                <a:gd name="T94" fmla="*/ 76 w 598"/>
                <a:gd name="T95" fmla="*/ 380 h 506"/>
                <a:gd name="T96" fmla="*/ 62 w 598"/>
                <a:gd name="T97" fmla="*/ 358 h 506"/>
                <a:gd name="T98" fmla="*/ 54 w 598"/>
                <a:gd name="T99" fmla="*/ 350 h 506"/>
                <a:gd name="T100" fmla="*/ 34 w 598"/>
                <a:gd name="T101" fmla="*/ 324 h 506"/>
                <a:gd name="T102" fmla="*/ 6 w 598"/>
                <a:gd name="T103" fmla="*/ 31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8" h="506">
                  <a:moveTo>
                    <a:pt x="0" y="308"/>
                  </a:moveTo>
                  <a:lnTo>
                    <a:pt x="0" y="308"/>
                  </a:lnTo>
                  <a:lnTo>
                    <a:pt x="4" y="302"/>
                  </a:lnTo>
                  <a:lnTo>
                    <a:pt x="6" y="294"/>
                  </a:lnTo>
                  <a:lnTo>
                    <a:pt x="6" y="294"/>
                  </a:lnTo>
                  <a:lnTo>
                    <a:pt x="6" y="286"/>
                  </a:lnTo>
                  <a:lnTo>
                    <a:pt x="12" y="284"/>
                  </a:lnTo>
                  <a:lnTo>
                    <a:pt x="22" y="284"/>
                  </a:lnTo>
                  <a:lnTo>
                    <a:pt x="22" y="284"/>
                  </a:lnTo>
                  <a:lnTo>
                    <a:pt x="34" y="286"/>
                  </a:lnTo>
                  <a:lnTo>
                    <a:pt x="40" y="284"/>
                  </a:lnTo>
                  <a:lnTo>
                    <a:pt x="42" y="282"/>
                  </a:lnTo>
                  <a:lnTo>
                    <a:pt x="42" y="282"/>
                  </a:lnTo>
                  <a:lnTo>
                    <a:pt x="46" y="274"/>
                  </a:lnTo>
                  <a:lnTo>
                    <a:pt x="46" y="268"/>
                  </a:lnTo>
                  <a:lnTo>
                    <a:pt x="46" y="256"/>
                  </a:lnTo>
                  <a:lnTo>
                    <a:pt x="46" y="256"/>
                  </a:lnTo>
                  <a:lnTo>
                    <a:pt x="42" y="242"/>
                  </a:lnTo>
                  <a:lnTo>
                    <a:pt x="46" y="226"/>
                  </a:lnTo>
                  <a:lnTo>
                    <a:pt x="46" y="226"/>
                  </a:lnTo>
                  <a:lnTo>
                    <a:pt x="52" y="214"/>
                  </a:lnTo>
                  <a:lnTo>
                    <a:pt x="52" y="214"/>
                  </a:lnTo>
                  <a:lnTo>
                    <a:pt x="52" y="204"/>
                  </a:lnTo>
                  <a:lnTo>
                    <a:pt x="52" y="196"/>
                  </a:lnTo>
                  <a:lnTo>
                    <a:pt x="52" y="196"/>
                  </a:lnTo>
                  <a:lnTo>
                    <a:pt x="54" y="190"/>
                  </a:lnTo>
                  <a:lnTo>
                    <a:pt x="58" y="180"/>
                  </a:lnTo>
                  <a:lnTo>
                    <a:pt x="58" y="180"/>
                  </a:lnTo>
                  <a:lnTo>
                    <a:pt x="64" y="176"/>
                  </a:lnTo>
                  <a:lnTo>
                    <a:pt x="66" y="180"/>
                  </a:lnTo>
                  <a:lnTo>
                    <a:pt x="72" y="184"/>
                  </a:lnTo>
                  <a:lnTo>
                    <a:pt x="72" y="186"/>
                  </a:lnTo>
                  <a:lnTo>
                    <a:pt x="72" y="186"/>
                  </a:lnTo>
                  <a:lnTo>
                    <a:pt x="76" y="176"/>
                  </a:lnTo>
                  <a:lnTo>
                    <a:pt x="78" y="166"/>
                  </a:lnTo>
                  <a:lnTo>
                    <a:pt x="78" y="164"/>
                  </a:lnTo>
                  <a:lnTo>
                    <a:pt x="78" y="164"/>
                  </a:lnTo>
                  <a:lnTo>
                    <a:pt x="76" y="162"/>
                  </a:lnTo>
                  <a:lnTo>
                    <a:pt x="78" y="160"/>
                  </a:lnTo>
                  <a:lnTo>
                    <a:pt x="82" y="150"/>
                  </a:lnTo>
                  <a:lnTo>
                    <a:pt x="82" y="150"/>
                  </a:lnTo>
                  <a:lnTo>
                    <a:pt x="82" y="144"/>
                  </a:lnTo>
                  <a:lnTo>
                    <a:pt x="82" y="136"/>
                  </a:lnTo>
                  <a:lnTo>
                    <a:pt x="86" y="134"/>
                  </a:lnTo>
                  <a:lnTo>
                    <a:pt x="86" y="134"/>
                  </a:lnTo>
                  <a:lnTo>
                    <a:pt x="94" y="122"/>
                  </a:lnTo>
                  <a:lnTo>
                    <a:pt x="102" y="108"/>
                  </a:lnTo>
                  <a:lnTo>
                    <a:pt x="102" y="108"/>
                  </a:lnTo>
                  <a:lnTo>
                    <a:pt x="104" y="100"/>
                  </a:lnTo>
                  <a:lnTo>
                    <a:pt x="108" y="98"/>
                  </a:lnTo>
                  <a:lnTo>
                    <a:pt x="108" y="98"/>
                  </a:lnTo>
                  <a:lnTo>
                    <a:pt x="118" y="98"/>
                  </a:lnTo>
                  <a:lnTo>
                    <a:pt x="126" y="98"/>
                  </a:lnTo>
                  <a:lnTo>
                    <a:pt x="126" y="98"/>
                  </a:lnTo>
                  <a:lnTo>
                    <a:pt x="128" y="84"/>
                  </a:lnTo>
                  <a:lnTo>
                    <a:pt x="128" y="72"/>
                  </a:lnTo>
                  <a:lnTo>
                    <a:pt x="128" y="72"/>
                  </a:lnTo>
                  <a:lnTo>
                    <a:pt x="134" y="62"/>
                  </a:lnTo>
                  <a:lnTo>
                    <a:pt x="134" y="62"/>
                  </a:lnTo>
                  <a:lnTo>
                    <a:pt x="138" y="50"/>
                  </a:lnTo>
                  <a:lnTo>
                    <a:pt x="138" y="38"/>
                  </a:lnTo>
                  <a:lnTo>
                    <a:pt x="138" y="38"/>
                  </a:lnTo>
                  <a:lnTo>
                    <a:pt x="142" y="30"/>
                  </a:lnTo>
                  <a:lnTo>
                    <a:pt x="146" y="28"/>
                  </a:lnTo>
                  <a:lnTo>
                    <a:pt x="158" y="28"/>
                  </a:lnTo>
                  <a:lnTo>
                    <a:pt x="158" y="28"/>
                  </a:lnTo>
                  <a:lnTo>
                    <a:pt x="162" y="28"/>
                  </a:lnTo>
                  <a:lnTo>
                    <a:pt x="166" y="24"/>
                  </a:lnTo>
                  <a:lnTo>
                    <a:pt x="168" y="22"/>
                  </a:lnTo>
                  <a:lnTo>
                    <a:pt x="172" y="22"/>
                  </a:lnTo>
                  <a:lnTo>
                    <a:pt x="172" y="22"/>
                  </a:lnTo>
                  <a:lnTo>
                    <a:pt x="176" y="28"/>
                  </a:lnTo>
                  <a:lnTo>
                    <a:pt x="182" y="38"/>
                  </a:lnTo>
                  <a:lnTo>
                    <a:pt x="182" y="38"/>
                  </a:lnTo>
                  <a:lnTo>
                    <a:pt x="196" y="0"/>
                  </a:lnTo>
                  <a:lnTo>
                    <a:pt x="196" y="0"/>
                  </a:lnTo>
                  <a:lnTo>
                    <a:pt x="202" y="10"/>
                  </a:lnTo>
                  <a:lnTo>
                    <a:pt x="202" y="10"/>
                  </a:lnTo>
                  <a:lnTo>
                    <a:pt x="208" y="10"/>
                  </a:lnTo>
                  <a:lnTo>
                    <a:pt x="212" y="12"/>
                  </a:lnTo>
                  <a:lnTo>
                    <a:pt x="212" y="12"/>
                  </a:lnTo>
                  <a:lnTo>
                    <a:pt x="214" y="18"/>
                  </a:lnTo>
                  <a:lnTo>
                    <a:pt x="216" y="22"/>
                  </a:lnTo>
                  <a:lnTo>
                    <a:pt x="226" y="22"/>
                  </a:lnTo>
                  <a:lnTo>
                    <a:pt x="226" y="22"/>
                  </a:lnTo>
                  <a:lnTo>
                    <a:pt x="236" y="18"/>
                  </a:lnTo>
                  <a:lnTo>
                    <a:pt x="236" y="18"/>
                  </a:lnTo>
                  <a:lnTo>
                    <a:pt x="240" y="12"/>
                  </a:lnTo>
                  <a:lnTo>
                    <a:pt x="240" y="12"/>
                  </a:lnTo>
                  <a:lnTo>
                    <a:pt x="244" y="14"/>
                  </a:lnTo>
                  <a:lnTo>
                    <a:pt x="248" y="22"/>
                  </a:lnTo>
                  <a:lnTo>
                    <a:pt x="248" y="22"/>
                  </a:lnTo>
                  <a:lnTo>
                    <a:pt x="254" y="18"/>
                  </a:lnTo>
                  <a:lnTo>
                    <a:pt x="264" y="18"/>
                  </a:lnTo>
                  <a:lnTo>
                    <a:pt x="268" y="22"/>
                  </a:lnTo>
                  <a:lnTo>
                    <a:pt x="276" y="22"/>
                  </a:lnTo>
                  <a:lnTo>
                    <a:pt x="276" y="22"/>
                  </a:lnTo>
                  <a:lnTo>
                    <a:pt x="284" y="22"/>
                  </a:lnTo>
                  <a:lnTo>
                    <a:pt x="294" y="24"/>
                  </a:lnTo>
                  <a:lnTo>
                    <a:pt x="308" y="32"/>
                  </a:lnTo>
                  <a:lnTo>
                    <a:pt x="308" y="32"/>
                  </a:lnTo>
                  <a:lnTo>
                    <a:pt x="316" y="40"/>
                  </a:lnTo>
                  <a:lnTo>
                    <a:pt x="320" y="44"/>
                  </a:lnTo>
                  <a:lnTo>
                    <a:pt x="328" y="54"/>
                  </a:lnTo>
                  <a:lnTo>
                    <a:pt x="334" y="62"/>
                  </a:lnTo>
                  <a:lnTo>
                    <a:pt x="334" y="62"/>
                  </a:lnTo>
                  <a:lnTo>
                    <a:pt x="344" y="70"/>
                  </a:lnTo>
                  <a:lnTo>
                    <a:pt x="348" y="78"/>
                  </a:lnTo>
                  <a:lnTo>
                    <a:pt x="348" y="78"/>
                  </a:lnTo>
                  <a:lnTo>
                    <a:pt x="356" y="84"/>
                  </a:lnTo>
                  <a:lnTo>
                    <a:pt x="360" y="94"/>
                  </a:lnTo>
                  <a:lnTo>
                    <a:pt x="360" y="94"/>
                  </a:lnTo>
                  <a:lnTo>
                    <a:pt x="368" y="98"/>
                  </a:lnTo>
                  <a:lnTo>
                    <a:pt x="370" y="104"/>
                  </a:lnTo>
                  <a:lnTo>
                    <a:pt x="370" y="110"/>
                  </a:lnTo>
                  <a:lnTo>
                    <a:pt x="368" y="120"/>
                  </a:lnTo>
                  <a:lnTo>
                    <a:pt x="368" y="120"/>
                  </a:lnTo>
                  <a:lnTo>
                    <a:pt x="356" y="136"/>
                  </a:lnTo>
                  <a:lnTo>
                    <a:pt x="350" y="146"/>
                  </a:lnTo>
                  <a:lnTo>
                    <a:pt x="348" y="156"/>
                  </a:lnTo>
                  <a:lnTo>
                    <a:pt x="348" y="156"/>
                  </a:lnTo>
                  <a:lnTo>
                    <a:pt x="350" y="166"/>
                  </a:lnTo>
                  <a:lnTo>
                    <a:pt x="350" y="174"/>
                  </a:lnTo>
                  <a:lnTo>
                    <a:pt x="360" y="174"/>
                  </a:lnTo>
                  <a:lnTo>
                    <a:pt x="360" y="174"/>
                  </a:lnTo>
                  <a:lnTo>
                    <a:pt x="370" y="172"/>
                  </a:lnTo>
                  <a:lnTo>
                    <a:pt x="384" y="166"/>
                  </a:lnTo>
                  <a:lnTo>
                    <a:pt x="384" y="166"/>
                  </a:lnTo>
                  <a:lnTo>
                    <a:pt x="386" y="166"/>
                  </a:lnTo>
                  <a:lnTo>
                    <a:pt x="388" y="172"/>
                  </a:lnTo>
                  <a:lnTo>
                    <a:pt x="390" y="172"/>
                  </a:lnTo>
                  <a:lnTo>
                    <a:pt x="396" y="172"/>
                  </a:lnTo>
                  <a:lnTo>
                    <a:pt x="396" y="172"/>
                  </a:lnTo>
                  <a:lnTo>
                    <a:pt x="396" y="176"/>
                  </a:lnTo>
                  <a:lnTo>
                    <a:pt x="388" y="184"/>
                  </a:lnTo>
                  <a:lnTo>
                    <a:pt x="386" y="190"/>
                  </a:lnTo>
                  <a:lnTo>
                    <a:pt x="388" y="196"/>
                  </a:lnTo>
                  <a:lnTo>
                    <a:pt x="388" y="196"/>
                  </a:lnTo>
                  <a:lnTo>
                    <a:pt x="396" y="206"/>
                  </a:lnTo>
                  <a:lnTo>
                    <a:pt x="400" y="216"/>
                  </a:lnTo>
                  <a:lnTo>
                    <a:pt x="400" y="216"/>
                  </a:lnTo>
                  <a:lnTo>
                    <a:pt x="404" y="224"/>
                  </a:lnTo>
                  <a:lnTo>
                    <a:pt x="410" y="228"/>
                  </a:lnTo>
                  <a:lnTo>
                    <a:pt x="410" y="228"/>
                  </a:lnTo>
                  <a:lnTo>
                    <a:pt x="416" y="242"/>
                  </a:lnTo>
                  <a:lnTo>
                    <a:pt x="416" y="242"/>
                  </a:lnTo>
                  <a:lnTo>
                    <a:pt x="428" y="246"/>
                  </a:lnTo>
                  <a:lnTo>
                    <a:pt x="428" y="246"/>
                  </a:lnTo>
                  <a:lnTo>
                    <a:pt x="436" y="256"/>
                  </a:lnTo>
                  <a:lnTo>
                    <a:pt x="442" y="264"/>
                  </a:lnTo>
                  <a:lnTo>
                    <a:pt x="442" y="264"/>
                  </a:lnTo>
                  <a:lnTo>
                    <a:pt x="520" y="292"/>
                  </a:lnTo>
                  <a:lnTo>
                    <a:pt x="520" y="292"/>
                  </a:lnTo>
                  <a:lnTo>
                    <a:pt x="542" y="298"/>
                  </a:lnTo>
                  <a:lnTo>
                    <a:pt x="560" y="306"/>
                  </a:lnTo>
                  <a:lnTo>
                    <a:pt x="560" y="306"/>
                  </a:lnTo>
                  <a:lnTo>
                    <a:pt x="578" y="306"/>
                  </a:lnTo>
                  <a:lnTo>
                    <a:pt x="598" y="306"/>
                  </a:lnTo>
                  <a:lnTo>
                    <a:pt x="598" y="306"/>
                  </a:lnTo>
                  <a:lnTo>
                    <a:pt x="548" y="354"/>
                  </a:lnTo>
                  <a:lnTo>
                    <a:pt x="502" y="408"/>
                  </a:lnTo>
                  <a:lnTo>
                    <a:pt x="502" y="408"/>
                  </a:lnTo>
                  <a:lnTo>
                    <a:pt x="482" y="434"/>
                  </a:lnTo>
                  <a:lnTo>
                    <a:pt x="482" y="434"/>
                  </a:lnTo>
                  <a:lnTo>
                    <a:pt x="478" y="438"/>
                  </a:lnTo>
                  <a:lnTo>
                    <a:pt x="470" y="440"/>
                  </a:lnTo>
                  <a:lnTo>
                    <a:pt x="458" y="440"/>
                  </a:lnTo>
                  <a:lnTo>
                    <a:pt x="458" y="440"/>
                  </a:lnTo>
                  <a:lnTo>
                    <a:pt x="442" y="438"/>
                  </a:lnTo>
                  <a:lnTo>
                    <a:pt x="428" y="440"/>
                  </a:lnTo>
                  <a:lnTo>
                    <a:pt x="414" y="444"/>
                  </a:lnTo>
                  <a:lnTo>
                    <a:pt x="408" y="448"/>
                  </a:lnTo>
                  <a:lnTo>
                    <a:pt x="400" y="456"/>
                  </a:lnTo>
                  <a:lnTo>
                    <a:pt x="400" y="456"/>
                  </a:lnTo>
                  <a:lnTo>
                    <a:pt x="396" y="460"/>
                  </a:lnTo>
                  <a:lnTo>
                    <a:pt x="390" y="466"/>
                  </a:lnTo>
                  <a:lnTo>
                    <a:pt x="386" y="468"/>
                  </a:lnTo>
                  <a:lnTo>
                    <a:pt x="386" y="468"/>
                  </a:lnTo>
                  <a:lnTo>
                    <a:pt x="374" y="468"/>
                  </a:lnTo>
                  <a:lnTo>
                    <a:pt x="364" y="470"/>
                  </a:lnTo>
                  <a:lnTo>
                    <a:pt x="364" y="470"/>
                  </a:lnTo>
                  <a:lnTo>
                    <a:pt x="356" y="476"/>
                  </a:lnTo>
                  <a:lnTo>
                    <a:pt x="350" y="480"/>
                  </a:lnTo>
                  <a:lnTo>
                    <a:pt x="346" y="480"/>
                  </a:lnTo>
                  <a:lnTo>
                    <a:pt x="346" y="480"/>
                  </a:lnTo>
                  <a:lnTo>
                    <a:pt x="340" y="480"/>
                  </a:lnTo>
                  <a:lnTo>
                    <a:pt x="334" y="482"/>
                  </a:lnTo>
                  <a:lnTo>
                    <a:pt x="328" y="482"/>
                  </a:lnTo>
                  <a:lnTo>
                    <a:pt x="320" y="480"/>
                  </a:lnTo>
                  <a:lnTo>
                    <a:pt x="320" y="480"/>
                  </a:lnTo>
                  <a:lnTo>
                    <a:pt x="316" y="470"/>
                  </a:lnTo>
                  <a:lnTo>
                    <a:pt x="314" y="468"/>
                  </a:lnTo>
                  <a:lnTo>
                    <a:pt x="308" y="468"/>
                  </a:lnTo>
                  <a:lnTo>
                    <a:pt x="308" y="468"/>
                  </a:lnTo>
                  <a:lnTo>
                    <a:pt x="304" y="470"/>
                  </a:lnTo>
                  <a:lnTo>
                    <a:pt x="294" y="472"/>
                  </a:lnTo>
                  <a:lnTo>
                    <a:pt x="294" y="472"/>
                  </a:lnTo>
                  <a:lnTo>
                    <a:pt x="280" y="480"/>
                  </a:lnTo>
                  <a:lnTo>
                    <a:pt x="274" y="486"/>
                  </a:lnTo>
                  <a:lnTo>
                    <a:pt x="274" y="486"/>
                  </a:lnTo>
                  <a:lnTo>
                    <a:pt x="268" y="496"/>
                  </a:lnTo>
                  <a:lnTo>
                    <a:pt x="268" y="496"/>
                  </a:lnTo>
                  <a:lnTo>
                    <a:pt x="264" y="498"/>
                  </a:lnTo>
                  <a:lnTo>
                    <a:pt x="260" y="506"/>
                  </a:lnTo>
                  <a:lnTo>
                    <a:pt x="260" y="506"/>
                  </a:lnTo>
                  <a:lnTo>
                    <a:pt x="256" y="500"/>
                  </a:lnTo>
                  <a:lnTo>
                    <a:pt x="250" y="500"/>
                  </a:lnTo>
                  <a:lnTo>
                    <a:pt x="238" y="500"/>
                  </a:lnTo>
                  <a:lnTo>
                    <a:pt x="238" y="500"/>
                  </a:lnTo>
                  <a:lnTo>
                    <a:pt x="234" y="498"/>
                  </a:lnTo>
                  <a:lnTo>
                    <a:pt x="226" y="496"/>
                  </a:lnTo>
                  <a:lnTo>
                    <a:pt x="226" y="496"/>
                  </a:lnTo>
                  <a:lnTo>
                    <a:pt x="212" y="496"/>
                  </a:lnTo>
                  <a:lnTo>
                    <a:pt x="212" y="496"/>
                  </a:lnTo>
                  <a:lnTo>
                    <a:pt x="206" y="496"/>
                  </a:lnTo>
                  <a:lnTo>
                    <a:pt x="196" y="492"/>
                  </a:lnTo>
                  <a:lnTo>
                    <a:pt x="184" y="480"/>
                  </a:lnTo>
                  <a:lnTo>
                    <a:pt x="172" y="470"/>
                  </a:lnTo>
                  <a:lnTo>
                    <a:pt x="156" y="460"/>
                  </a:lnTo>
                  <a:lnTo>
                    <a:pt x="156" y="460"/>
                  </a:lnTo>
                  <a:lnTo>
                    <a:pt x="142" y="458"/>
                  </a:lnTo>
                  <a:lnTo>
                    <a:pt x="126" y="458"/>
                  </a:lnTo>
                  <a:lnTo>
                    <a:pt x="126" y="458"/>
                  </a:lnTo>
                  <a:lnTo>
                    <a:pt x="118" y="458"/>
                  </a:lnTo>
                  <a:lnTo>
                    <a:pt x="116" y="456"/>
                  </a:lnTo>
                  <a:lnTo>
                    <a:pt x="108" y="446"/>
                  </a:lnTo>
                  <a:lnTo>
                    <a:pt x="108" y="446"/>
                  </a:lnTo>
                  <a:lnTo>
                    <a:pt x="108" y="440"/>
                  </a:lnTo>
                  <a:lnTo>
                    <a:pt x="108" y="434"/>
                  </a:lnTo>
                  <a:lnTo>
                    <a:pt x="108" y="426"/>
                  </a:lnTo>
                  <a:lnTo>
                    <a:pt x="108" y="426"/>
                  </a:lnTo>
                  <a:lnTo>
                    <a:pt x="106" y="420"/>
                  </a:lnTo>
                  <a:lnTo>
                    <a:pt x="104" y="418"/>
                  </a:lnTo>
                  <a:lnTo>
                    <a:pt x="98" y="418"/>
                  </a:lnTo>
                  <a:lnTo>
                    <a:pt x="92" y="418"/>
                  </a:lnTo>
                  <a:lnTo>
                    <a:pt x="92" y="418"/>
                  </a:lnTo>
                  <a:lnTo>
                    <a:pt x="86" y="406"/>
                  </a:lnTo>
                  <a:lnTo>
                    <a:pt x="86" y="406"/>
                  </a:lnTo>
                  <a:lnTo>
                    <a:pt x="78" y="394"/>
                  </a:lnTo>
                  <a:lnTo>
                    <a:pt x="76" y="380"/>
                  </a:lnTo>
                  <a:lnTo>
                    <a:pt x="76" y="380"/>
                  </a:lnTo>
                  <a:lnTo>
                    <a:pt x="66" y="364"/>
                  </a:lnTo>
                  <a:lnTo>
                    <a:pt x="66" y="364"/>
                  </a:lnTo>
                  <a:lnTo>
                    <a:pt x="62" y="358"/>
                  </a:lnTo>
                  <a:lnTo>
                    <a:pt x="62" y="358"/>
                  </a:lnTo>
                  <a:lnTo>
                    <a:pt x="62" y="354"/>
                  </a:lnTo>
                  <a:lnTo>
                    <a:pt x="58" y="350"/>
                  </a:lnTo>
                  <a:lnTo>
                    <a:pt x="58" y="350"/>
                  </a:lnTo>
                  <a:lnTo>
                    <a:pt x="54" y="350"/>
                  </a:lnTo>
                  <a:lnTo>
                    <a:pt x="54" y="350"/>
                  </a:lnTo>
                  <a:lnTo>
                    <a:pt x="50" y="348"/>
                  </a:lnTo>
                  <a:lnTo>
                    <a:pt x="46" y="342"/>
                  </a:lnTo>
                  <a:lnTo>
                    <a:pt x="46" y="342"/>
                  </a:lnTo>
                  <a:lnTo>
                    <a:pt x="40" y="334"/>
                  </a:lnTo>
                  <a:lnTo>
                    <a:pt x="34" y="324"/>
                  </a:lnTo>
                  <a:lnTo>
                    <a:pt x="34" y="324"/>
                  </a:lnTo>
                  <a:lnTo>
                    <a:pt x="24" y="318"/>
                  </a:lnTo>
                  <a:lnTo>
                    <a:pt x="14" y="314"/>
                  </a:lnTo>
                  <a:lnTo>
                    <a:pt x="14" y="314"/>
                  </a:lnTo>
                  <a:lnTo>
                    <a:pt x="6" y="314"/>
                  </a:lnTo>
                  <a:lnTo>
                    <a:pt x="4" y="312"/>
                  </a:lnTo>
                  <a:lnTo>
                    <a:pt x="0" y="308"/>
                  </a:lnTo>
                  <a:lnTo>
                    <a:pt x="0" y="30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09" name="DJIBOUTI"/>
            <p:cNvSpPr>
              <a:spLocks/>
            </p:cNvSpPr>
            <p:nvPr/>
          </p:nvSpPr>
          <p:spPr bwMode="auto">
            <a:xfrm>
              <a:off x="8122047" y="2558900"/>
              <a:ext cx="86940" cy="93624"/>
            </a:xfrm>
            <a:custGeom>
              <a:avLst/>
              <a:gdLst>
                <a:gd name="T0" fmla="*/ 0 w 68"/>
                <a:gd name="T1" fmla="*/ 76 h 78"/>
                <a:gd name="T2" fmla="*/ 0 w 68"/>
                <a:gd name="T3" fmla="*/ 76 h 78"/>
                <a:gd name="T4" fmla="*/ 0 w 68"/>
                <a:gd name="T5" fmla="*/ 56 h 78"/>
                <a:gd name="T6" fmla="*/ 0 w 68"/>
                <a:gd name="T7" fmla="*/ 52 h 78"/>
                <a:gd name="T8" fmla="*/ 8 w 68"/>
                <a:gd name="T9" fmla="*/ 40 h 78"/>
                <a:gd name="T10" fmla="*/ 8 w 68"/>
                <a:gd name="T11" fmla="*/ 40 h 78"/>
                <a:gd name="T12" fmla="*/ 22 w 68"/>
                <a:gd name="T13" fmla="*/ 16 h 78"/>
                <a:gd name="T14" fmla="*/ 22 w 68"/>
                <a:gd name="T15" fmla="*/ 16 h 78"/>
                <a:gd name="T16" fmla="*/ 26 w 68"/>
                <a:gd name="T17" fmla="*/ 14 h 78"/>
                <a:gd name="T18" fmla="*/ 28 w 68"/>
                <a:gd name="T19" fmla="*/ 10 h 78"/>
                <a:gd name="T20" fmla="*/ 38 w 68"/>
                <a:gd name="T21" fmla="*/ 14 h 78"/>
                <a:gd name="T22" fmla="*/ 38 w 68"/>
                <a:gd name="T23" fmla="*/ 14 h 78"/>
                <a:gd name="T24" fmla="*/ 40 w 68"/>
                <a:gd name="T25" fmla="*/ 14 h 78"/>
                <a:gd name="T26" fmla="*/ 42 w 68"/>
                <a:gd name="T27" fmla="*/ 14 h 78"/>
                <a:gd name="T28" fmla="*/ 42 w 68"/>
                <a:gd name="T29" fmla="*/ 8 h 78"/>
                <a:gd name="T30" fmla="*/ 42 w 68"/>
                <a:gd name="T31" fmla="*/ 8 h 78"/>
                <a:gd name="T32" fmla="*/ 50 w 68"/>
                <a:gd name="T33" fmla="*/ 4 h 78"/>
                <a:gd name="T34" fmla="*/ 56 w 68"/>
                <a:gd name="T35" fmla="*/ 0 h 78"/>
                <a:gd name="T36" fmla="*/ 56 w 68"/>
                <a:gd name="T37" fmla="*/ 0 h 78"/>
                <a:gd name="T38" fmla="*/ 66 w 68"/>
                <a:gd name="T39" fmla="*/ 16 h 78"/>
                <a:gd name="T40" fmla="*/ 68 w 68"/>
                <a:gd name="T41" fmla="*/ 24 h 78"/>
                <a:gd name="T42" fmla="*/ 66 w 68"/>
                <a:gd name="T43" fmla="*/ 34 h 78"/>
                <a:gd name="T44" fmla="*/ 66 w 68"/>
                <a:gd name="T45" fmla="*/ 34 h 78"/>
                <a:gd name="T46" fmla="*/ 56 w 68"/>
                <a:gd name="T47" fmla="*/ 38 h 78"/>
                <a:gd name="T48" fmla="*/ 42 w 68"/>
                <a:gd name="T49" fmla="*/ 44 h 78"/>
                <a:gd name="T50" fmla="*/ 42 w 68"/>
                <a:gd name="T51" fmla="*/ 44 h 78"/>
                <a:gd name="T52" fmla="*/ 38 w 68"/>
                <a:gd name="T53" fmla="*/ 48 h 78"/>
                <a:gd name="T54" fmla="*/ 36 w 68"/>
                <a:gd name="T55" fmla="*/ 52 h 78"/>
                <a:gd name="T56" fmla="*/ 32 w 68"/>
                <a:gd name="T57" fmla="*/ 54 h 78"/>
                <a:gd name="T58" fmla="*/ 32 w 68"/>
                <a:gd name="T59" fmla="*/ 54 h 78"/>
                <a:gd name="T60" fmla="*/ 36 w 68"/>
                <a:gd name="T61" fmla="*/ 54 h 78"/>
                <a:gd name="T62" fmla="*/ 40 w 68"/>
                <a:gd name="T63" fmla="*/ 54 h 78"/>
                <a:gd name="T64" fmla="*/ 50 w 68"/>
                <a:gd name="T65" fmla="*/ 52 h 78"/>
                <a:gd name="T66" fmla="*/ 52 w 68"/>
                <a:gd name="T67" fmla="*/ 52 h 78"/>
                <a:gd name="T68" fmla="*/ 52 w 68"/>
                <a:gd name="T69" fmla="*/ 52 h 78"/>
                <a:gd name="T70" fmla="*/ 60 w 68"/>
                <a:gd name="T71" fmla="*/ 56 h 78"/>
                <a:gd name="T72" fmla="*/ 56 w 68"/>
                <a:gd name="T73" fmla="*/ 60 h 78"/>
                <a:gd name="T74" fmla="*/ 50 w 68"/>
                <a:gd name="T75" fmla="*/ 72 h 78"/>
                <a:gd name="T76" fmla="*/ 50 w 68"/>
                <a:gd name="T77" fmla="*/ 72 h 78"/>
                <a:gd name="T78" fmla="*/ 48 w 68"/>
                <a:gd name="T79" fmla="*/ 76 h 78"/>
                <a:gd name="T80" fmla="*/ 40 w 68"/>
                <a:gd name="T81" fmla="*/ 76 h 78"/>
                <a:gd name="T82" fmla="*/ 38 w 68"/>
                <a:gd name="T83" fmla="*/ 76 h 78"/>
                <a:gd name="T84" fmla="*/ 32 w 68"/>
                <a:gd name="T85" fmla="*/ 72 h 78"/>
                <a:gd name="T86" fmla="*/ 32 w 68"/>
                <a:gd name="T87" fmla="*/ 72 h 78"/>
                <a:gd name="T88" fmla="*/ 14 w 68"/>
                <a:gd name="T89" fmla="*/ 78 h 78"/>
                <a:gd name="T90" fmla="*/ 8 w 68"/>
                <a:gd name="T91" fmla="*/ 78 h 78"/>
                <a:gd name="T92" fmla="*/ 0 w 68"/>
                <a:gd name="T93" fmla="*/ 76 h 78"/>
                <a:gd name="T94" fmla="*/ 0 w 68"/>
                <a:gd name="T95" fmla="*/ 7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 h="78">
                  <a:moveTo>
                    <a:pt x="0" y="76"/>
                  </a:moveTo>
                  <a:lnTo>
                    <a:pt x="0" y="76"/>
                  </a:lnTo>
                  <a:lnTo>
                    <a:pt x="0" y="56"/>
                  </a:lnTo>
                  <a:lnTo>
                    <a:pt x="0" y="52"/>
                  </a:lnTo>
                  <a:lnTo>
                    <a:pt x="8" y="40"/>
                  </a:lnTo>
                  <a:lnTo>
                    <a:pt x="8" y="40"/>
                  </a:lnTo>
                  <a:lnTo>
                    <a:pt x="22" y="16"/>
                  </a:lnTo>
                  <a:lnTo>
                    <a:pt x="22" y="16"/>
                  </a:lnTo>
                  <a:lnTo>
                    <a:pt x="26" y="14"/>
                  </a:lnTo>
                  <a:lnTo>
                    <a:pt x="28" y="10"/>
                  </a:lnTo>
                  <a:lnTo>
                    <a:pt x="38" y="14"/>
                  </a:lnTo>
                  <a:lnTo>
                    <a:pt x="38" y="14"/>
                  </a:lnTo>
                  <a:lnTo>
                    <a:pt x="40" y="14"/>
                  </a:lnTo>
                  <a:lnTo>
                    <a:pt x="42" y="14"/>
                  </a:lnTo>
                  <a:lnTo>
                    <a:pt x="42" y="8"/>
                  </a:lnTo>
                  <a:lnTo>
                    <a:pt x="42" y="8"/>
                  </a:lnTo>
                  <a:lnTo>
                    <a:pt x="50" y="4"/>
                  </a:lnTo>
                  <a:lnTo>
                    <a:pt x="56" y="0"/>
                  </a:lnTo>
                  <a:lnTo>
                    <a:pt x="56" y="0"/>
                  </a:lnTo>
                  <a:lnTo>
                    <a:pt x="66" y="16"/>
                  </a:lnTo>
                  <a:lnTo>
                    <a:pt x="68" y="24"/>
                  </a:lnTo>
                  <a:lnTo>
                    <a:pt x="66" y="34"/>
                  </a:lnTo>
                  <a:lnTo>
                    <a:pt x="66" y="34"/>
                  </a:lnTo>
                  <a:lnTo>
                    <a:pt x="56" y="38"/>
                  </a:lnTo>
                  <a:lnTo>
                    <a:pt x="42" y="44"/>
                  </a:lnTo>
                  <a:lnTo>
                    <a:pt x="42" y="44"/>
                  </a:lnTo>
                  <a:lnTo>
                    <a:pt x="38" y="48"/>
                  </a:lnTo>
                  <a:lnTo>
                    <a:pt x="36" y="52"/>
                  </a:lnTo>
                  <a:lnTo>
                    <a:pt x="32" y="54"/>
                  </a:lnTo>
                  <a:lnTo>
                    <a:pt x="32" y="54"/>
                  </a:lnTo>
                  <a:lnTo>
                    <a:pt x="36" y="54"/>
                  </a:lnTo>
                  <a:lnTo>
                    <a:pt x="40" y="54"/>
                  </a:lnTo>
                  <a:lnTo>
                    <a:pt x="50" y="52"/>
                  </a:lnTo>
                  <a:lnTo>
                    <a:pt x="52" y="52"/>
                  </a:lnTo>
                  <a:lnTo>
                    <a:pt x="52" y="52"/>
                  </a:lnTo>
                  <a:lnTo>
                    <a:pt x="60" y="56"/>
                  </a:lnTo>
                  <a:lnTo>
                    <a:pt x="56" y="60"/>
                  </a:lnTo>
                  <a:lnTo>
                    <a:pt x="50" y="72"/>
                  </a:lnTo>
                  <a:lnTo>
                    <a:pt x="50" y="72"/>
                  </a:lnTo>
                  <a:lnTo>
                    <a:pt x="48" y="76"/>
                  </a:lnTo>
                  <a:lnTo>
                    <a:pt x="40" y="76"/>
                  </a:lnTo>
                  <a:lnTo>
                    <a:pt x="38" y="76"/>
                  </a:lnTo>
                  <a:lnTo>
                    <a:pt x="32" y="72"/>
                  </a:lnTo>
                  <a:lnTo>
                    <a:pt x="32" y="72"/>
                  </a:lnTo>
                  <a:lnTo>
                    <a:pt x="14" y="78"/>
                  </a:lnTo>
                  <a:lnTo>
                    <a:pt x="8" y="78"/>
                  </a:lnTo>
                  <a:lnTo>
                    <a:pt x="0" y="76"/>
                  </a:lnTo>
                  <a:lnTo>
                    <a:pt x="0" y="76"/>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10" name="ERITREA"/>
            <p:cNvSpPr>
              <a:spLocks/>
            </p:cNvSpPr>
            <p:nvPr/>
          </p:nvSpPr>
          <p:spPr bwMode="auto">
            <a:xfrm>
              <a:off x="7853555" y="2278028"/>
              <a:ext cx="334975" cy="300077"/>
            </a:xfrm>
            <a:custGeom>
              <a:avLst/>
              <a:gdLst>
                <a:gd name="T0" fmla="*/ 2 w 262"/>
                <a:gd name="T1" fmla="*/ 124 h 250"/>
                <a:gd name="T2" fmla="*/ 8 w 262"/>
                <a:gd name="T3" fmla="*/ 108 h 250"/>
                <a:gd name="T4" fmla="*/ 18 w 262"/>
                <a:gd name="T5" fmla="*/ 74 h 250"/>
                <a:gd name="T6" fmla="*/ 20 w 262"/>
                <a:gd name="T7" fmla="*/ 46 h 250"/>
                <a:gd name="T8" fmla="*/ 32 w 262"/>
                <a:gd name="T9" fmla="*/ 44 h 250"/>
                <a:gd name="T10" fmla="*/ 42 w 262"/>
                <a:gd name="T11" fmla="*/ 34 h 250"/>
                <a:gd name="T12" fmla="*/ 48 w 262"/>
                <a:gd name="T13" fmla="*/ 28 h 250"/>
                <a:gd name="T14" fmla="*/ 72 w 262"/>
                <a:gd name="T15" fmla="*/ 16 h 250"/>
                <a:gd name="T16" fmla="*/ 86 w 262"/>
                <a:gd name="T17" fmla="*/ 0 h 250"/>
                <a:gd name="T18" fmla="*/ 110 w 262"/>
                <a:gd name="T19" fmla="*/ 70 h 250"/>
                <a:gd name="T20" fmla="*/ 112 w 262"/>
                <a:gd name="T21" fmla="*/ 88 h 250"/>
                <a:gd name="T22" fmla="*/ 118 w 262"/>
                <a:gd name="T23" fmla="*/ 108 h 250"/>
                <a:gd name="T24" fmla="*/ 126 w 262"/>
                <a:gd name="T25" fmla="*/ 116 h 250"/>
                <a:gd name="T26" fmla="*/ 130 w 262"/>
                <a:gd name="T27" fmla="*/ 134 h 250"/>
                <a:gd name="T28" fmla="*/ 130 w 262"/>
                <a:gd name="T29" fmla="*/ 116 h 250"/>
                <a:gd name="T30" fmla="*/ 138 w 262"/>
                <a:gd name="T31" fmla="*/ 114 h 250"/>
                <a:gd name="T32" fmla="*/ 142 w 262"/>
                <a:gd name="T33" fmla="*/ 124 h 250"/>
                <a:gd name="T34" fmla="*/ 150 w 262"/>
                <a:gd name="T35" fmla="*/ 138 h 250"/>
                <a:gd name="T36" fmla="*/ 162 w 262"/>
                <a:gd name="T37" fmla="*/ 136 h 250"/>
                <a:gd name="T38" fmla="*/ 170 w 262"/>
                <a:gd name="T39" fmla="*/ 144 h 250"/>
                <a:gd name="T40" fmla="*/ 180 w 262"/>
                <a:gd name="T41" fmla="*/ 150 h 250"/>
                <a:gd name="T42" fmla="*/ 198 w 262"/>
                <a:gd name="T43" fmla="*/ 166 h 250"/>
                <a:gd name="T44" fmla="*/ 212 w 262"/>
                <a:gd name="T45" fmla="*/ 182 h 250"/>
                <a:gd name="T46" fmla="*/ 222 w 262"/>
                <a:gd name="T47" fmla="*/ 192 h 250"/>
                <a:gd name="T48" fmla="*/ 230 w 262"/>
                <a:gd name="T49" fmla="*/ 192 h 250"/>
                <a:gd name="T50" fmla="*/ 232 w 262"/>
                <a:gd name="T51" fmla="*/ 202 h 250"/>
                <a:gd name="T52" fmla="*/ 238 w 262"/>
                <a:gd name="T53" fmla="*/ 216 h 250"/>
                <a:gd name="T54" fmla="*/ 250 w 262"/>
                <a:gd name="T55" fmla="*/ 228 h 250"/>
                <a:gd name="T56" fmla="*/ 260 w 262"/>
                <a:gd name="T57" fmla="*/ 230 h 250"/>
                <a:gd name="T58" fmla="*/ 262 w 262"/>
                <a:gd name="T59" fmla="*/ 236 h 250"/>
                <a:gd name="T60" fmla="*/ 248 w 262"/>
                <a:gd name="T61" fmla="*/ 250 h 250"/>
                <a:gd name="T62" fmla="*/ 238 w 262"/>
                <a:gd name="T63" fmla="*/ 246 h 250"/>
                <a:gd name="T64" fmla="*/ 232 w 262"/>
                <a:gd name="T65" fmla="*/ 242 h 250"/>
                <a:gd name="T66" fmla="*/ 202 w 262"/>
                <a:gd name="T67" fmla="*/ 206 h 250"/>
                <a:gd name="T68" fmla="*/ 180 w 262"/>
                <a:gd name="T69" fmla="*/ 182 h 250"/>
                <a:gd name="T70" fmla="*/ 156 w 262"/>
                <a:gd name="T71" fmla="*/ 162 h 250"/>
                <a:gd name="T72" fmla="*/ 142 w 262"/>
                <a:gd name="T73" fmla="*/ 160 h 250"/>
                <a:gd name="T74" fmla="*/ 122 w 262"/>
                <a:gd name="T75" fmla="*/ 156 h 250"/>
                <a:gd name="T76" fmla="*/ 110 w 262"/>
                <a:gd name="T77" fmla="*/ 160 h 250"/>
                <a:gd name="T78" fmla="*/ 102 w 262"/>
                <a:gd name="T79" fmla="*/ 150 h 250"/>
                <a:gd name="T80" fmla="*/ 82 w 262"/>
                <a:gd name="T81" fmla="*/ 160 h 250"/>
                <a:gd name="T82" fmla="*/ 72 w 262"/>
                <a:gd name="T83" fmla="*/ 152 h 250"/>
                <a:gd name="T84" fmla="*/ 60 w 262"/>
                <a:gd name="T85" fmla="*/ 144 h 250"/>
                <a:gd name="T86" fmla="*/ 42 w 262"/>
                <a:gd name="T87" fmla="*/ 176 h 250"/>
                <a:gd name="T88" fmla="*/ 32 w 262"/>
                <a:gd name="T89" fmla="*/ 160 h 250"/>
                <a:gd name="T90" fmla="*/ 22 w 262"/>
                <a:gd name="T91" fmla="*/ 162 h 250"/>
                <a:gd name="T92" fmla="*/ 18 w 262"/>
                <a:gd name="T93" fmla="*/ 166 h 250"/>
                <a:gd name="T94" fmla="*/ 2 w 262"/>
                <a:gd name="T95" fmla="*/ 168 h 250"/>
                <a:gd name="T96" fmla="*/ 0 w 262"/>
                <a:gd name="T97" fmla="*/ 12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2" h="250">
                  <a:moveTo>
                    <a:pt x="0" y="128"/>
                  </a:moveTo>
                  <a:lnTo>
                    <a:pt x="0" y="128"/>
                  </a:lnTo>
                  <a:lnTo>
                    <a:pt x="2" y="124"/>
                  </a:lnTo>
                  <a:lnTo>
                    <a:pt x="6" y="116"/>
                  </a:lnTo>
                  <a:lnTo>
                    <a:pt x="8" y="108"/>
                  </a:lnTo>
                  <a:lnTo>
                    <a:pt x="8" y="108"/>
                  </a:lnTo>
                  <a:lnTo>
                    <a:pt x="18" y="84"/>
                  </a:lnTo>
                  <a:lnTo>
                    <a:pt x="18" y="84"/>
                  </a:lnTo>
                  <a:lnTo>
                    <a:pt x="18" y="74"/>
                  </a:lnTo>
                  <a:lnTo>
                    <a:pt x="18" y="60"/>
                  </a:lnTo>
                  <a:lnTo>
                    <a:pt x="20" y="48"/>
                  </a:lnTo>
                  <a:lnTo>
                    <a:pt x="20" y="46"/>
                  </a:lnTo>
                  <a:lnTo>
                    <a:pt x="28" y="44"/>
                  </a:lnTo>
                  <a:lnTo>
                    <a:pt x="28" y="44"/>
                  </a:lnTo>
                  <a:lnTo>
                    <a:pt x="32" y="44"/>
                  </a:lnTo>
                  <a:lnTo>
                    <a:pt x="38" y="44"/>
                  </a:lnTo>
                  <a:lnTo>
                    <a:pt x="38" y="44"/>
                  </a:lnTo>
                  <a:lnTo>
                    <a:pt x="42" y="34"/>
                  </a:lnTo>
                  <a:lnTo>
                    <a:pt x="42" y="30"/>
                  </a:lnTo>
                  <a:lnTo>
                    <a:pt x="48" y="28"/>
                  </a:lnTo>
                  <a:lnTo>
                    <a:pt x="48" y="28"/>
                  </a:lnTo>
                  <a:lnTo>
                    <a:pt x="68" y="18"/>
                  </a:lnTo>
                  <a:lnTo>
                    <a:pt x="68" y="18"/>
                  </a:lnTo>
                  <a:lnTo>
                    <a:pt x="72" y="16"/>
                  </a:lnTo>
                  <a:lnTo>
                    <a:pt x="76" y="14"/>
                  </a:lnTo>
                  <a:lnTo>
                    <a:pt x="86" y="0"/>
                  </a:lnTo>
                  <a:lnTo>
                    <a:pt x="86" y="0"/>
                  </a:lnTo>
                  <a:lnTo>
                    <a:pt x="98" y="34"/>
                  </a:lnTo>
                  <a:lnTo>
                    <a:pt x="110" y="70"/>
                  </a:lnTo>
                  <a:lnTo>
                    <a:pt x="110" y="70"/>
                  </a:lnTo>
                  <a:lnTo>
                    <a:pt x="110" y="80"/>
                  </a:lnTo>
                  <a:lnTo>
                    <a:pt x="112" y="88"/>
                  </a:lnTo>
                  <a:lnTo>
                    <a:pt x="112" y="88"/>
                  </a:lnTo>
                  <a:lnTo>
                    <a:pt x="116" y="98"/>
                  </a:lnTo>
                  <a:lnTo>
                    <a:pt x="118" y="108"/>
                  </a:lnTo>
                  <a:lnTo>
                    <a:pt x="118" y="108"/>
                  </a:lnTo>
                  <a:lnTo>
                    <a:pt x="122" y="110"/>
                  </a:lnTo>
                  <a:lnTo>
                    <a:pt x="126" y="116"/>
                  </a:lnTo>
                  <a:lnTo>
                    <a:pt x="126" y="116"/>
                  </a:lnTo>
                  <a:lnTo>
                    <a:pt x="128" y="126"/>
                  </a:lnTo>
                  <a:lnTo>
                    <a:pt x="130" y="134"/>
                  </a:lnTo>
                  <a:lnTo>
                    <a:pt x="130" y="134"/>
                  </a:lnTo>
                  <a:lnTo>
                    <a:pt x="136" y="126"/>
                  </a:lnTo>
                  <a:lnTo>
                    <a:pt x="136" y="124"/>
                  </a:lnTo>
                  <a:lnTo>
                    <a:pt x="130" y="116"/>
                  </a:lnTo>
                  <a:lnTo>
                    <a:pt x="136" y="114"/>
                  </a:lnTo>
                  <a:lnTo>
                    <a:pt x="136" y="114"/>
                  </a:lnTo>
                  <a:lnTo>
                    <a:pt x="138" y="114"/>
                  </a:lnTo>
                  <a:lnTo>
                    <a:pt x="140" y="116"/>
                  </a:lnTo>
                  <a:lnTo>
                    <a:pt x="142" y="124"/>
                  </a:lnTo>
                  <a:lnTo>
                    <a:pt x="142" y="124"/>
                  </a:lnTo>
                  <a:lnTo>
                    <a:pt x="142" y="134"/>
                  </a:lnTo>
                  <a:lnTo>
                    <a:pt x="150" y="138"/>
                  </a:lnTo>
                  <a:lnTo>
                    <a:pt x="150" y="138"/>
                  </a:lnTo>
                  <a:lnTo>
                    <a:pt x="152" y="138"/>
                  </a:lnTo>
                  <a:lnTo>
                    <a:pt x="158" y="136"/>
                  </a:lnTo>
                  <a:lnTo>
                    <a:pt x="162" y="136"/>
                  </a:lnTo>
                  <a:lnTo>
                    <a:pt x="166" y="138"/>
                  </a:lnTo>
                  <a:lnTo>
                    <a:pt x="166" y="138"/>
                  </a:lnTo>
                  <a:lnTo>
                    <a:pt x="170" y="144"/>
                  </a:lnTo>
                  <a:lnTo>
                    <a:pt x="176" y="148"/>
                  </a:lnTo>
                  <a:lnTo>
                    <a:pt x="180" y="150"/>
                  </a:lnTo>
                  <a:lnTo>
                    <a:pt x="180" y="150"/>
                  </a:lnTo>
                  <a:lnTo>
                    <a:pt x="186" y="150"/>
                  </a:lnTo>
                  <a:lnTo>
                    <a:pt x="190" y="152"/>
                  </a:lnTo>
                  <a:lnTo>
                    <a:pt x="198" y="166"/>
                  </a:lnTo>
                  <a:lnTo>
                    <a:pt x="198" y="166"/>
                  </a:lnTo>
                  <a:lnTo>
                    <a:pt x="206" y="176"/>
                  </a:lnTo>
                  <a:lnTo>
                    <a:pt x="212" y="182"/>
                  </a:lnTo>
                  <a:lnTo>
                    <a:pt x="212" y="182"/>
                  </a:lnTo>
                  <a:lnTo>
                    <a:pt x="222" y="192"/>
                  </a:lnTo>
                  <a:lnTo>
                    <a:pt x="222" y="192"/>
                  </a:lnTo>
                  <a:lnTo>
                    <a:pt x="230" y="196"/>
                  </a:lnTo>
                  <a:lnTo>
                    <a:pt x="230" y="200"/>
                  </a:lnTo>
                  <a:lnTo>
                    <a:pt x="230" y="192"/>
                  </a:lnTo>
                  <a:lnTo>
                    <a:pt x="230" y="192"/>
                  </a:lnTo>
                  <a:lnTo>
                    <a:pt x="232" y="196"/>
                  </a:lnTo>
                  <a:lnTo>
                    <a:pt x="232" y="202"/>
                  </a:lnTo>
                  <a:lnTo>
                    <a:pt x="236" y="208"/>
                  </a:lnTo>
                  <a:lnTo>
                    <a:pt x="236" y="208"/>
                  </a:lnTo>
                  <a:lnTo>
                    <a:pt x="238" y="216"/>
                  </a:lnTo>
                  <a:lnTo>
                    <a:pt x="246" y="216"/>
                  </a:lnTo>
                  <a:lnTo>
                    <a:pt x="246" y="216"/>
                  </a:lnTo>
                  <a:lnTo>
                    <a:pt x="250" y="228"/>
                  </a:lnTo>
                  <a:lnTo>
                    <a:pt x="258" y="230"/>
                  </a:lnTo>
                  <a:lnTo>
                    <a:pt x="260" y="230"/>
                  </a:lnTo>
                  <a:lnTo>
                    <a:pt x="260" y="230"/>
                  </a:lnTo>
                  <a:lnTo>
                    <a:pt x="260" y="230"/>
                  </a:lnTo>
                  <a:lnTo>
                    <a:pt x="262" y="232"/>
                  </a:lnTo>
                  <a:lnTo>
                    <a:pt x="262" y="236"/>
                  </a:lnTo>
                  <a:lnTo>
                    <a:pt x="252" y="246"/>
                  </a:lnTo>
                  <a:lnTo>
                    <a:pt x="252" y="246"/>
                  </a:lnTo>
                  <a:lnTo>
                    <a:pt x="248" y="250"/>
                  </a:lnTo>
                  <a:lnTo>
                    <a:pt x="246" y="248"/>
                  </a:lnTo>
                  <a:lnTo>
                    <a:pt x="242" y="246"/>
                  </a:lnTo>
                  <a:lnTo>
                    <a:pt x="238" y="246"/>
                  </a:lnTo>
                  <a:lnTo>
                    <a:pt x="238" y="246"/>
                  </a:lnTo>
                  <a:lnTo>
                    <a:pt x="236" y="246"/>
                  </a:lnTo>
                  <a:lnTo>
                    <a:pt x="232" y="242"/>
                  </a:lnTo>
                  <a:lnTo>
                    <a:pt x="220" y="228"/>
                  </a:lnTo>
                  <a:lnTo>
                    <a:pt x="202" y="206"/>
                  </a:lnTo>
                  <a:lnTo>
                    <a:pt x="202" y="206"/>
                  </a:lnTo>
                  <a:lnTo>
                    <a:pt x="190" y="192"/>
                  </a:lnTo>
                  <a:lnTo>
                    <a:pt x="180" y="182"/>
                  </a:lnTo>
                  <a:lnTo>
                    <a:pt x="180" y="182"/>
                  </a:lnTo>
                  <a:lnTo>
                    <a:pt x="178" y="178"/>
                  </a:lnTo>
                  <a:lnTo>
                    <a:pt x="168" y="170"/>
                  </a:lnTo>
                  <a:lnTo>
                    <a:pt x="156" y="162"/>
                  </a:lnTo>
                  <a:lnTo>
                    <a:pt x="156" y="162"/>
                  </a:lnTo>
                  <a:lnTo>
                    <a:pt x="150" y="160"/>
                  </a:lnTo>
                  <a:lnTo>
                    <a:pt x="142" y="160"/>
                  </a:lnTo>
                  <a:lnTo>
                    <a:pt x="136" y="156"/>
                  </a:lnTo>
                  <a:lnTo>
                    <a:pt x="136" y="156"/>
                  </a:lnTo>
                  <a:lnTo>
                    <a:pt x="122" y="156"/>
                  </a:lnTo>
                  <a:lnTo>
                    <a:pt x="116" y="156"/>
                  </a:lnTo>
                  <a:lnTo>
                    <a:pt x="110" y="160"/>
                  </a:lnTo>
                  <a:lnTo>
                    <a:pt x="110" y="160"/>
                  </a:lnTo>
                  <a:lnTo>
                    <a:pt x="106" y="152"/>
                  </a:lnTo>
                  <a:lnTo>
                    <a:pt x="102" y="150"/>
                  </a:lnTo>
                  <a:lnTo>
                    <a:pt x="102" y="150"/>
                  </a:lnTo>
                  <a:lnTo>
                    <a:pt x="88" y="160"/>
                  </a:lnTo>
                  <a:lnTo>
                    <a:pt x="88" y="160"/>
                  </a:lnTo>
                  <a:lnTo>
                    <a:pt x="82" y="160"/>
                  </a:lnTo>
                  <a:lnTo>
                    <a:pt x="76" y="156"/>
                  </a:lnTo>
                  <a:lnTo>
                    <a:pt x="72" y="152"/>
                  </a:lnTo>
                  <a:lnTo>
                    <a:pt x="72" y="152"/>
                  </a:lnTo>
                  <a:lnTo>
                    <a:pt x="70" y="150"/>
                  </a:lnTo>
                  <a:lnTo>
                    <a:pt x="68" y="148"/>
                  </a:lnTo>
                  <a:lnTo>
                    <a:pt x="60" y="144"/>
                  </a:lnTo>
                  <a:lnTo>
                    <a:pt x="58" y="138"/>
                  </a:lnTo>
                  <a:lnTo>
                    <a:pt x="58" y="138"/>
                  </a:lnTo>
                  <a:lnTo>
                    <a:pt x="42" y="176"/>
                  </a:lnTo>
                  <a:lnTo>
                    <a:pt x="42" y="176"/>
                  </a:lnTo>
                  <a:lnTo>
                    <a:pt x="36" y="166"/>
                  </a:lnTo>
                  <a:lnTo>
                    <a:pt x="32" y="160"/>
                  </a:lnTo>
                  <a:lnTo>
                    <a:pt x="28" y="160"/>
                  </a:lnTo>
                  <a:lnTo>
                    <a:pt x="28" y="160"/>
                  </a:lnTo>
                  <a:lnTo>
                    <a:pt x="22" y="162"/>
                  </a:lnTo>
                  <a:lnTo>
                    <a:pt x="20" y="166"/>
                  </a:lnTo>
                  <a:lnTo>
                    <a:pt x="18" y="166"/>
                  </a:lnTo>
                  <a:lnTo>
                    <a:pt x="18" y="166"/>
                  </a:lnTo>
                  <a:lnTo>
                    <a:pt x="10" y="166"/>
                  </a:lnTo>
                  <a:lnTo>
                    <a:pt x="6" y="166"/>
                  </a:lnTo>
                  <a:lnTo>
                    <a:pt x="2" y="168"/>
                  </a:lnTo>
                  <a:lnTo>
                    <a:pt x="2" y="168"/>
                  </a:lnTo>
                  <a:lnTo>
                    <a:pt x="0" y="128"/>
                  </a:lnTo>
                  <a:lnTo>
                    <a:pt x="0" y="12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811" name="COMOROS"/>
            <p:cNvGrpSpPr/>
            <p:nvPr/>
          </p:nvGrpSpPr>
          <p:grpSpPr>
            <a:xfrm>
              <a:off x="8221772" y="3845633"/>
              <a:ext cx="63927" cy="52814"/>
              <a:chOff x="8080202" y="4732698"/>
              <a:chExt cx="79375" cy="69850"/>
            </a:xfrm>
            <a:solidFill>
              <a:schemeClr val="bg1">
                <a:lumMod val="85000"/>
              </a:schemeClr>
            </a:solidFill>
          </p:grpSpPr>
          <p:sp>
            <p:nvSpPr>
              <p:cNvPr id="846" name="Freeform 406"/>
              <p:cNvSpPr>
                <a:spLocks/>
              </p:cNvSpPr>
              <p:nvPr/>
            </p:nvSpPr>
            <p:spPr bwMode="auto">
              <a:xfrm>
                <a:off x="8080202" y="4732698"/>
                <a:ext cx="12700" cy="38100"/>
              </a:xfrm>
              <a:custGeom>
                <a:avLst/>
                <a:gdLst>
                  <a:gd name="T0" fmla="*/ 8 w 8"/>
                  <a:gd name="T1" fmla="*/ 24 h 24"/>
                  <a:gd name="T2" fmla="*/ 8 w 8"/>
                  <a:gd name="T3" fmla="*/ 24 h 24"/>
                  <a:gd name="T4" fmla="*/ 8 w 8"/>
                  <a:gd name="T5" fmla="*/ 22 h 24"/>
                  <a:gd name="T6" fmla="*/ 8 w 8"/>
                  <a:gd name="T7" fmla="*/ 20 h 24"/>
                  <a:gd name="T8" fmla="*/ 8 w 8"/>
                  <a:gd name="T9" fmla="*/ 16 h 24"/>
                  <a:gd name="T10" fmla="*/ 8 w 8"/>
                  <a:gd name="T11" fmla="*/ 16 h 24"/>
                  <a:gd name="T12" fmla="*/ 6 w 8"/>
                  <a:gd name="T13" fmla="*/ 10 h 24"/>
                  <a:gd name="T14" fmla="*/ 6 w 8"/>
                  <a:gd name="T15" fmla="*/ 8 h 24"/>
                  <a:gd name="T16" fmla="*/ 6 w 8"/>
                  <a:gd name="T17" fmla="*/ 0 h 24"/>
                  <a:gd name="T18" fmla="*/ 6 w 8"/>
                  <a:gd name="T19" fmla="*/ 0 h 24"/>
                  <a:gd name="T20" fmla="*/ 2 w 8"/>
                  <a:gd name="T21" fmla="*/ 0 h 24"/>
                  <a:gd name="T22" fmla="*/ 2 w 8"/>
                  <a:gd name="T23" fmla="*/ 2 h 24"/>
                  <a:gd name="T24" fmla="*/ 0 w 8"/>
                  <a:gd name="T25" fmla="*/ 4 h 24"/>
                  <a:gd name="T26" fmla="*/ 0 w 8"/>
                  <a:gd name="T27" fmla="*/ 8 h 24"/>
                  <a:gd name="T28" fmla="*/ 0 w 8"/>
                  <a:gd name="T29" fmla="*/ 12 h 24"/>
                  <a:gd name="T30" fmla="*/ 0 w 8"/>
                  <a:gd name="T31" fmla="*/ 12 h 24"/>
                  <a:gd name="T32" fmla="*/ 0 w 8"/>
                  <a:gd name="T33" fmla="*/ 16 h 24"/>
                  <a:gd name="T34" fmla="*/ 2 w 8"/>
                  <a:gd name="T35" fmla="*/ 20 h 24"/>
                  <a:gd name="T36" fmla="*/ 8 w 8"/>
                  <a:gd name="T37" fmla="*/ 24 h 24"/>
                  <a:gd name="T38" fmla="*/ 8 w 8"/>
                  <a:gd name="T3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24">
                    <a:moveTo>
                      <a:pt x="8" y="24"/>
                    </a:moveTo>
                    <a:lnTo>
                      <a:pt x="8" y="24"/>
                    </a:lnTo>
                    <a:lnTo>
                      <a:pt x="8" y="22"/>
                    </a:lnTo>
                    <a:lnTo>
                      <a:pt x="8" y="20"/>
                    </a:lnTo>
                    <a:lnTo>
                      <a:pt x="8" y="16"/>
                    </a:lnTo>
                    <a:lnTo>
                      <a:pt x="8" y="16"/>
                    </a:lnTo>
                    <a:lnTo>
                      <a:pt x="6" y="10"/>
                    </a:lnTo>
                    <a:lnTo>
                      <a:pt x="6" y="8"/>
                    </a:lnTo>
                    <a:lnTo>
                      <a:pt x="6" y="0"/>
                    </a:lnTo>
                    <a:lnTo>
                      <a:pt x="6" y="0"/>
                    </a:lnTo>
                    <a:lnTo>
                      <a:pt x="2" y="0"/>
                    </a:lnTo>
                    <a:lnTo>
                      <a:pt x="2" y="2"/>
                    </a:lnTo>
                    <a:lnTo>
                      <a:pt x="0" y="4"/>
                    </a:lnTo>
                    <a:lnTo>
                      <a:pt x="0" y="8"/>
                    </a:lnTo>
                    <a:lnTo>
                      <a:pt x="0" y="12"/>
                    </a:lnTo>
                    <a:lnTo>
                      <a:pt x="0" y="12"/>
                    </a:lnTo>
                    <a:lnTo>
                      <a:pt x="0" y="16"/>
                    </a:lnTo>
                    <a:lnTo>
                      <a:pt x="2" y="20"/>
                    </a:lnTo>
                    <a:lnTo>
                      <a:pt x="8" y="24"/>
                    </a:lnTo>
                    <a:lnTo>
                      <a:pt x="8" y="2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47" name="Freeform 407"/>
              <p:cNvSpPr>
                <a:spLocks/>
              </p:cNvSpPr>
              <p:nvPr/>
            </p:nvSpPr>
            <p:spPr bwMode="auto">
              <a:xfrm>
                <a:off x="8102427" y="4793023"/>
                <a:ext cx="12700" cy="9525"/>
              </a:xfrm>
              <a:custGeom>
                <a:avLst/>
                <a:gdLst>
                  <a:gd name="T0" fmla="*/ 8 w 8"/>
                  <a:gd name="T1" fmla="*/ 6 h 6"/>
                  <a:gd name="T2" fmla="*/ 8 w 8"/>
                  <a:gd name="T3" fmla="*/ 6 h 6"/>
                  <a:gd name="T4" fmla="*/ 8 w 8"/>
                  <a:gd name="T5" fmla="*/ 4 h 6"/>
                  <a:gd name="T6" fmla="*/ 6 w 8"/>
                  <a:gd name="T7" fmla="*/ 2 h 6"/>
                  <a:gd name="T8" fmla="*/ 4 w 8"/>
                  <a:gd name="T9" fmla="*/ 2 h 6"/>
                  <a:gd name="T10" fmla="*/ 0 w 8"/>
                  <a:gd name="T11" fmla="*/ 0 h 6"/>
                  <a:gd name="T12" fmla="*/ 0 w 8"/>
                  <a:gd name="T13" fmla="*/ 0 h 6"/>
                  <a:gd name="T14" fmla="*/ 2 w 8"/>
                  <a:gd name="T15" fmla="*/ 4 h 6"/>
                  <a:gd name="T16" fmla="*/ 4 w 8"/>
                  <a:gd name="T17" fmla="*/ 6 h 6"/>
                  <a:gd name="T18" fmla="*/ 8 w 8"/>
                  <a:gd name="T19" fmla="*/ 6 h 6"/>
                  <a:gd name="T20" fmla="*/ 8 w 8"/>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6">
                    <a:moveTo>
                      <a:pt x="8" y="6"/>
                    </a:moveTo>
                    <a:lnTo>
                      <a:pt x="8" y="6"/>
                    </a:lnTo>
                    <a:lnTo>
                      <a:pt x="8" y="4"/>
                    </a:lnTo>
                    <a:lnTo>
                      <a:pt x="6" y="2"/>
                    </a:lnTo>
                    <a:lnTo>
                      <a:pt x="4" y="2"/>
                    </a:lnTo>
                    <a:lnTo>
                      <a:pt x="0" y="0"/>
                    </a:lnTo>
                    <a:lnTo>
                      <a:pt x="0" y="0"/>
                    </a:lnTo>
                    <a:lnTo>
                      <a:pt x="2" y="4"/>
                    </a:lnTo>
                    <a:lnTo>
                      <a:pt x="4" y="6"/>
                    </a:lnTo>
                    <a:lnTo>
                      <a:pt x="8" y="6"/>
                    </a:lnTo>
                    <a:lnTo>
                      <a:pt x="8" y="6"/>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48" name="Freeform 408"/>
              <p:cNvSpPr>
                <a:spLocks/>
              </p:cNvSpPr>
              <p:nvPr/>
            </p:nvSpPr>
            <p:spPr bwMode="auto">
              <a:xfrm>
                <a:off x="8140527" y="4789848"/>
                <a:ext cx="19050" cy="12700"/>
              </a:xfrm>
              <a:custGeom>
                <a:avLst/>
                <a:gdLst>
                  <a:gd name="T0" fmla="*/ 10 w 12"/>
                  <a:gd name="T1" fmla="*/ 8 h 8"/>
                  <a:gd name="T2" fmla="*/ 10 w 12"/>
                  <a:gd name="T3" fmla="*/ 8 h 8"/>
                  <a:gd name="T4" fmla="*/ 12 w 12"/>
                  <a:gd name="T5" fmla="*/ 4 h 8"/>
                  <a:gd name="T6" fmla="*/ 12 w 12"/>
                  <a:gd name="T7" fmla="*/ 2 h 8"/>
                  <a:gd name="T8" fmla="*/ 10 w 12"/>
                  <a:gd name="T9" fmla="*/ 0 h 8"/>
                  <a:gd name="T10" fmla="*/ 10 w 12"/>
                  <a:gd name="T11" fmla="*/ 0 h 8"/>
                  <a:gd name="T12" fmla="*/ 4 w 12"/>
                  <a:gd name="T13" fmla="*/ 0 h 8"/>
                  <a:gd name="T14" fmla="*/ 0 w 12"/>
                  <a:gd name="T15" fmla="*/ 0 h 8"/>
                  <a:gd name="T16" fmla="*/ 0 w 12"/>
                  <a:gd name="T17" fmla="*/ 0 h 8"/>
                  <a:gd name="T18" fmla="*/ 6 w 12"/>
                  <a:gd name="T19" fmla="*/ 4 h 8"/>
                  <a:gd name="T20" fmla="*/ 10 w 12"/>
                  <a:gd name="T21" fmla="*/ 8 h 8"/>
                  <a:gd name="T22" fmla="*/ 10 w 12"/>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8">
                    <a:moveTo>
                      <a:pt x="10" y="8"/>
                    </a:moveTo>
                    <a:lnTo>
                      <a:pt x="10" y="8"/>
                    </a:lnTo>
                    <a:lnTo>
                      <a:pt x="12" y="4"/>
                    </a:lnTo>
                    <a:lnTo>
                      <a:pt x="12" y="2"/>
                    </a:lnTo>
                    <a:lnTo>
                      <a:pt x="10" y="0"/>
                    </a:lnTo>
                    <a:lnTo>
                      <a:pt x="10" y="0"/>
                    </a:lnTo>
                    <a:lnTo>
                      <a:pt x="4" y="0"/>
                    </a:lnTo>
                    <a:lnTo>
                      <a:pt x="0" y="0"/>
                    </a:lnTo>
                    <a:lnTo>
                      <a:pt x="0" y="0"/>
                    </a:lnTo>
                    <a:lnTo>
                      <a:pt x="6" y="4"/>
                    </a:lnTo>
                    <a:lnTo>
                      <a:pt x="10" y="8"/>
                    </a:lnTo>
                    <a:lnTo>
                      <a:pt x="10" y="8"/>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812" name="SEYCHELLES"/>
            <p:cNvSpPr>
              <a:spLocks/>
            </p:cNvSpPr>
            <p:nvPr/>
          </p:nvSpPr>
          <p:spPr bwMode="auto">
            <a:xfrm>
              <a:off x="8858482" y="3478337"/>
              <a:ext cx="7671" cy="7202"/>
            </a:xfrm>
            <a:custGeom>
              <a:avLst/>
              <a:gdLst>
                <a:gd name="T0" fmla="*/ 6 w 6"/>
                <a:gd name="T1" fmla="*/ 6 h 6"/>
                <a:gd name="T2" fmla="*/ 6 w 6"/>
                <a:gd name="T3" fmla="*/ 6 h 6"/>
                <a:gd name="T4" fmla="*/ 4 w 6"/>
                <a:gd name="T5" fmla="*/ 4 h 6"/>
                <a:gd name="T6" fmla="*/ 4 w 6"/>
                <a:gd name="T7" fmla="*/ 2 h 6"/>
                <a:gd name="T8" fmla="*/ 4 w 6"/>
                <a:gd name="T9" fmla="*/ 0 h 6"/>
                <a:gd name="T10" fmla="*/ 0 w 6"/>
                <a:gd name="T11" fmla="*/ 0 h 6"/>
                <a:gd name="T12" fmla="*/ 0 w 6"/>
                <a:gd name="T13" fmla="*/ 0 h 6"/>
                <a:gd name="T14" fmla="*/ 4 w 6"/>
                <a:gd name="T15" fmla="*/ 2 h 6"/>
                <a:gd name="T16" fmla="*/ 6 w 6"/>
                <a:gd name="T17" fmla="*/ 6 h 6"/>
                <a:gd name="T18" fmla="*/ 6 w 6"/>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6"/>
                  </a:moveTo>
                  <a:lnTo>
                    <a:pt x="6" y="6"/>
                  </a:lnTo>
                  <a:lnTo>
                    <a:pt x="4" y="4"/>
                  </a:lnTo>
                  <a:lnTo>
                    <a:pt x="4" y="2"/>
                  </a:lnTo>
                  <a:lnTo>
                    <a:pt x="4" y="0"/>
                  </a:lnTo>
                  <a:lnTo>
                    <a:pt x="0" y="0"/>
                  </a:lnTo>
                  <a:lnTo>
                    <a:pt x="0" y="0"/>
                  </a:lnTo>
                  <a:lnTo>
                    <a:pt x="4" y="2"/>
                  </a:lnTo>
                  <a:lnTo>
                    <a:pt x="6" y="6"/>
                  </a:lnTo>
                  <a:lnTo>
                    <a:pt x="6" y="6"/>
                  </a:lnTo>
                  <a:close/>
                </a:path>
              </a:pathLst>
            </a:custGeom>
            <a:solidFill>
              <a:schemeClr val="bg1">
                <a:lumMod val="7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813" name="MAURITIUS"/>
            <p:cNvGrpSpPr/>
            <p:nvPr/>
          </p:nvGrpSpPr>
          <p:grpSpPr>
            <a:xfrm>
              <a:off x="8896838" y="4304152"/>
              <a:ext cx="40913" cy="36009"/>
              <a:chOff x="8918402" y="5339123"/>
              <a:chExt cx="50800" cy="47625"/>
            </a:xfrm>
            <a:solidFill>
              <a:srgbClr val="0070C0"/>
            </a:solidFill>
          </p:grpSpPr>
          <p:sp>
            <p:nvSpPr>
              <p:cNvPr id="844" name="Freeform 409"/>
              <p:cNvSpPr>
                <a:spLocks/>
              </p:cNvSpPr>
              <p:nvPr/>
            </p:nvSpPr>
            <p:spPr bwMode="auto">
              <a:xfrm>
                <a:off x="8943802" y="5348648"/>
                <a:ext cx="25400" cy="38100"/>
              </a:xfrm>
              <a:custGeom>
                <a:avLst/>
                <a:gdLst>
                  <a:gd name="T0" fmla="*/ 10 w 16"/>
                  <a:gd name="T1" fmla="*/ 0 h 24"/>
                  <a:gd name="T2" fmla="*/ 10 w 16"/>
                  <a:gd name="T3" fmla="*/ 0 h 24"/>
                  <a:gd name="T4" fmla="*/ 6 w 16"/>
                  <a:gd name="T5" fmla="*/ 4 h 24"/>
                  <a:gd name="T6" fmla="*/ 2 w 16"/>
                  <a:gd name="T7" fmla="*/ 14 h 24"/>
                  <a:gd name="T8" fmla="*/ 0 w 16"/>
                  <a:gd name="T9" fmla="*/ 20 h 24"/>
                  <a:gd name="T10" fmla="*/ 0 w 16"/>
                  <a:gd name="T11" fmla="*/ 24 h 24"/>
                  <a:gd name="T12" fmla="*/ 4 w 16"/>
                  <a:gd name="T13" fmla="*/ 24 h 24"/>
                  <a:gd name="T14" fmla="*/ 4 w 16"/>
                  <a:gd name="T15" fmla="*/ 24 h 24"/>
                  <a:gd name="T16" fmla="*/ 8 w 16"/>
                  <a:gd name="T17" fmla="*/ 24 h 24"/>
                  <a:gd name="T18" fmla="*/ 12 w 16"/>
                  <a:gd name="T19" fmla="*/ 20 h 24"/>
                  <a:gd name="T20" fmla="*/ 14 w 16"/>
                  <a:gd name="T21" fmla="*/ 16 h 24"/>
                  <a:gd name="T22" fmla="*/ 14 w 16"/>
                  <a:gd name="T23" fmla="*/ 12 h 24"/>
                  <a:gd name="T24" fmla="*/ 16 w 16"/>
                  <a:gd name="T25" fmla="*/ 8 h 24"/>
                  <a:gd name="T26" fmla="*/ 14 w 16"/>
                  <a:gd name="T27" fmla="*/ 4 h 24"/>
                  <a:gd name="T28" fmla="*/ 14 w 16"/>
                  <a:gd name="T29" fmla="*/ 2 h 24"/>
                  <a:gd name="T30" fmla="*/ 10 w 16"/>
                  <a:gd name="T31" fmla="*/ 0 h 24"/>
                  <a:gd name="T32" fmla="*/ 10 w 16"/>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4">
                    <a:moveTo>
                      <a:pt x="10" y="0"/>
                    </a:moveTo>
                    <a:lnTo>
                      <a:pt x="10" y="0"/>
                    </a:lnTo>
                    <a:lnTo>
                      <a:pt x="6" y="4"/>
                    </a:lnTo>
                    <a:lnTo>
                      <a:pt x="2" y="14"/>
                    </a:lnTo>
                    <a:lnTo>
                      <a:pt x="0" y="20"/>
                    </a:lnTo>
                    <a:lnTo>
                      <a:pt x="0" y="24"/>
                    </a:lnTo>
                    <a:lnTo>
                      <a:pt x="4" y="24"/>
                    </a:lnTo>
                    <a:lnTo>
                      <a:pt x="4" y="24"/>
                    </a:lnTo>
                    <a:lnTo>
                      <a:pt x="8" y="24"/>
                    </a:lnTo>
                    <a:lnTo>
                      <a:pt x="12" y="20"/>
                    </a:lnTo>
                    <a:lnTo>
                      <a:pt x="14" y="16"/>
                    </a:lnTo>
                    <a:lnTo>
                      <a:pt x="14" y="12"/>
                    </a:lnTo>
                    <a:lnTo>
                      <a:pt x="16" y="8"/>
                    </a:lnTo>
                    <a:lnTo>
                      <a:pt x="14" y="4"/>
                    </a:lnTo>
                    <a:lnTo>
                      <a:pt x="14" y="2"/>
                    </a:lnTo>
                    <a:lnTo>
                      <a:pt x="10" y="0"/>
                    </a:lnTo>
                    <a:lnTo>
                      <a:pt x="10" y="0"/>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45" name="Freeform 411"/>
              <p:cNvSpPr>
                <a:spLocks/>
              </p:cNvSpPr>
              <p:nvPr/>
            </p:nvSpPr>
            <p:spPr bwMode="auto">
              <a:xfrm>
                <a:off x="8918402" y="5339123"/>
                <a:ext cx="25400" cy="34925"/>
              </a:xfrm>
              <a:custGeom>
                <a:avLst/>
                <a:gdLst>
                  <a:gd name="T0" fmla="*/ 10 w 16"/>
                  <a:gd name="T1" fmla="*/ 0 h 22"/>
                  <a:gd name="T2" fmla="*/ 10 w 16"/>
                  <a:gd name="T3" fmla="*/ 0 h 22"/>
                  <a:gd name="T4" fmla="*/ 6 w 16"/>
                  <a:gd name="T5" fmla="*/ 4 h 22"/>
                  <a:gd name="T6" fmla="*/ 2 w 16"/>
                  <a:gd name="T7" fmla="*/ 12 h 22"/>
                  <a:gd name="T8" fmla="*/ 0 w 16"/>
                  <a:gd name="T9" fmla="*/ 18 h 22"/>
                  <a:gd name="T10" fmla="*/ 0 w 16"/>
                  <a:gd name="T11" fmla="*/ 22 h 22"/>
                  <a:gd name="T12" fmla="*/ 2 w 16"/>
                  <a:gd name="T13" fmla="*/ 22 h 22"/>
                  <a:gd name="T14" fmla="*/ 2 w 16"/>
                  <a:gd name="T15" fmla="*/ 22 h 22"/>
                  <a:gd name="T16" fmla="*/ 6 w 16"/>
                  <a:gd name="T17" fmla="*/ 22 h 22"/>
                  <a:gd name="T18" fmla="*/ 12 w 16"/>
                  <a:gd name="T19" fmla="*/ 18 h 22"/>
                  <a:gd name="T20" fmla="*/ 12 w 16"/>
                  <a:gd name="T21" fmla="*/ 14 h 22"/>
                  <a:gd name="T22" fmla="*/ 14 w 16"/>
                  <a:gd name="T23" fmla="*/ 10 h 22"/>
                  <a:gd name="T24" fmla="*/ 16 w 16"/>
                  <a:gd name="T25" fmla="*/ 6 h 22"/>
                  <a:gd name="T26" fmla="*/ 14 w 16"/>
                  <a:gd name="T27" fmla="*/ 2 h 22"/>
                  <a:gd name="T28" fmla="*/ 12 w 16"/>
                  <a:gd name="T29" fmla="*/ 0 h 22"/>
                  <a:gd name="T30" fmla="*/ 10 w 16"/>
                  <a:gd name="T31" fmla="*/ 0 h 22"/>
                  <a:gd name="T32" fmla="*/ 10 w 16"/>
                  <a:gd name="T3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2">
                    <a:moveTo>
                      <a:pt x="10" y="0"/>
                    </a:moveTo>
                    <a:lnTo>
                      <a:pt x="10" y="0"/>
                    </a:lnTo>
                    <a:lnTo>
                      <a:pt x="6" y="4"/>
                    </a:lnTo>
                    <a:lnTo>
                      <a:pt x="2" y="12"/>
                    </a:lnTo>
                    <a:lnTo>
                      <a:pt x="0" y="18"/>
                    </a:lnTo>
                    <a:lnTo>
                      <a:pt x="0" y="22"/>
                    </a:lnTo>
                    <a:lnTo>
                      <a:pt x="2" y="22"/>
                    </a:lnTo>
                    <a:lnTo>
                      <a:pt x="2" y="22"/>
                    </a:lnTo>
                    <a:lnTo>
                      <a:pt x="6" y="22"/>
                    </a:lnTo>
                    <a:lnTo>
                      <a:pt x="12" y="18"/>
                    </a:lnTo>
                    <a:lnTo>
                      <a:pt x="12" y="14"/>
                    </a:lnTo>
                    <a:lnTo>
                      <a:pt x="14" y="10"/>
                    </a:lnTo>
                    <a:lnTo>
                      <a:pt x="16" y="6"/>
                    </a:lnTo>
                    <a:lnTo>
                      <a:pt x="14" y="2"/>
                    </a:lnTo>
                    <a:lnTo>
                      <a:pt x="12" y="0"/>
                    </a:lnTo>
                    <a:lnTo>
                      <a:pt x="10" y="0"/>
                    </a:lnTo>
                    <a:lnTo>
                      <a:pt x="10" y="0"/>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814" name="Freeform 412"/>
            <p:cNvSpPr>
              <a:spLocks/>
            </p:cNvSpPr>
            <p:nvPr/>
          </p:nvSpPr>
          <p:spPr bwMode="auto">
            <a:xfrm>
              <a:off x="7469995" y="3399117"/>
              <a:ext cx="112510" cy="288074"/>
            </a:xfrm>
            <a:custGeom>
              <a:avLst/>
              <a:gdLst>
                <a:gd name="T0" fmla="*/ 8 w 88"/>
                <a:gd name="T1" fmla="*/ 38 h 240"/>
                <a:gd name="T2" fmla="*/ 10 w 88"/>
                <a:gd name="T3" fmla="*/ 36 h 240"/>
                <a:gd name="T4" fmla="*/ 8 w 88"/>
                <a:gd name="T5" fmla="*/ 50 h 240"/>
                <a:gd name="T6" fmla="*/ 6 w 88"/>
                <a:gd name="T7" fmla="*/ 68 h 240"/>
                <a:gd name="T8" fmla="*/ 6 w 88"/>
                <a:gd name="T9" fmla="*/ 78 h 240"/>
                <a:gd name="T10" fmla="*/ 14 w 88"/>
                <a:gd name="T11" fmla="*/ 100 h 240"/>
                <a:gd name="T12" fmla="*/ 14 w 88"/>
                <a:gd name="T13" fmla="*/ 106 h 240"/>
                <a:gd name="T14" fmla="*/ 8 w 88"/>
                <a:gd name="T15" fmla="*/ 116 h 240"/>
                <a:gd name="T16" fmla="*/ 8 w 88"/>
                <a:gd name="T17" fmla="*/ 120 h 240"/>
                <a:gd name="T18" fmla="*/ 24 w 88"/>
                <a:gd name="T19" fmla="*/ 152 h 240"/>
                <a:gd name="T20" fmla="*/ 28 w 88"/>
                <a:gd name="T21" fmla="*/ 162 h 240"/>
                <a:gd name="T22" fmla="*/ 40 w 88"/>
                <a:gd name="T23" fmla="*/ 172 h 240"/>
                <a:gd name="T24" fmla="*/ 48 w 88"/>
                <a:gd name="T25" fmla="*/ 182 h 240"/>
                <a:gd name="T26" fmla="*/ 50 w 88"/>
                <a:gd name="T27" fmla="*/ 196 h 240"/>
                <a:gd name="T28" fmla="*/ 60 w 88"/>
                <a:gd name="T29" fmla="*/ 208 h 240"/>
                <a:gd name="T30" fmla="*/ 64 w 88"/>
                <a:gd name="T31" fmla="*/ 220 h 240"/>
                <a:gd name="T32" fmla="*/ 60 w 88"/>
                <a:gd name="T33" fmla="*/ 226 h 240"/>
                <a:gd name="T34" fmla="*/ 60 w 88"/>
                <a:gd name="T35" fmla="*/ 228 h 240"/>
                <a:gd name="T36" fmla="*/ 64 w 88"/>
                <a:gd name="T37" fmla="*/ 228 h 240"/>
                <a:gd name="T38" fmla="*/ 64 w 88"/>
                <a:gd name="T39" fmla="*/ 236 h 240"/>
                <a:gd name="T40" fmla="*/ 68 w 88"/>
                <a:gd name="T41" fmla="*/ 230 h 240"/>
                <a:gd name="T42" fmla="*/ 78 w 88"/>
                <a:gd name="T43" fmla="*/ 238 h 240"/>
                <a:gd name="T44" fmla="*/ 86 w 88"/>
                <a:gd name="T45" fmla="*/ 240 h 240"/>
                <a:gd name="T46" fmla="*/ 88 w 88"/>
                <a:gd name="T47" fmla="*/ 236 h 240"/>
                <a:gd name="T48" fmla="*/ 86 w 88"/>
                <a:gd name="T49" fmla="*/ 226 h 240"/>
                <a:gd name="T50" fmla="*/ 78 w 88"/>
                <a:gd name="T51" fmla="*/ 216 h 240"/>
                <a:gd name="T52" fmla="*/ 66 w 88"/>
                <a:gd name="T53" fmla="*/ 190 h 240"/>
                <a:gd name="T54" fmla="*/ 64 w 88"/>
                <a:gd name="T55" fmla="*/ 168 h 240"/>
                <a:gd name="T56" fmla="*/ 50 w 88"/>
                <a:gd name="T57" fmla="*/ 146 h 240"/>
                <a:gd name="T58" fmla="*/ 46 w 88"/>
                <a:gd name="T59" fmla="*/ 140 h 240"/>
                <a:gd name="T60" fmla="*/ 40 w 88"/>
                <a:gd name="T61" fmla="*/ 140 h 240"/>
                <a:gd name="T62" fmla="*/ 38 w 88"/>
                <a:gd name="T63" fmla="*/ 140 h 240"/>
                <a:gd name="T64" fmla="*/ 28 w 88"/>
                <a:gd name="T65" fmla="*/ 128 h 240"/>
                <a:gd name="T66" fmla="*/ 36 w 88"/>
                <a:gd name="T67" fmla="*/ 118 h 240"/>
                <a:gd name="T68" fmla="*/ 38 w 88"/>
                <a:gd name="T69" fmla="*/ 116 h 240"/>
                <a:gd name="T70" fmla="*/ 36 w 88"/>
                <a:gd name="T71" fmla="*/ 100 h 240"/>
                <a:gd name="T72" fmla="*/ 34 w 88"/>
                <a:gd name="T73" fmla="*/ 96 h 240"/>
                <a:gd name="T74" fmla="*/ 34 w 88"/>
                <a:gd name="T75" fmla="*/ 94 h 240"/>
                <a:gd name="T76" fmla="*/ 34 w 88"/>
                <a:gd name="T77" fmla="*/ 78 h 240"/>
                <a:gd name="T78" fmla="*/ 26 w 88"/>
                <a:gd name="T79" fmla="*/ 74 h 240"/>
                <a:gd name="T80" fmla="*/ 26 w 88"/>
                <a:gd name="T81" fmla="*/ 64 h 240"/>
                <a:gd name="T82" fmla="*/ 26 w 88"/>
                <a:gd name="T83" fmla="*/ 50 h 240"/>
                <a:gd name="T84" fmla="*/ 20 w 88"/>
                <a:gd name="T85" fmla="*/ 38 h 240"/>
                <a:gd name="T86" fmla="*/ 14 w 88"/>
                <a:gd name="T87" fmla="*/ 18 h 240"/>
                <a:gd name="T88" fmla="*/ 10 w 88"/>
                <a:gd name="T89" fmla="*/ 6 h 240"/>
                <a:gd name="T90" fmla="*/ 8 w 88"/>
                <a:gd name="T91" fmla="*/ 6 h 240"/>
                <a:gd name="T92" fmla="*/ 6 w 88"/>
                <a:gd name="T93" fmla="*/ 14 h 240"/>
                <a:gd name="T94" fmla="*/ 8 w 88"/>
                <a:gd name="T95" fmla="*/ 36 h 240"/>
                <a:gd name="T96" fmla="*/ 0 w 88"/>
                <a:gd name="T97" fmla="*/ 46 h 240"/>
                <a:gd name="T98" fmla="*/ 6 w 88"/>
                <a:gd name="T99" fmla="*/ 46 h 240"/>
                <a:gd name="T100" fmla="*/ 8 w 88"/>
                <a:gd name="T101" fmla="*/ 3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240">
                  <a:moveTo>
                    <a:pt x="8" y="38"/>
                  </a:moveTo>
                  <a:lnTo>
                    <a:pt x="8" y="38"/>
                  </a:lnTo>
                  <a:lnTo>
                    <a:pt x="10" y="36"/>
                  </a:lnTo>
                  <a:lnTo>
                    <a:pt x="10" y="36"/>
                  </a:lnTo>
                  <a:lnTo>
                    <a:pt x="10" y="40"/>
                  </a:lnTo>
                  <a:lnTo>
                    <a:pt x="8" y="50"/>
                  </a:lnTo>
                  <a:lnTo>
                    <a:pt x="6" y="60"/>
                  </a:lnTo>
                  <a:lnTo>
                    <a:pt x="6" y="68"/>
                  </a:lnTo>
                  <a:lnTo>
                    <a:pt x="6" y="68"/>
                  </a:lnTo>
                  <a:lnTo>
                    <a:pt x="6" y="78"/>
                  </a:lnTo>
                  <a:lnTo>
                    <a:pt x="8" y="86"/>
                  </a:lnTo>
                  <a:lnTo>
                    <a:pt x="14" y="100"/>
                  </a:lnTo>
                  <a:lnTo>
                    <a:pt x="14" y="100"/>
                  </a:lnTo>
                  <a:lnTo>
                    <a:pt x="14" y="106"/>
                  </a:lnTo>
                  <a:lnTo>
                    <a:pt x="10" y="114"/>
                  </a:lnTo>
                  <a:lnTo>
                    <a:pt x="8" y="116"/>
                  </a:lnTo>
                  <a:lnTo>
                    <a:pt x="8" y="120"/>
                  </a:lnTo>
                  <a:lnTo>
                    <a:pt x="8" y="120"/>
                  </a:lnTo>
                  <a:lnTo>
                    <a:pt x="18" y="136"/>
                  </a:lnTo>
                  <a:lnTo>
                    <a:pt x="24" y="152"/>
                  </a:lnTo>
                  <a:lnTo>
                    <a:pt x="24" y="152"/>
                  </a:lnTo>
                  <a:lnTo>
                    <a:pt x="28" y="162"/>
                  </a:lnTo>
                  <a:lnTo>
                    <a:pt x="40" y="172"/>
                  </a:lnTo>
                  <a:lnTo>
                    <a:pt x="40" y="172"/>
                  </a:lnTo>
                  <a:lnTo>
                    <a:pt x="48" y="176"/>
                  </a:lnTo>
                  <a:lnTo>
                    <a:pt x="48" y="182"/>
                  </a:lnTo>
                  <a:lnTo>
                    <a:pt x="50" y="196"/>
                  </a:lnTo>
                  <a:lnTo>
                    <a:pt x="50" y="196"/>
                  </a:lnTo>
                  <a:lnTo>
                    <a:pt x="54" y="200"/>
                  </a:lnTo>
                  <a:lnTo>
                    <a:pt x="60" y="208"/>
                  </a:lnTo>
                  <a:lnTo>
                    <a:pt x="64" y="212"/>
                  </a:lnTo>
                  <a:lnTo>
                    <a:pt x="64" y="220"/>
                  </a:lnTo>
                  <a:lnTo>
                    <a:pt x="64" y="220"/>
                  </a:lnTo>
                  <a:lnTo>
                    <a:pt x="60" y="226"/>
                  </a:lnTo>
                  <a:lnTo>
                    <a:pt x="60" y="226"/>
                  </a:lnTo>
                  <a:lnTo>
                    <a:pt x="60" y="228"/>
                  </a:lnTo>
                  <a:lnTo>
                    <a:pt x="64" y="228"/>
                  </a:lnTo>
                  <a:lnTo>
                    <a:pt x="64" y="228"/>
                  </a:lnTo>
                  <a:lnTo>
                    <a:pt x="64" y="236"/>
                  </a:lnTo>
                  <a:lnTo>
                    <a:pt x="64" y="236"/>
                  </a:lnTo>
                  <a:lnTo>
                    <a:pt x="66" y="230"/>
                  </a:lnTo>
                  <a:lnTo>
                    <a:pt x="68" y="230"/>
                  </a:lnTo>
                  <a:lnTo>
                    <a:pt x="78" y="238"/>
                  </a:lnTo>
                  <a:lnTo>
                    <a:pt x="78" y="238"/>
                  </a:lnTo>
                  <a:lnTo>
                    <a:pt x="80" y="240"/>
                  </a:lnTo>
                  <a:lnTo>
                    <a:pt x="86" y="240"/>
                  </a:lnTo>
                  <a:lnTo>
                    <a:pt x="88" y="238"/>
                  </a:lnTo>
                  <a:lnTo>
                    <a:pt x="88" y="236"/>
                  </a:lnTo>
                  <a:lnTo>
                    <a:pt x="88" y="236"/>
                  </a:lnTo>
                  <a:lnTo>
                    <a:pt x="86" y="226"/>
                  </a:lnTo>
                  <a:lnTo>
                    <a:pt x="78" y="216"/>
                  </a:lnTo>
                  <a:lnTo>
                    <a:pt x="78" y="216"/>
                  </a:lnTo>
                  <a:lnTo>
                    <a:pt x="66" y="190"/>
                  </a:lnTo>
                  <a:lnTo>
                    <a:pt x="66" y="190"/>
                  </a:lnTo>
                  <a:lnTo>
                    <a:pt x="64" y="180"/>
                  </a:lnTo>
                  <a:lnTo>
                    <a:pt x="64" y="168"/>
                  </a:lnTo>
                  <a:lnTo>
                    <a:pt x="60" y="156"/>
                  </a:lnTo>
                  <a:lnTo>
                    <a:pt x="50" y="146"/>
                  </a:lnTo>
                  <a:lnTo>
                    <a:pt x="50" y="146"/>
                  </a:lnTo>
                  <a:lnTo>
                    <a:pt x="46" y="140"/>
                  </a:lnTo>
                  <a:lnTo>
                    <a:pt x="46" y="140"/>
                  </a:lnTo>
                  <a:lnTo>
                    <a:pt x="40" y="140"/>
                  </a:lnTo>
                  <a:lnTo>
                    <a:pt x="38" y="140"/>
                  </a:lnTo>
                  <a:lnTo>
                    <a:pt x="38" y="140"/>
                  </a:lnTo>
                  <a:lnTo>
                    <a:pt x="34" y="134"/>
                  </a:lnTo>
                  <a:lnTo>
                    <a:pt x="28" y="128"/>
                  </a:lnTo>
                  <a:lnTo>
                    <a:pt x="34" y="122"/>
                  </a:lnTo>
                  <a:lnTo>
                    <a:pt x="36" y="118"/>
                  </a:lnTo>
                  <a:lnTo>
                    <a:pt x="36" y="118"/>
                  </a:lnTo>
                  <a:lnTo>
                    <a:pt x="38" y="116"/>
                  </a:lnTo>
                  <a:lnTo>
                    <a:pt x="38" y="108"/>
                  </a:lnTo>
                  <a:lnTo>
                    <a:pt x="36" y="100"/>
                  </a:lnTo>
                  <a:lnTo>
                    <a:pt x="36" y="100"/>
                  </a:lnTo>
                  <a:lnTo>
                    <a:pt x="34" y="96"/>
                  </a:lnTo>
                  <a:lnTo>
                    <a:pt x="34" y="94"/>
                  </a:lnTo>
                  <a:lnTo>
                    <a:pt x="34" y="94"/>
                  </a:lnTo>
                  <a:lnTo>
                    <a:pt x="34" y="86"/>
                  </a:lnTo>
                  <a:lnTo>
                    <a:pt x="34" y="78"/>
                  </a:lnTo>
                  <a:lnTo>
                    <a:pt x="34" y="78"/>
                  </a:lnTo>
                  <a:lnTo>
                    <a:pt x="26" y="74"/>
                  </a:lnTo>
                  <a:lnTo>
                    <a:pt x="26" y="68"/>
                  </a:lnTo>
                  <a:lnTo>
                    <a:pt x="26" y="64"/>
                  </a:lnTo>
                  <a:lnTo>
                    <a:pt x="26" y="64"/>
                  </a:lnTo>
                  <a:lnTo>
                    <a:pt x="26" y="50"/>
                  </a:lnTo>
                  <a:lnTo>
                    <a:pt x="20" y="38"/>
                  </a:lnTo>
                  <a:lnTo>
                    <a:pt x="20" y="38"/>
                  </a:lnTo>
                  <a:lnTo>
                    <a:pt x="18" y="26"/>
                  </a:lnTo>
                  <a:lnTo>
                    <a:pt x="14" y="18"/>
                  </a:lnTo>
                  <a:lnTo>
                    <a:pt x="14" y="18"/>
                  </a:lnTo>
                  <a:lnTo>
                    <a:pt x="10" y="6"/>
                  </a:lnTo>
                  <a:lnTo>
                    <a:pt x="10" y="0"/>
                  </a:lnTo>
                  <a:lnTo>
                    <a:pt x="8" y="6"/>
                  </a:lnTo>
                  <a:lnTo>
                    <a:pt x="8" y="6"/>
                  </a:lnTo>
                  <a:lnTo>
                    <a:pt x="6" y="14"/>
                  </a:lnTo>
                  <a:lnTo>
                    <a:pt x="6" y="26"/>
                  </a:lnTo>
                  <a:lnTo>
                    <a:pt x="8" y="36"/>
                  </a:lnTo>
                  <a:lnTo>
                    <a:pt x="6" y="40"/>
                  </a:lnTo>
                  <a:lnTo>
                    <a:pt x="0" y="46"/>
                  </a:lnTo>
                  <a:lnTo>
                    <a:pt x="0" y="46"/>
                  </a:lnTo>
                  <a:lnTo>
                    <a:pt x="6" y="46"/>
                  </a:lnTo>
                  <a:lnTo>
                    <a:pt x="8" y="46"/>
                  </a:lnTo>
                  <a:lnTo>
                    <a:pt x="8" y="38"/>
                  </a:lnTo>
                  <a:lnTo>
                    <a:pt x="8" y="38"/>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15" name="LAKE VICTORIA"/>
            <p:cNvSpPr>
              <a:spLocks/>
            </p:cNvSpPr>
            <p:nvPr/>
          </p:nvSpPr>
          <p:spPr bwMode="auto">
            <a:xfrm>
              <a:off x="7605520" y="3202267"/>
              <a:ext cx="166209" cy="180046"/>
            </a:xfrm>
            <a:custGeom>
              <a:avLst/>
              <a:gdLst>
                <a:gd name="T0" fmla="*/ 122 w 130"/>
                <a:gd name="T1" fmla="*/ 28 h 150"/>
                <a:gd name="T2" fmla="*/ 110 w 130"/>
                <a:gd name="T3" fmla="*/ 30 h 150"/>
                <a:gd name="T4" fmla="*/ 104 w 130"/>
                <a:gd name="T5" fmla="*/ 36 h 150"/>
                <a:gd name="T6" fmla="*/ 94 w 130"/>
                <a:gd name="T7" fmla="*/ 18 h 150"/>
                <a:gd name="T8" fmla="*/ 86 w 130"/>
                <a:gd name="T9" fmla="*/ 14 h 150"/>
                <a:gd name="T10" fmla="*/ 82 w 130"/>
                <a:gd name="T11" fmla="*/ 8 h 150"/>
                <a:gd name="T12" fmla="*/ 74 w 130"/>
                <a:gd name="T13" fmla="*/ 14 h 150"/>
                <a:gd name="T14" fmla="*/ 74 w 130"/>
                <a:gd name="T15" fmla="*/ 10 h 150"/>
                <a:gd name="T16" fmla="*/ 70 w 130"/>
                <a:gd name="T17" fmla="*/ 4 h 150"/>
                <a:gd name="T18" fmla="*/ 62 w 130"/>
                <a:gd name="T19" fmla="*/ 4 h 150"/>
                <a:gd name="T20" fmla="*/ 64 w 130"/>
                <a:gd name="T21" fmla="*/ 8 h 150"/>
                <a:gd name="T22" fmla="*/ 62 w 130"/>
                <a:gd name="T23" fmla="*/ 10 h 150"/>
                <a:gd name="T24" fmla="*/ 54 w 130"/>
                <a:gd name="T25" fmla="*/ 16 h 150"/>
                <a:gd name="T26" fmla="*/ 40 w 130"/>
                <a:gd name="T27" fmla="*/ 16 h 150"/>
                <a:gd name="T28" fmla="*/ 36 w 130"/>
                <a:gd name="T29" fmla="*/ 16 h 150"/>
                <a:gd name="T30" fmla="*/ 30 w 130"/>
                <a:gd name="T31" fmla="*/ 18 h 150"/>
                <a:gd name="T32" fmla="*/ 22 w 130"/>
                <a:gd name="T33" fmla="*/ 24 h 150"/>
                <a:gd name="T34" fmla="*/ 12 w 130"/>
                <a:gd name="T35" fmla="*/ 28 h 150"/>
                <a:gd name="T36" fmla="*/ 14 w 130"/>
                <a:gd name="T37" fmla="*/ 38 h 150"/>
                <a:gd name="T38" fmla="*/ 6 w 130"/>
                <a:gd name="T39" fmla="*/ 56 h 150"/>
                <a:gd name="T40" fmla="*/ 10 w 130"/>
                <a:gd name="T41" fmla="*/ 76 h 150"/>
                <a:gd name="T42" fmla="*/ 6 w 130"/>
                <a:gd name="T43" fmla="*/ 86 h 150"/>
                <a:gd name="T44" fmla="*/ 6 w 130"/>
                <a:gd name="T45" fmla="*/ 92 h 150"/>
                <a:gd name="T46" fmla="*/ 2 w 130"/>
                <a:gd name="T47" fmla="*/ 102 h 150"/>
                <a:gd name="T48" fmla="*/ 2 w 130"/>
                <a:gd name="T49" fmla="*/ 110 h 150"/>
                <a:gd name="T50" fmla="*/ 2 w 130"/>
                <a:gd name="T51" fmla="*/ 122 h 150"/>
                <a:gd name="T52" fmla="*/ 6 w 130"/>
                <a:gd name="T53" fmla="*/ 130 h 150"/>
                <a:gd name="T54" fmla="*/ 6 w 130"/>
                <a:gd name="T55" fmla="*/ 146 h 150"/>
                <a:gd name="T56" fmla="*/ 12 w 130"/>
                <a:gd name="T57" fmla="*/ 138 h 150"/>
                <a:gd name="T58" fmla="*/ 14 w 130"/>
                <a:gd name="T59" fmla="*/ 136 h 150"/>
                <a:gd name="T60" fmla="*/ 22 w 130"/>
                <a:gd name="T61" fmla="*/ 132 h 150"/>
                <a:gd name="T62" fmla="*/ 26 w 130"/>
                <a:gd name="T63" fmla="*/ 120 h 150"/>
                <a:gd name="T64" fmla="*/ 34 w 130"/>
                <a:gd name="T65" fmla="*/ 130 h 150"/>
                <a:gd name="T66" fmla="*/ 40 w 130"/>
                <a:gd name="T67" fmla="*/ 126 h 150"/>
                <a:gd name="T68" fmla="*/ 50 w 130"/>
                <a:gd name="T69" fmla="*/ 136 h 150"/>
                <a:gd name="T70" fmla="*/ 46 w 130"/>
                <a:gd name="T71" fmla="*/ 146 h 150"/>
                <a:gd name="T72" fmla="*/ 46 w 130"/>
                <a:gd name="T73" fmla="*/ 150 h 150"/>
                <a:gd name="T74" fmla="*/ 50 w 130"/>
                <a:gd name="T75" fmla="*/ 148 h 150"/>
                <a:gd name="T76" fmla="*/ 52 w 130"/>
                <a:gd name="T77" fmla="*/ 146 h 150"/>
                <a:gd name="T78" fmla="*/ 50 w 130"/>
                <a:gd name="T79" fmla="*/ 130 h 150"/>
                <a:gd name="T80" fmla="*/ 62 w 130"/>
                <a:gd name="T81" fmla="*/ 130 h 150"/>
                <a:gd name="T82" fmla="*/ 74 w 130"/>
                <a:gd name="T83" fmla="*/ 130 h 150"/>
                <a:gd name="T84" fmla="*/ 90 w 130"/>
                <a:gd name="T85" fmla="*/ 118 h 150"/>
                <a:gd name="T86" fmla="*/ 82 w 130"/>
                <a:gd name="T87" fmla="*/ 116 h 150"/>
                <a:gd name="T88" fmla="*/ 74 w 130"/>
                <a:gd name="T89" fmla="*/ 118 h 150"/>
                <a:gd name="T90" fmla="*/ 66 w 130"/>
                <a:gd name="T91" fmla="*/ 110 h 150"/>
                <a:gd name="T92" fmla="*/ 76 w 130"/>
                <a:gd name="T93" fmla="*/ 108 h 150"/>
                <a:gd name="T94" fmla="*/ 66 w 130"/>
                <a:gd name="T95" fmla="*/ 106 h 150"/>
                <a:gd name="T96" fmla="*/ 74 w 130"/>
                <a:gd name="T97" fmla="*/ 102 h 150"/>
                <a:gd name="T98" fmla="*/ 80 w 130"/>
                <a:gd name="T99" fmla="*/ 96 h 150"/>
                <a:gd name="T100" fmla="*/ 82 w 130"/>
                <a:gd name="T101" fmla="*/ 92 h 150"/>
                <a:gd name="T102" fmla="*/ 80 w 130"/>
                <a:gd name="T103" fmla="*/ 86 h 150"/>
                <a:gd name="T104" fmla="*/ 86 w 130"/>
                <a:gd name="T105" fmla="*/ 86 h 150"/>
                <a:gd name="T106" fmla="*/ 92 w 130"/>
                <a:gd name="T107" fmla="*/ 86 h 150"/>
                <a:gd name="T108" fmla="*/ 90 w 130"/>
                <a:gd name="T109" fmla="*/ 80 h 150"/>
                <a:gd name="T110" fmla="*/ 92 w 130"/>
                <a:gd name="T111" fmla="*/ 78 h 150"/>
                <a:gd name="T112" fmla="*/ 102 w 130"/>
                <a:gd name="T113" fmla="*/ 64 h 150"/>
                <a:gd name="T114" fmla="*/ 96 w 130"/>
                <a:gd name="T115" fmla="*/ 50 h 150"/>
                <a:gd name="T116" fmla="*/ 114 w 130"/>
                <a:gd name="T117" fmla="*/ 44 h 150"/>
                <a:gd name="T118" fmla="*/ 114 w 130"/>
                <a:gd name="T119" fmla="*/ 38 h 150"/>
                <a:gd name="T120" fmla="*/ 130 w 130"/>
                <a:gd name="T121" fmla="*/ 3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50">
                  <a:moveTo>
                    <a:pt x="130" y="36"/>
                  </a:moveTo>
                  <a:lnTo>
                    <a:pt x="130" y="36"/>
                  </a:lnTo>
                  <a:lnTo>
                    <a:pt x="122" y="28"/>
                  </a:lnTo>
                  <a:lnTo>
                    <a:pt x="120" y="28"/>
                  </a:lnTo>
                  <a:lnTo>
                    <a:pt x="116" y="28"/>
                  </a:lnTo>
                  <a:lnTo>
                    <a:pt x="110" y="30"/>
                  </a:lnTo>
                  <a:lnTo>
                    <a:pt x="110" y="30"/>
                  </a:lnTo>
                  <a:lnTo>
                    <a:pt x="106" y="36"/>
                  </a:lnTo>
                  <a:lnTo>
                    <a:pt x="104" y="36"/>
                  </a:lnTo>
                  <a:lnTo>
                    <a:pt x="96" y="28"/>
                  </a:lnTo>
                  <a:lnTo>
                    <a:pt x="96" y="28"/>
                  </a:lnTo>
                  <a:lnTo>
                    <a:pt x="94" y="18"/>
                  </a:lnTo>
                  <a:lnTo>
                    <a:pt x="92" y="14"/>
                  </a:lnTo>
                  <a:lnTo>
                    <a:pt x="92" y="14"/>
                  </a:lnTo>
                  <a:lnTo>
                    <a:pt x="86" y="14"/>
                  </a:lnTo>
                  <a:lnTo>
                    <a:pt x="82" y="14"/>
                  </a:lnTo>
                  <a:lnTo>
                    <a:pt x="82" y="8"/>
                  </a:lnTo>
                  <a:lnTo>
                    <a:pt x="82" y="8"/>
                  </a:lnTo>
                  <a:lnTo>
                    <a:pt x="76" y="14"/>
                  </a:lnTo>
                  <a:lnTo>
                    <a:pt x="76" y="14"/>
                  </a:lnTo>
                  <a:lnTo>
                    <a:pt x="74" y="14"/>
                  </a:lnTo>
                  <a:lnTo>
                    <a:pt x="70" y="10"/>
                  </a:lnTo>
                  <a:lnTo>
                    <a:pt x="70" y="10"/>
                  </a:lnTo>
                  <a:lnTo>
                    <a:pt x="74" y="10"/>
                  </a:lnTo>
                  <a:lnTo>
                    <a:pt x="74" y="10"/>
                  </a:lnTo>
                  <a:lnTo>
                    <a:pt x="70" y="8"/>
                  </a:lnTo>
                  <a:lnTo>
                    <a:pt x="70" y="4"/>
                  </a:lnTo>
                  <a:lnTo>
                    <a:pt x="70" y="0"/>
                  </a:lnTo>
                  <a:lnTo>
                    <a:pt x="70" y="0"/>
                  </a:lnTo>
                  <a:lnTo>
                    <a:pt x="62" y="4"/>
                  </a:lnTo>
                  <a:lnTo>
                    <a:pt x="62" y="4"/>
                  </a:lnTo>
                  <a:lnTo>
                    <a:pt x="64" y="8"/>
                  </a:lnTo>
                  <a:lnTo>
                    <a:pt x="64" y="8"/>
                  </a:lnTo>
                  <a:lnTo>
                    <a:pt x="62" y="8"/>
                  </a:lnTo>
                  <a:lnTo>
                    <a:pt x="62" y="10"/>
                  </a:lnTo>
                  <a:lnTo>
                    <a:pt x="62" y="10"/>
                  </a:lnTo>
                  <a:lnTo>
                    <a:pt x="54" y="14"/>
                  </a:lnTo>
                  <a:lnTo>
                    <a:pt x="54" y="14"/>
                  </a:lnTo>
                  <a:lnTo>
                    <a:pt x="54" y="16"/>
                  </a:lnTo>
                  <a:lnTo>
                    <a:pt x="52" y="16"/>
                  </a:lnTo>
                  <a:lnTo>
                    <a:pt x="40" y="16"/>
                  </a:lnTo>
                  <a:lnTo>
                    <a:pt x="40" y="16"/>
                  </a:lnTo>
                  <a:lnTo>
                    <a:pt x="42" y="10"/>
                  </a:lnTo>
                  <a:lnTo>
                    <a:pt x="42" y="10"/>
                  </a:lnTo>
                  <a:lnTo>
                    <a:pt x="36" y="16"/>
                  </a:lnTo>
                  <a:lnTo>
                    <a:pt x="34" y="18"/>
                  </a:lnTo>
                  <a:lnTo>
                    <a:pt x="30" y="18"/>
                  </a:lnTo>
                  <a:lnTo>
                    <a:pt x="30" y="18"/>
                  </a:lnTo>
                  <a:lnTo>
                    <a:pt x="30" y="24"/>
                  </a:lnTo>
                  <a:lnTo>
                    <a:pt x="26" y="24"/>
                  </a:lnTo>
                  <a:lnTo>
                    <a:pt x="22" y="24"/>
                  </a:lnTo>
                  <a:lnTo>
                    <a:pt x="22" y="24"/>
                  </a:lnTo>
                  <a:lnTo>
                    <a:pt x="12" y="28"/>
                  </a:lnTo>
                  <a:lnTo>
                    <a:pt x="12" y="28"/>
                  </a:lnTo>
                  <a:lnTo>
                    <a:pt x="12" y="30"/>
                  </a:lnTo>
                  <a:lnTo>
                    <a:pt x="14" y="38"/>
                  </a:lnTo>
                  <a:lnTo>
                    <a:pt x="14" y="38"/>
                  </a:lnTo>
                  <a:lnTo>
                    <a:pt x="6" y="50"/>
                  </a:lnTo>
                  <a:lnTo>
                    <a:pt x="6" y="50"/>
                  </a:lnTo>
                  <a:lnTo>
                    <a:pt x="6" y="56"/>
                  </a:lnTo>
                  <a:lnTo>
                    <a:pt x="6" y="64"/>
                  </a:lnTo>
                  <a:lnTo>
                    <a:pt x="10" y="68"/>
                  </a:lnTo>
                  <a:lnTo>
                    <a:pt x="10" y="76"/>
                  </a:lnTo>
                  <a:lnTo>
                    <a:pt x="10" y="76"/>
                  </a:lnTo>
                  <a:lnTo>
                    <a:pt x="10" y="80"/>
                  </a:lnTo>
                  <a:lnTo>
                    <a:pt x="6" y="86"/>
                  </a:lnTo>
                  <a:lnTo>
                    <a:pt x="6" y="86"/>
                  </a:lnTo>
                  <a:lnTo>
                    <a:pt x="6" y="90"/>
                  </a:lnTo>
                  <a:lnTo>
                    <a:pt x="6" y="92"/>
                  </a:lnTo>
                  <a:lnTo>
                    <a:pt x="6" y="92"/>
                  </a:lnTo>
                  <a:lnTo>
                    <a:pt x="2" y="102"/>
                  </a:lnTo>
                  <a:lnTo>
                    <a:pt x="2" y="102"/>
                  </a:lnTo>
                  <a:lnTo>
                    <a:pt x="0" y="106"/>
                  </a:lnTo>
                  <a:lnTo>
                    <a:pt x="0" y="106"/>
                  </a:lnTo>
                  <a:lnTo>
                    <a:pt x="2" y="110"/>
                  </a:lnTo>
                  <a:lnTo>
                    <a:pt x="2" y="110"/>
                  </a:lnTo>
                  <a:lnTo>
                    <a:pt x="0" y="120"/>
                  </a:lnTo>
                  <a:lnTo>
                    <a:pt x="2" y="122"/>
                  </a:lnTo>
                  <a:lnTo>
                    <a:pt x="2" y="126"/>
                  </a:lnTo>
                  <a:lnTo>
                    <a:pt x="2" y="126"/>
                  </a:lnTo>
                  <a:lnTo>
                    <a:pt x="6" y="130"/>
                  </a:lnTo>
                  <a:lnTo>
                    <a:pt x="6" y="136"/>
                  </a:lnTo>
                  <a:lnTo>
                    <a:pt x="6" y="146"/>
                  </a:lnTo>
                  <a:lnTo>
                    <a:pt x="6" y="146"/>
                  </a:lnTo>
                  <a:lnTo>
                    <a:pt x="10" y="142"/>
                  </a:lnTo>
                  <a:lnTo>
                    <a:pt x="10" y="138"/>
                  </a:lnTo>
                  <a:lnTo>
                    <a:pt x="12" y="138"/>
                  </a:lnTo>
                  <a:lnTo>
                    <a:pt x="14" y="142"/>
                  </a:lnTo>
                  <a:lnTo>
                    <a:pt x="14" y="142"/>
                  </a:lnTo>
                  <a:lnTo>
                    <a:pt x="14" y="136"/>
                  </a:lnTo>
                  <a:lnTo>
                    <a:pt x="14" y="132"/>
                  </a:lnTo>
                  <a:lnTo>
                    <a:pt x="22" y="132"/>
                  </a:lnTo>
                  <a:lnTo>
                    <a:pt x="22" y="132"/>
                  </a:lnTo>
                  <a:lnTo>
                    <a:pt x="20" y="130"/>
                  </a:lnTo>
                  <a:lnTo>
                    <a:pt x="22" y="126"/>
                  </a:lnTo>
                  <a:lnTo>
                    <a:pt x="26" y="120"/>
                  </a:lnTo>
                  <a:lnTo>
                    <a:pt x="26" y="120"/>
                  </a:lnTo>
                  <a:lnTo>
                    <a:pt x="26" y="126"/>
                  </a:lnTo>
                  <a:lnTo>
                    <a:pt x="34" y="130"/>
                  </a:lnTo>
                  <a:lnTo>
                    <a:pt x="36" y="130"/>
                  </a:lnTo>
                  <a:lnTo>
                    <a:pt x="40" y="126"/>
                  </a:lnTo>
                  <a:lnTo>
                    <a:pt x="40" y="126"/>
                  </a:lnTo>
                  <a:lnTo>
                    <a:pt x="46" y="132"/>
                  </a:lnTo>
                  <a:lnTo>
                    <a:pt x="46" y="132"/>
                  </a:lnTo>
                  <a:lnTo>
                    <a:pt x="50" y="136"/>
                  </a:lnTo>
                  <a:lnTo>
                    <a:pt x="50" y="136"/>
                  </a:lnTo>
                  <a:lnTo>
                    <a:pt x="50" y="146"/>
                  </a:lnTo>
                  <a:lnTo>
                    <a:pt x="46" y="146"/>
                  </a:lnTo>
                  <a:lnTo>
                    <a:pt x="42" y="148"/>
                  </a:lnTo>
                  <a:lnTo>
                    <a:pt x="42" y="148"/>
                  </a:lnTo>
                  <a:lnTo>
                    <a:pt x="46" y="150"/>
                  </a:lnTo>
                  <a:lnTo>
                    <a:pt x="46" y="150"/>
                  </a:lnTo>
                  <a:lnTo>
                    <a:pt x="50" y="148"/>
                  </a:lnTo>
                  <a:lnTo>
                    <a:pt x="50" y="148"/>
                  </a:lnTo>
                  <a:lnTo>
                    <a:pt x="54" y="148"/>
                  </a:lnTo>
                  <a:lnTo>
                    <a:pt x="54" y="148"/>
                  </a:lnTo>
                  <a:lnTo>
                    <a:pt x="52" y="146"/>
                  </a:lnTo>
                  <a:lnTo>
                    <a:pt x="50" y="138"/>
                  </a:lnTo>
                  <a:lnTo>
                    <a:pt x="50" y="132"/>
                  </a:lnTo>
                  <a:lnTo>
                    <a:pt x="50" y="130"/>
                  </a:lnTo>
                  <a:lnTo>
                    <a:pt x="50" y="130"/>
                  </a:lnTo>
                  <a:lnTo>
                    <a:pt x="54" y="126"/>
                  </a:lnTo>
                  <a:lnTo>
                    <a:pt x="62" y="130"/>
                  </a:lnTo>
                  <a:lnTo>
                    <a:pt x="70" y="132"/>
                  </a:lnTo>
                  <a:lnTo>
                    <a:pt x="70" y="132"/>
                  </a:lnTo>
                  <a:lnTo>
                    <a:pt x="74" y="130"/>
                  </a:lnTo>
                  <a:lnTo>
                    <a:pt x="80" y="126"/>
                  </a:lnTo>
                  <a:lnTo>
                    <a:pt x="90" y="118"/>
                  </a:lnTo>
                  <a:lnTo>
                    <a:pt x="90" y="118"/>
                  </a:lnTo>
                  <a:lnTo>
                    <a:pt x="90" y="116"/>
                  </a:lnTo>
                  <a:lnTo>
                    <a:pt x="86" y="116"/>
                  </a:lnTo>
                  <a:lnTo>
                    <a:pt x="82" y="116"/>
                  </a:lnTo>
                  <a:lnTo>
                    <a:pt x="82" y="116"/>
                  </a:lnTo>
                  <a:lnTo>
                    <a:pt x="76" y="118"/>
                  </a:lnTo>
                  <a:lnTo>
                    <a:pt x="74" y="118"/>
                  </a:lnTo>
                  <a:lnTo>
                    <a:pt x="64" y="116"/>
                  </a:lnTo>
                  <a:lnTo>
                    <a:pt x="64" y="116"/>
                  </a:lnTo>
                  <a:lnTo>
                    <a:pt x="66" y="110"/>
                  </a:lnTo>
                  <a:lnTo>
                    <a:pt x="70" y="108"/>
                  </a:lnTo>
                  <a:lnTo>
                    <a:pt x="76" y="108"/>
                  </a:lnTo>
                  <a:lnTo>
                    <a:pt x="76" y="108"/>
                  </a:lnTo>
                  <a:lnTo>
                    <a:pt x="74" y="106"/>
                  </a:lnTo>
                  <a:lnTo>
                    <a:pt x="66" y="106"/>
                  </a:lnTo>
                  <a:lnTo>
                    <a:pt x="66" y="106"/>
                  </a:lnTo>
                  <a:lnTo>
                    <a:pt x="66" y="102"/>
                  </a:lnTo>
                  <a:lnTo>
                    <a:pt x="66" y="102"/>
                  </a:lnTo>
                  <a:lnTo>
                    <a:pt x="74" y="102"/>
                  </a:lnTo>
                  <a:lnTo>
                    <a:pt x="74" y="102"/>
                  </a:lnTo>
                  <a:lnTo>
                    <a:pt x="76" y="102"/>
                  </a:lnTo>
                  <a:lnTo>
                    <a:pt x="80" y="96"/>
                  </a:lnTo>
                  <a:lnTo>
                    <a:pt x="80" y="96"/>
                  </a:lnTo>
                  <a:lnTo>
                    <a:pt x="80" y="96"/>
                  </a:lnTo>
                  <a:lnTo>
                    <a:pt x="82" y="92"/>
                  </a:lnTo>
                  <a:lnTo>
                    <a:pt x="82" y="92"/>
                  </a:lnTo>
                  <a:lnTo>
                    <a:pt x="80" y="90"/>
                  </a:lnTo>
                  <a:lnTo>
                    <a:pt x="80" y="86"/>
                  </a:lnTo>
                  <a:lnTo>
                    <a:pt x="82" y="86"/>
                  </a:lnTo>
                  <a:lnTo>
                    <a:pt x="82" y="86"/>
                  </a:lnTo>
                  <a:lnTo>
                    <a:pt x="86" y="86"/>
                  </a:lnTo>
                  <a:lnTo>
                    <a:pt x="86" y="86"/>
                  </a:lnTo>
                  <a:lnTo>
                    <a:pt x="92" y="86"/>
                  </a:lnTo>
                  <a:lnTo>
                    <a:pt x="92" y="86"/>
                  </a:lnTo>
                  <a:lnTo>
                    <a:pt x="90" y="84"/>
                  </a:lnTo>
                  <a:lnTo>
                    <a:pt x="90" y="80"/>
                  </a:lnTo>
                  <a:lnTo>
                    <a:pt x="90" y="80"/>
                  </a:lnTo>
                  <a:lnTo>
                    <a:pt x="94" y="80"/>
                  </a:lnTo>
                  <a:lnTo>
                    <a:pt x="94" y="80"/>
                  </a:lnTo>
                  <a:lnTo>
                    <a:pt x="92" y="78"/>
                  </a:lnTo>
                  <a:lnTo>
                    <a:pt x="92" y="70"/>
                  </a:lnTo>
                  <a:lnTo>
                    <a:pt x="102" y="64"/>
                  </a:lnTo>
                  <a:lnTo>
                    <a:pt x="102" y="64"/>
                  </a:lnTo>
                  <a:lnTo>
                    <a:pt x="96" y="56"/>
                  </a:lnTo>
                  <a:lnTo>
                    <a:pt x="96" y="50"/>
                  </a:lnTo>
                  <a:lnTo>
                    <a:pt x="96" y="50"/>
                  </a:lnTo>
                  <a:lnTo>
                    <a:pt x="102" y="44"/>
                  </a:lnTo>
                  <a:lnTo>
                    <a:pt x="104" y="44"/>
                  </a:lnTo>
                  <a:lnTo>
                    <a:pt x="114" y="44"/>
                  </a:lnTo>
                  <a:lnTo>
                    <a:pt x="114" y="44"/>
                  </a:lnTo>
                  <a:lnTo>
                    <a:pt x="114" y="38"/>
                  </a:lnTo>
                  <a:lnTo>
                    <a:pt x="114" y="38"/>
                  </a:lnTo>
                  <a:lnTo>
                    <a:pt x="130" y="36"/>
                  </a:lnTo>
                  <a:lnTo>
                    <a:pt x="130" y="36"/>
                  </a:lnTo>
                  <a:lnTo>
                    <a:pt x="130" y="36"/>
                  </a:lnTo>
                  <a:lnTo>
                    <a:pt x="130" y="36"/>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16" name="L. MALAWI"/>
            <p:cNvSpPr>
              <a:spLocks/>
            </p:cNvSpPr>
            <p:nvPr/>
          </p:nvSpPr>
          <p:spPr bwMode="auto">
            <a:xfrm>
              <a:off x="7723144" y="3728003"/>
              <a:ext cx="66484" cy="259267"/>
            </a:xfrm>
            <a:custGeom>
              <a:avLst/>
              <a:gdLst>
                <a:gd name="T0" fmla="*/ 42 w 52"/>
                <a:gd name="T1" fmla="*/ 184 h 216"/>
                <a:gd name="T2" fmla="*/ 52 w 52"/>
                <a:gd name="T3" fmla="*/ 198 h 216"/>
                <a:gd name="T4" fmla="*/ 52 w 52"/>
                <a:gd name="T5" fmla="*/ 216 h 216"/>
                <a:gd name="T6" fmla="*/ 38 w 52"/>
                <a:gd name="T7" fmla="*/ 196 h 216"/>
                <a:gd name="T8" fmla="*/ 38 w 52"/>
                <a:gd name="T9" fmla="*/ 206 h 216"/>
                <a:gd name="T10" fmla="*/ 28 w 52"/>
                <a:gd name="T11" fmla="*/ 206 h 216"/>
                <a:gd name="T12" fmla="*/ 24 w 52"/>
                <a:gd name="T13" fmla="*/ 198 h 216"/>
                <a:gd name="T14" fmla="*/ 28 w 52"/>
                <a:gd name="T15" fmla="*/ 188 h 216"/>
                <a:gd name="T16" fmla="*/ 24 w 52"/>
                <a:gd name="T17" fmla="*/ 180 h 216"/>
                <a:gd name="T18" fmla="*/ 18 w 52"/>
                <a:gd name="T19" fmla="*/ 178 h 216"/>
                <a:gd name="T20" fmla="*/ 14 w 52"/>
                <a:gd name="T21" fmla="*/ 164 h 216"/>
                <a:gd name="T22" fmla="*/ 14 w 52"/>
                <a:gd name="T23" fmla="*/ 148 h 216"/>
                <a:gd name="T24" fmla="*/ 2 w 52"/>
                <a:gd name="T25" fmla="*/ 124 h 216"/>
                <a:gd name="T26" fmla="*/ 2 w 52"/>
                <a:gd name="T27" fmla="*/ 120 h 216"/>
                <a:gd name="T28" fmla="*/ 10 w 52"/>
                <a:gd name="T29" fmla="*/ 104 h 216"/>
                <a:gd name="T30" fmla="*/ 14 w 52"/>
                <a:gd name="T31" fmla="*/ 96 h 216"/>
                <a:gd name="T32" fmla="*/ 14 w 52"/>
                <a:gd name="T33" fmla="*/ 84 h 216"/>
                <a:gd name="T34" fmla="*/ 12 w 52"/>
                <a:gd name="T35" fmla="*/ 50 h 216"/>
                <a:gd name="T36" fmla="*/ 12 w 52"/>
                <a:gd name="T37" fmla="*/ 44 h 216"/>
                <a:gd name="T38" fmla="*/ 12 w 52"/>
                <a:gd name="T39" fmla="*/ 36 h 216"/>
                <a:gd name="T40" fmla="*/ 4 w 52"/>
                <a:gd name="T41" fmla="*/ 30 h 216"/>
                <a:gd name="T42" fmla="*/ 2 w 52"/>
                <a:gd name="T43" fmla="*/ 24 h 216"/>
                <a:gd name="T44" fmla="*/ 0 w 52"/>
                <a:gd name="T45" fmla="*/ 4 h 216"/>
                <a:gd name="T46" fmla="*/ 2 w 52"/>
                <a:gd name="T47" fmla="*/ 0 h 216"/>
                <a:gd name="T48" fmla="*/ 12 w 52"/>
                <a:gd name="T49" fmla="*/ 4 h 216"/>
                <a:gd name="T50" fmla="*/ 24 w 52"/>
                <a:gd name="T51" fmla="*/ 28 h 216"/>
                <a:gd name="T52" fmla="*/ 28 w 52"/>
                <a:gd name="T53" fmla="*/ 46 h 216"/>
                <a:gd name="T54" fmla="*/ 28 w 52"/>
                <a:gd name="T55" fmla="*/ 50 h 216"/>
                <a:gd name="T56" fmla="*/ 28 w 52"/>
                <a:gd name="T57" fmla="*/ 58 h 216"/>
                <a:gd name="T58" fmla="*/ 30 w 52"/>
                <a:gd name="T59" fmla="*/ 74 h 216"/>
                <a:gd name="T60" fmla="*/ 40 w 52"/>
                <a:gd name="T61" fmla="*/ 86 h 216"/>
                <a:gd name="T62" fmla="*/ 40 w 52"/>
                <a:gd name="T63" fmla="*/ 108 h 216"/>
                <a:gd name="T64" fmla="*/ 38 w 52"/>
                <a:gd name="T65" fmla="*/ 110 h 216"/>
                <a:gd name="T66" fmla="*/ 30 w 52"/>
                <a:gd name="T67" fmla="*/ 126 h 216"/>
                <a:gd name="T68" fmla="*/ 34 w 52"/>
                <a:gd name="T69" fmla="*/ 140 h 216"/>
                <a:gd name="T70" fmla="*/ 34 w 52"/>
                <a:gd name="T71" fmla="*/ 148 h 216"/>
                <a:gd name="T72" fmla="*/ 34 w 52"/>
                <a:gd name="T73" fmla="*/ 154 h 216"/>
                <a:gd name="T74" fmla="*/ 38 w 52"/>
                <a:gd name="T75" fmla="*/ 168 h 216"/>
                <a:gd name="T76" fmla="*/ 38 w 52"/>
                <a:gd name="T77" fmla="*/ 184 h 216"/>
                <a:gd name="T78" fmla="*/ 42 w 52"/>
                <a:gd name="T79" fmla="*/ 18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 h="216">
                  <a:moveTo>
                    <a:pt x="42" y="184"/>
                  </a:moveTo>
                  <a:lnTo>
                    <a:pt x="42" y="184"/>
                  </a:lnTo>
                  <a:lnTo>
                    <a:pt x="44" y="190"/>
                  </a:lnTo>
                  <a:lnTo>
                    <a:pt x="52" y="198"/>
                  </a:lnTo>
                  <a:lnTo>
                    <a:pt x="52" y="208"/>
                  </a:lnTo>
                  <a:lnTo>
                    <a:pt x="52" y="216"/>
                  </a:lnTo>
                  <a:lnTo>
                    <a:pt x="52" y="216"/>
                  </a:lnTo>
                  <a:lnTo>
                    <a:pt x="38" y="196"/>
                  </a:lnTo>
                  <a:lnTo>
                    <a:pt x="38" y="196"/>
                  </a:lnTo>
                  <a:lnTo>
                    <a:pt x="38" y="206"/>
                  </a:lnTo>
                  <a:lnTo>
                    <a:pt x="30" y="208"/>
                  </a:lnTo>
                  <a:lnTo>
                    <a:pt x="28" y="206"/>
                  </a:lnTo>
                  <a:lnTo>
                    <a:pt x="24" y="198"/>
                  </a:lnTo>
                  <a:lnTo>
                    <a:pt x="24" y="198"/>
                  </a:lnTo>
                  <a:lnTo>
                    <a:pt x="28" y="188"/>
                  </a:lnTo>
                  <a:lnTo>
                    <a:pt x="28" y="188"/>
                  </a:lnTo>
                  <a:lnTo>
                    <a:pt x="28" y="180"/>
                  </a:lnTo>
                  <a:lnTo>
                    <a:pt x="24" y="180"/>
                  </a:lnTo>
                  <a:lnTo>
                    <a:pt x="18" y="178"/>
                  </a:lnTo>
                  <a:lnTo>
                    <a:pt x="18" y="178"/>
                  </a:lnTo>
                  <a:lnTo>
                    <a:pt x="14" y="170"/>
                  </a:lnTo>
                  <a:lnTo>
                    <a:pt x="14" y="164"/>
                  </a:lnTo>
                  <a:lnTo>
                    <a:pt x="14" y="148"/>
                  </a:lnTo>
                  <a:lnTo>
                    <a:pt x="14" y="148"/>
                  </a:lnTo>
                  <a:lnTo>
                    <a:pt x="10" y="136"/>
                  </a:lnTo>
                  <a:lnTo>
                    <a:pt x="2" y="124"/>
                  </a:lnTo>
                  <a:lnTo>
                    <a:pt x="2" y="124"/>
                  </a:lnTo>
                  <a:lnTo>
                    <a:pt x="2" y="120"/>
                  </a:lnTo>
                  <a:lnTo>
                    <a:pt x="2" y="114"/>
                  </a:lnTo>
                  <a:lnTo>
                    <a:pt x="10" y="104"/>
                  </a:lnTo>
                  <a:lnTo>
                    <a:pt x="10" y="104"/>
                  </a:lnTo>
                  <a:lnTo>
                    <a:pt x="14" y="96"/>
                  </a:lnTo>
                  <a:lnTo>
                    <a:pt x="14" y="84"/>
                  </a:lnTo>
                  <a:lnTo>
                    <a:pt x="14" y="84"/>
                  </a:lnTo>
                  <a:lnTo>
                    <a:pt x="12" y="68"/>
                  </a:lnTo>
                  <a:lnTo>
                    <a:pt x="12" y="50"/>
                  </a:lnTo>
                  <a:lnTo>
                    <a:pt x="12" y="50"/>
                  </a:lnTo>
                  <a:lnTo>
                    <a:pt x="12" y="44"/>
                  </a:lnTo>
                  <a:lnTo>
                    <a:pt x="12" y="40"/>
                  </a:lnTo>
                  <a:lnTo>
                    <a:pt x="12" y="36"/>
                  </a:lnTo>
                  <a:lnTo>
                    <a:pt x="12" y="36"/>
                  </a:lnTo>
                  <a:lnTo>
                    <a:pt x="4" y="30"/>
                  </a:lnTo>
                  <a:lnTo>
                    <a:pt x="2" y="24"/>
                  </a:lnTo>
                  <a:lnTo>
                    <a:pt x="2" y="24"/>
                  </a:lnTo>
                  <a:lnTo>
                    <a:pt x="0" y="8"/>
                  </a:lnTo>
                  <a:lnTo>
                    <a:pt x="0" y="4"/>
                  </a:lnTo>
                  <a:lnTo>
                    <a:pt x="0" y="0"/>
                  </a:lnTo>
                  <a:lnTo>
                    <a:pt x="2" y="0"/>
                  </a:lnTo>
                  <a:lnTo>
                    <a:pt x="2" y="0"/>
                  </a:lnTo>
                  <a:lnTo>
                    <a:pt x="12" y="4"/>
                  </a:lnTo>
                  <a:lnTo>
                    <a:pt x="18" y="14"/>
                  </a:lnTo>
                  <a:lnTo>
                    <a:pt x="24" y="28"/>
                  </a:lnTo>
                  <a:lnTo>
                    <a:pt x="24" y="28"/>
                  </a:lnTo>
                  <a:lnTo>
                    <a:pt x="28" y="46"/>
                  </a:lnTo>
                  <a:lnTo>
                    <a:pt x="28" y="46"/>
                  </a:lnTo>
                  <a:lnTo>
                    <a:pt x="28" y="50"/>
                  </a:lnTo>
                  <a:lnTo>
                    <a:pt x="28" y="58"/>
                  </a:lnTo>
                  <a:lnTo>
                    <a:pt x="28" y="58"/>
                  </a:lnTo>
                  <a:lnTo>
                    <a:pt x="28" y="68"/>
                  </a:lnTo>
                  <a:lnTo>
                    <a:pt x="30" y="74"/>
                  </a:lnTo>
                  <a:lnTo>
                    <a:pt x="40" y="86"/>
                  </a:lnTo>
                  <a:lnTo>
                    <a:pt x="40" y="86"/>
                  </a:lnTo>
                  <a:lnTo>
                    <a:pt x="40" y="100"/>
                  </a:lnTo>
                  <a:lnTo>
                    <a:pt x="40" y="108"/>
                  </a:lnTo>
                  <a:lnTo>
                    <a:pt x="38" y="110"/>
                  </a:lnTo>
                  <a:lnTo>
                    <a:pt x="38" y="110"/>
                  </a:lnTo>
                  <a:lnTo>
                    <a:pt x="30" y="120"/>
                  </a:lnTo>
                  <a:lnTo>
                    <a:pt x="30" y="126"/>
                  </a:lnTo>
                  <a:lnTo>
                    <a:pt x="34" y="130"/>
                  </a:lnTo>
                  <a:lnTo>
                    <a:pt x="34" y="140"/>
                  </a:lnTo>
                  <a:lnTo>
                    <a:pt x="34" y="140"/>
                  </a:lnTo>
                  <a:lnTo>
                    <a:pt x="34" y="148"/>
                  </a:lnTo>
                  <a:lnTo>
                    <a:pt x="34" y="154"/>
                  </a:lnTo>
                  <a:lnTo>
                    <a:pt x="34" y="154"/>
                  </a:lnTo>
                  <a:lnTo>
                    <a:pt x="38" y="168"/>
                  </a:lnTo>
                  <a:lnTo>
                    <a:pt x="38" y="168"/>
                  </a:lnTo>
                  <a:lnTo>
                    <a:pt x="38" y="178"/>
                  </a:lnTo>
                  <a:lnTo>
                    <a:pt x="38" y="184"/>
                  </a:lnTo>
                  <a:lnTo>
                    <a:pt x="42" y="184"/>
                  </a:lnTo>
                  <a:lnTo>
                    <a:pt x="42" y="184"/>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17" name="MALI"/>
            <p:cNvSpPr>
              <a:spLocks/>
            </p:cNvSpPr>
            <p:nvPr/>
          </p:nvSpPr>
          <p:spPr bwMode="auto">
            <a:xfrm>
              <a:off x="5365529" y="1896328"/>
              <a:ext cx="843832" cy="801808"/>
            </a:xfrm>
            <a:custGeom>
              <a:avLst/>
              <a:gdLst>
                <a:gd name="T0" fmla="*/ 16 w 660"/>
                <a:gd name="T1" fmla="*/ 456 h 668"/>
                <a:gd name="T2" fmla="*/ 26 w 660"/>
                <a:gd name="T3" fmla="*/ 426 h 668"/>
                <a:gd name="T4" fmla="*/ 64 w 660"/>
                <a:gd name="T5" fmla="*/ 434 h 668"/>
                <a:gd name="T6" fmla="*/ 110 w 660"/>
                <a:gd name="T7" fmla="*/ 432 h 668"/>
                <a:gd name="T8" fmla="*/ 134 w 660"/>
                <a:gd name="T9" fmla="*/ 432 h 668"/>
                <a:gd name="T10" fmla="*/ 266 w 660"/>
                <a:gd name="T11" fmla="*/ 432 h 668"/>
                <a:gd name="T12" fmla="*/ 274 w 660"/>
                <a:gd name="T13" fmla="*/ 402 h 668"/>
                <a:gd name="T14" fmla="*/ 264 w 660"/>
                <a:gd name="T15" fmla="*/ 366 h 668"/>
                <a:gd name="T16" fmla="*/ 272 w 660"/>
                <a:gd name="T17" fmla="*/ 4 h 668"/>
                <a:gd name="T18" fmla="*/ 374 w 660"/>
                <a:gd name="T19" fmla="*/ 58 h 668"/>
                <a:gd name="T20" fmla="*/ 536 w 660"/>
                <a:gd name="T21" fmla="*/ 180 h 668"/>
                <a:gd name="T22" fmla="*/ 540 w 660"/>
                <a:gd name="T23" fmla="*/ 198 h 668"/>
                <a:gd name="T24" fmla="*/ 560 w 660"/>
                <a:gd name="T25" fmla="*/ 214 h 668"/>
                <a:gd name="T26" fmla="*/ 578 w 660"/>
                <a:gd name="T27" fmla="*/ 218 h 668"/>
                <a:gd name="T28" fmla="*/ 602 w 660"/>
                <a:gd name="T29" fmla="*/ 230 h 668"/>
                <a:gd name="T30" fmla="*/ 618 w 660"/>
                <a:gd name="T31" fmla="*/ 258 h 668"/>
                <a:gd name="T32" fmla="*/ 640 w 660"/>
                <a:gd name="T33" fmla="*/ 272 h 668"/>
                <a:gd name="T34" fmla="*/ 658 w 660"/>
                <a:gd name="T35" fmla="*/ 364 h 668"/>
                <a:gd name="T36" fmla="*/ 648 w 660"/>
                <a:gd name="T37" fmla="*/ 402 h 668"/>
                <a:gd name="T38" fmla="*/ 632 w 660"/>
                <a:gd name="T39" fmla="*/ 428 h 668"/>
                <a:gd name="T40" fmla="*/ 608 w 660"/>
                <a:gd name="T41" fmla="*/ 434 h 668"/>
                <a:gd name="T42" fmla="*/ 548 w 660"/>
                <a:gd name="T43" fmla="*/ 442 h 668"/>
                <a:gd name="T44" fmla="*/ 516 w 660"/>
                <a:gd name="T45" fmla="*/ 454 h 668"/>
                <a:gd name="T46" fmla="*/ 498 w 660"/>
                <a:gd name="T47" fmla="*/ 456 h 668"/>
                <a:gd name="T48" fmla="*/ 466 w 660"/>
                <a:gd name="T49" fmla="*/ 452 h 668"/>
                <a:gd name="T50" fmla="*/ 414 w 660"/>
                <a:gd name="T51" fmla="*/ 478 h 668"/>
                <a:gd name="T52" fmla="*/ 394 w 660"/>
                <a:gd name="T53" fmla="*/ 486 h 668"/>
                <a:gd name="T54" fmla="*/ 376 w 660"/>
                <a:gd name="T55" fmla="*/ 502 h 668"/>
                <a:gd name="T56" fmla="*/ 358 w 660"/>
                <a:gd name="T57" fmla="*/ 512 h 668"/>
                <a:gd name="T58" fmla="*/ 352 w 660"/>
                <a:gd name="T59" fmla="*/ 534 h 668"/>
                <a:gd name="T60" fmla="*/ 322 w 660"/>
                <a:gd name="T61" fmla="*/ 528 h 668"/>
                <a:gd name="T62" fmla="*/ 322 w 660"/>
                <a:gd name="T63" fmla="*/ 550 h 668"/>
                <a:gd name="T64" fmla="*/ 308 w 660"/>
                <a:gd name="T65" fmla="*/ 576 h 668"/>
                <a:gd name="T66" fmla="*/ 282 w 660"/>
                <a:gd name="T67" fmla="*/ 590 h 668"/>
                <a:gd name="T68" fmla="*/ 278 w 660"/>
                <a:gd name="T69" fmla="*/ 604 h 668"/>
                <a:gd name="T70" fmla="*/ 272 w 660"/>
                <a:gd name="T71" fmla="*/ 628 h 668"/>
                <a:gd name="T72" fmla="*/ 264 w 660"/>
                <a:gd name="T73" fmla="*/ 656 h 668"/>
                <a:gd name="T74" fmla="*/ 246 w 660"/>
                <a:gd name="T75" fmla="*/ 662 h 668"/>
                <a:gd name="T76" fmla="*/ 242 w 660"/>
                <a:gd name="T77" fmla="*/ 640 h 668"/>
                <a:gd name="T78" fmla="*/ 224 w 660"/>
                <a:gd name="T79" fmla="*/ 642 h 668"/>
                <a:gd name="T80" fmla="*/ 212 w 660"/>
                <a:gd name="T81" fmla="*/ 660 h 668"/>
                <a:gd name="T82" fmla="*/ 192 w 660"/>
                <a:gd name="T83" fmla="*/ 656 h 668"/>
                <a:gd name="T84" fmla="*/ 176 w 660"/>
                <a:gd name="T85" fmla="*/ 662 h 668"/>
                <a:gd name="T86" fmla="*/ 160 w 660"/>
                <a:gd name="T87" fmla="*/ 646 h 668"/>
                <a:gd name="T88" fmla="*/ 152 w 660"/>
                <a:gd name="T89" fmla="*/ 628 h 668"/>
                <a:gd name="T90" fmla="*/ 156 w 660"/>
                <a:gd name="T91" fmla="*/ 616 h 668"/>
                <a:gd name="T92" fmla="*/ 140 w 660"/>
                <a:gd name="T93" fmla="*/ 600 h 668"/>
                <a:gd name="T94" fmla="*/ 134 w 660"/>
                <a:gd name="T95" fmla="*/ 578 h 668"/>
                <a:gd name="T96" fmla="*/ 116 w 660"/>
                <a:gd name="T97" fmla="*/ 564 h 668"/>
                <a:gd name="T98" fmla="*/ 116 w 660"/>
                <a:gd name="T99" fmla="*/ 574 h 668"/>
                <a:gd name="T100" fmla="*/ 90 w 660"/>
                <a:gd name="T101" fmla="*/ 578 h 668"/>
                <a:gd name="T102" fmla="*/ 62 w 660"/>
                <a:gd name="T103" fmla="*/ 580 h 668"/>
                <a:gd name="T104" fmla="*/ 32 w 660"/>
                <a:gd name="T105" fmla="*/ 580 h 668"/>
                <a:gd name="T106" fmla="*/ 32 w 660"/>
                <a:gd name="T107" fmla="*/ 560 h 668"/>
                <a:gd name="T108" fmla="*/ 26 w 660"/>
                <a:gd name="T109" fmla="*/ 528 h 668"/>
                <a:gd name="T110" fmla="*/ 10 w 660"/>
                <a:gd name="T111" fmla="*/ 514 h 668"/>
                <a:gd name="T112" fmla="*/ 4 w 660"/>
                <a:gd name="T113" fmla="*/ 482 h 668"/>
                <a:gd name="T114" fmla="*/ 0 w 660"/>
                <a:gd name="T115" fmla="*/ 462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0" h="668">
                  <a:moveTo>
                    <a:pt x="0" y="462"/>
                  </a:moveTo>
                  <a:lnTo>
                    <a:pt x="0" y="462"/>
                  </a:lnTo>
                  <a:lnTo>
                    <a:pt x="10" y="462"/>
                  </a:lnTo>
                  <a:lnTo>
                    <a:pt x="12" y="462"/>
                  </a:lnTo>
                  <a:lnTo>
                    <a:pt x="16" y="456"/>
                  </a:lnTo>
                  <a:lnTo>
                    <a:pt x="16" y="456"/>
                  </a:lnTo>
                  <a:lnTo>
                    <a:pt x="16" y="454"/>
                  </a:lnTo>
                  <a:lnTo>
                    <a:pt x="22" y="444"/>
                  </a:lnTo>
                  <a:lnTo>
                    <a:pt x="22" y="432"/>
                  </a:lnTo>
                  <a:lnTo>
                    <a:pt x="22" y="432"/>
                  </a:lnTo>
                  <a:lnTo>
                    <a:pt x="24" y="426"/>
                  </a:lnTo>
                  <a:lnTo>
                    <a:pt x="26" y="426"/>
                  </a:lnTo>
                  <a:lnTo>
                    <a:pt x="40" y="432"/>
                  </a:lnTo>
                  <a:lnTo>
                    <a:pt x="50" y="442"/>
                  </a:lnTo>
                  <a:lnTo>
                    <a:pt x="54" y="446"/>
                  </a:lnTo>
                  <a:lnTo>
                    <a:pt x="54" y="446"/>
                  </a:lnTo>
                  <a:lnTo>
                    <a:pt x="56" y="442"/>
                  </a:lnTo>
                  <a:lnTo>
                    <a:pt x="64" y="434"/>
                  </a:lnTo>
                  <a:lnTo>
                    <a:pt x="72" y="432"/>
                  </a:lnTo>
                  <a:lnTo>
                    <a:pt x="82" y="434"/>
                  </a:lnTo>
                  <a:lnTo>
                    <a:pt x="82" y="434"/>
                  </a:lnTo>
                  <a:lnTo>
                    <a:pt x="92" y="434"/>
                  </a:lnTo>
                  <a:lnTo>
                    <a:pt x="102" y="434"/>
                  </a:lnTo>
                  <a:lnTo>
                    <a:pt x="110" y="432"/>
                  </a:lnTo>
                  <a:lnTo>
                    <a:pt x="112" y="428"/>
                  </a:lnTo>
                  <a:lnTo>
                    <a:pt x="112" y="422"/>
                  </a:lnTo>
                  <a:lnTo>
                    <a:pt x="112" y="422"/>
                  </a:lnTo>
                  <a:lnTo>
                    <a:pt x="116" y="428"/>
                  </a:lnTo>
                  <a:lnTo>
                    <a:pt x="122" y="432"/>
                  </a:lnTo>
                  <a:lnTo>
                    <a:pt x="134" y="432"/>
                  </a:lnTo>
                  <a:lnTo>
                    <a:pt x="160" y="432"/>
                  </a:lnTo>
                  <a:lnTo>
                    <a:pt x="160" y="432"/>
                  </a:lnTo>
                  <a:lnTo>
                    <a:pt x="200" y="428"/>
                  </a:lnTo>
                  <a:lnTo>
                    <a:pt x="238" y="428"/>
                  </a:lnTo>
                  <a:lnTo>
                    <a:pt x="238" y="428"/>
                  </a:lnTo>
                  <a:lnTo>
                    <a:pt x="266" y="432"/>
                  </a:lnTo>
                  <a:lnTo>
                    <a:pt x="266" y="432"/>
                  </a:lnTo>
                  <a:lnTo>
                    <a:pt x="272" y="428"/>
                  </a:lnTo>
                  <a:lnTo>
                    <a:pt x="272" y="426"/>
                  </a:lnTo>
                  <a:lnTo>
                    <a:pt x="272" y="414"/>
                  </a:lnTo>
                  <a:lnTo>
                    <a:pt x="272" y="414"/>
                  </a:lnTo>
                  <a:lnTo>
                    <a:pt x="274" y="402"/>
                  </a:lnTo>
                  <a:lnTo>
                    <a:pt x="274" y="394"/>
                  </a:lnTo>
                  <a:lnTo>
                    <a:pt x="272" y="392"/>
                  </a:lnTo>
                  <a:lnTo>
                    <a:pt x="272" y="392"/>
                  </a:lnTo>
                  <a:lnTo>
                    <a:pt x="268" y="386"/>
                  </a:lnTo>
                  <a:lnTo>
                    <a:pt x="266" y="380"/>
                  </a:lnTo>
                  <a:lnTo>
                    <a:pt x="264" y="366"/>
                  </a:lnTo>
                  <a:lnTo>
                    <a:pt x="264" y="366"/>
                  </a:lnTo>
                  <a:lnTo>
                    <a:pt x="246" y="188"/>
                  </a:lnTo>
                  <a:lnTo>
                    <a:pt x="238" y="96"/>
                  </a:lnTo>
                  <a:lnTo>
                    <a:pt x="226" y="4"/>
                  </a:lnTo>
                  <a:lnTo>
                    <a:pt x="226" y="4"/>
                  </a:lnTo>
                  <a:lnTo>
                    <a:pt x="272" y="4"/>
                  </a:lnTo>
                  <a:lnTo>
                    <a:pt x="272" y="4"/>
                  </a:lnTo>
                  <a:lnTo>
                    <a:pt x="286" y="0"/>
                  </a:lnTo>
                  <a:lnTo>
                    <a:pt x="296" y="4"/>
                  </a:lnTo>
                  <a:lnTo>
                    <a:pt x="304" y="8"/>
                  </a:lnTo>
                  <a:lnTo>
                    <a:pt x="304" y="8"/>
                  </a:lnTo>
                  <a:lnTo>
                    <a:pt x="374" y="58"/>
                  </a:lnTo>
                  <a:lnTo>
                    <a:pt x="374" y="58"/>
                  </a:lnTo>
                  <a:lnTo>
                    <a:pt x="446" y="112"/>
                  </a:lnTo>
                  <a:lnTo>
                    <a:pt x="520" y="170"/>
                  </a:lnTo>
                  <a:lnTo>
                    <a:pt x="520" y="170"/>
                  </a:lnTo>
                  <a:lnTo>
                    <a:pt x="534" y="178"/>
                  </a:lnTo>
                  <a:lnTo>
                    <a:pt x="536" y="180"/>
                  </a:lnTo>
                  <a:lnTo>
                    <a:pt x="536" y="188"/>
                  </a:lnTo>
                  <a:lnTo>
                    <a:pt x="536" y="188"/>
                  </a:lnTo>
                  <a:lnTo>
                    <a:pt x="536" y="192"/>
                  </a:lnTo>
                  <a:lnTo>
                    <a:pt x="538" y="198"/>
                  </a:lnTo>
                  <a:lnTo>
                    <a:pt x="540" y="198"/>
                  </a:lnTo>
                  <a:lnTo>
                    <a:pt x="540" y="198"/>
                  </a:lnTo>
                  <a:lnTo>
                    <a:pt x="548" y="200"/>
                  </a:lnTo>
                  <a:lnTo>
                    <a:pt x="550" y="202"/>
                  </a:lnTo>
                  <a:lnTo>
                    <a:pt x="550" y="202"/>
                  </a:lnTo>
                  <a:lnTo>
                    <a:pt x="556" y="210"/>
                  </a:lnTo>
                  <a:lnTo>
                    <a:pt x="560" y="214"/>
                  </a:lnTo>
                  <a:lnTo>
                    <a:pt x="560" y="214"/>
                  </a:lnTo>
                  <a:lnTo>
                    <a:pt x="566" y="218"/>
                  </a:lnTo>
                  <a:lnTo>
                    <a:pt x="574" y="218"/>
                  </a:lnTo>
                  <a:lnTo>
                    <a:pt x="574" y="218"/>
                  </a:lnTo>
                  <a:lnTo>
                    <a:pt x="576" y="218"/>
                  </a:lnTo>
                  <a:lnTo>
                    <a:pt x="576" y="218"/>
                  </a:lnTo>
                  <a:lnTo>
                    <a:pt x="578" y="218"/>
                  </a:lnTo>
                  <a:lnTo>
                    <a:pt x="580" y="218"/>
                  </a:lnTo>
                  <a:lnTo>
                    <a:pt x="580" y="218"/>
                  </a:lnTo>
                  <a:lnTo>
                    <a:pt x="584" y="224"/>
                  </a:lnTo>
                  <a:lnTo>
                    <a:pt x="590" y="228"/>
                  </a:lnTo>
                  <a:lnTo>
                    <a:pt x="590" y="228"/>
                  </a:lnTo>
                  <a:lnTo>
                    <a:pt x="602" y="230"/>
                  </a:lnTo>
                  <a:lnTo>
                    <a:pt x="616" y="232"/>
                  </a:lnTo>
                  <a:lnTo>
                    <a:pt x="616" y="232"/>
                  </a:lnTo>
                  <a:lnTo>
                    <a:pt x="618" y="240"/>
                  </a:lnTo>
                  <a:lnTo>
                    <a:pt x="618" y="244"/>
                  </a:lnTo>
                  <a:lnTo>
                    <a:pt x="618" y="258"/>
                  </a:lnTo>
                  <a:lnTo>
                    <a:pt x="618" y="258"/>
                  </a:lnTo>
                  <a:lnTo>
                    <a:pt x="616" y="268"/>
                  </a:lnTo>
                  <a:lnTo>
                    <a:pt x="618" y="272"/>
                  </a:lnTo>
                  <a:lnTo>
                    <a:pt x="620" y="272"/>
                  </a:lnTo>
                  <a:lnTo>
                    <a:pt x="620" y="272"/>
                  </a:lnTo>
                  <a:lnTo>
                    <a:pt x="630" y="272"/>
                  </a:lnTo>
                  <a:lnTo>
                    <a:pt x="640" y="272"/>
                  </a:lnTo>
                  <a:lnTo>
                    <a:pt x="658" y="268"/>
                  </a:lnTo>
                  <a:lnTo>
                    <a:pt x="658" y="268"/>
                  </a:lnTo>
                  <a:lnTo>
                    <a:pt x="658" y="292"/>
                  </a:lnTo>
                  <a:lnTo>
                    <a:pt x="660" y="314"/>
                  </a:lnTo>
                  <a:lnTo>
                    <a:pt x="660" y="340"/>
                  </a:lnTo>
                  <a:lnTo>
                    <a:pt x="658" y="364"/>
                  </a:lnTo>
                  <a:lnTo>
                    <a:pt x="658" y="364"/>
                  </a:lnTo>
                  <a:lnTo>
                    <a:pt x="658" y="376"/>
                  </a:lnTo>
                  <a:lnTo>
                    <a:pt x="658" y="386"/>
                  </a:lnTo>
                  <a:lnTo>
                    <a:pt x="658" y="386"/>
                  </a:lnTo>
                  <a:lnTo>
                    <a:pt x="656" y="394"/>
                  </a:lnTo>
                  <a:lnTo>
                    <a:pt x="648" y="402"/>
                  </a:lnTo>
                  <a:lnTo>
                    <a:pt x="648" y="402"/>
                  </a:lnTo>
                  <a:lnTo>
                    <a:pt x="646" y="418"/>
                  </a:lnTo>
                  <a:lnTo>
                    <a:pt x="646" y="418"/>
                  </a:lnTo>
                  <a:lnTo>
                    <a:pt x="640" y="426"/>
                  </a:lnTo>
                  <a:lnTo>
                    <a:pt x="632" y="428"/>
                  </a:lnTo>
                  <a:lnTo>
                    <a:pt x="632" y="428"/>
                  </a:lnTo>
                  <a:lnTo>
                    <a:pt x="630" y="434"/>
                  </a:lnTo>
                  <a:lnTo>
                    <a:pt x="630" y="434"/>
                  </a:lnTo>
                  <a:lnTo>
                    <a:pt x="628" y="434"/>
                  </a:lnTo>
                  <a:lnTo>
                    <a:pt x="628" y="434"/>
                  </a:lnTo>
                  <a:lnTo>
                    <a:pt x="618" y="434"/>
                  </a:lnTo>
                  <a:lnTo>
                    <a:pt x="608" y="434"/>
                  </a:lnTo>
                  <a:lnTo>
                    <a:pt x="608" y="434"/>
                  </a:lnTo>
                  <a:lnTo>
                    <a:pt x="602" y="438"/>
                  </a:lnTo>
                  <a:lnTo>
                    <a:pt x="590" y="438"/>
                  </a:lnTo>
                  <a:lnTo>
                    <a:pt x="568" y="438"/>
                  </a:lnTo>
                  <a:lnTo>
                    <a:pt x="568" y="438"/>
                  </a:lnTo>
                  <a:lnTo>
                    <a:pt x="548" y="442"/>
                  </a:lnTo>
                  <a:lnTo>
                    <a:pt x="538" y="444"/>
                  </a:lnTo>
                  <a:lnTo>
                    <a:pt x="534" y="452"/>
                  </a:lnTo>
                  <a:lnTo>
                    <a:pt x="534" y="452"/>
                  </a:lnTo>
                  <a:lnTo>
                    <a:pt x="524" y="454"/>
                  </a:lnTo>
                  <a:lnTo>
                    <a:pt x="516" y="454"/>
                  </a:lnTo>
                  <a:lnTo>
                    <a:pt x="516" y="454"/>
                  </a:lnTo>
                  <a:lnTo>
                    <a:pt x="508" y="454"/>
                  </a:lnTo>
                  <a:lnTo>
                    <a:pt x="508" y="454"/>
                  </a:lnTo>
                  <a:lnTo>
                    <a:pt x="500" y="454"/>
                  </a:lnTo>
                  <a:lnTo>
                    <a:pt x="498" y="454"/>
                  </a:lnTo>
                  <a:lnTo>
                    <a:pt x="498" y="456"/>
                  </a:lnTo>
                  <a:lnTo>
                    <a:pt x="498" y="456"/>
                  </a:lnTo>
                  <a:lnTo>
                    <a:pt x="486" y="452"/>
                  </a:lnTo>
                  <a:lnTo>
                    <a:pt x="486" y="452"/>
                  </a:lnTo>
                  <a:lnTo>
                    <a:pt x="480" y="452"/>
                  </a:lnTo>
                  <a:lnTo>
                    <a:pt x="474" y="452"/>
                  </a:lnTo>
                  <a:lnTo>
                    <a:pt x="474" y="452"/>
                  </a:lnTo>
                  <a:lnTo>
                    <a:pt x="466" y="452"/>
                  </a:lnTo>
                  <a:lnTo>
                    <a:pt x="460" y="452"/>
                  </a:lnTo>
                  <a:lnTo>
                    <a:pt x="456" y="454"/>
                  </a:lnTo>
                  <a:lnTo>
                    <a:pt x="456" y="454"/>
                  </a:lnTo>
                  <a:lnTo>
                    <a:pt x="434" y="466"/>
                  </a:lnTo>
                  <a:lnTo>
                    <a:pt x="414" y="478"/>
                  </a:lnTo>
                  <a:lnTo>
                    <a:pt x="414" y="478"/>
                  </a:lnTo>
                  <a:lnTo>
                    <a:pt x="408" y="482"/>
                  </a:lnTo>
                  <a:lnTo>
                    <a:pt x="408" y="486"/>
                  </a:lnTo>
                  <a:lnTo>
                    <a:pt x="406" y="488"/>
                  </a:lnTo>
                  <a:lnTo>
                    <a:pt x="404" y="488"/>
                  </a:lnTo>
                  <a:lnTo>
                    <a:pt x="404" y="488"/>
                  </a:lnTo>
                  <a:lnTo>
                    <a:pt x="394" y="486"/>
                  </a:lnTo>
                  <a:lnTo>
                    <a:pt x="388" y="484"/>
                  </a:lnTo>
                  <a:lnTo>
                    <a:pt x="386" y="486"/>
                  </a:lnTo>
                  <a:lnTo>
                    <a:pt x="386" y="486"/>
                  </a:lnTo>
                  <a:lnTo>
                    <a:pt x="378" y="494"/>
                  </a:lnTo>
                  <a:lnTo>
                    <a:pt x="376" y="502"/>
                  </a:lnTo>
                  <a:lnTo>
                    <a:pt x="376" y="502"/>
                  </a:lnTo>
                  <a:lnTo>
                    <a:pt x="374" y="512"/>
                  </a:lnTo>
                  <a:lnTo>
                    <a:pt x="374" y="512"/>
                  </a:lnTo>
                  <a:lnTo>
                    <a:pt x="372" y="512"/>
                  </a:lnTo>
                  <a:lnTo>
                    <a:pt x="366" y="512"/>
                  </a:lnTo>
                  <a:lnTo>
                    <a:pt x="358" y="512"/>
                  </a:lnTo>
                  <a:lnTo>
                    <a:pt x="358" y="512"/>
                  </a:lnTo>
                  <a:lnTo>
                    <a:pt x="362" y="522"/>
                  </a:lnTo>
                  <a:lnTo>
                    <a:pt x="362" y="528"/>
                  </a:lnTo>
                  <a:lnTo>
                    <a:pt x="362" y="528"/>
                  </a:lnTo>
                  <a:lnTo>
                    <a:pt x="354" y="528"/>
                  </a:lnTo>
                  <a:lnTo>
                    <a:pt x="352" y="528"/>
                  </a:lnTo>
                  <a:lnTo>
                    <a:pt x="352" y="534"/>
                  </a:lnTo>
                  <a:lnTo>
                    <a:pt x="352" y="534"/>
                  </a:lnTo>
                  <a:lnTo>
                    <a:pt x="338" y="528"/>
                  </a:lnTo>
                  <a:lnTo>
                    <a:pt x="334" y="524"/>
                  </a:lnTo>
                  <a:lnTo>
                    <a:pt x="332" y="518"/>
                  </a:lnTo>
                  <a:lnTo>
                    <a:pt x="332" y="518"/>
                  </a:lnTo>
                  <a:lnTo>
                    <a:pt x="322" y="528"/>
                  </a:lnTo>
                  <a:lnTo>
                    <a:pt x="318" y="536"/>
                  </a:lnTo>
                  <a:lnTo>
                    <a:pt x="318" y="538"/>
                  </a:lnTo>
                  <a:lnTo>
                    <a:pt x="318" y="538"/>
                  </a:lnTo>
                  <a:lnTo>
                    <a:pt x="322" y="546"/>
                  </a:lnTo>
                  <a:lnTo>
                    <a:pt x="322" y="550"/>
                  </a:lnTo>
                  <a:lnTo>
                    <a:pt x="322" y="550"/>
                  </a:lnTo>
                  <a:lnTo>
                    <a:pt x="314" y="550"/>
                  </a:lnTo>
                  <a:lnTo>
                    <a:pt x="312" y="550"/>
                  </a:lnTo>
                  <a:lnTo>
                    <a:pt x="312" y="554"/>
                  </a:lnTo>
                  <a:lnTo>
                    <a:pt x="312" y="554"/>
                  </a:lnTo>
                  <a:lnTo>
                    <a:pt x="312" y="568"/>
                  </a:lnTo>
                  <a:lnTo>
                    <a:pt x="308" y="576"/>
                  </a:lnTo>
                  <a:lnTo>
                    <a:pt x="304" y="580"/>
                  </a:lnTo>
                  <a:lnTo>
                    <a:pt x="304" y="580"/>
                  </a:lnTo>
                  <a:lnTo>
                    <a:pt x="296" y="586"/>
                  </a:lnTo>
                  <a:lnTo>
                    <a:pt x="286" y="588"/>
                  </a:lnTo>
                  <a:lnTo>
                    <a:pt x="286" y="588"/>
                  </a:lnTo>
                  <a:lnTo>
                    <a:pt x="282" y="590"/>
                  </a:lnTo>
                  <a:lnTo>
                    <a:pt x="274" y="594"/>
                  </a:lnTo>
                  <a:lnTo>
                    <a:pt x="274" y="594"/>
                  </a:lnTo>
                  <a:lnTo>
                    <a:pt x="278" y="594"/>
                  </a:lnTo>
                  <a:lnTo>
                    <a:pt x="278" y="596"/>
                  </a:lnTo>
                  <a:lnTo>
                    <a:pt x="278" y="600"/>
                  </a:lnTo>
                  <a:lnTo>
                    <a:pt x="278" y="604"/>
                  </a:lnTo>
                  <a:lnTo>
                    <a:pt x="278" y="604"/>
                  </a:lnTo>
                  <a:lnTo>
                    <a:pt x="282" y="606"/>
                  </a:lnTo>
                  <a:lnTo>
                    <a:pt x="282" y="614"/>
                  </a:lnTo>
                  <a:lnTo>
                    <a:pt x="278" y="620"/>
                  </a:lnTo>
                  <a:lnTo>
                    <a:pt x="278" y="620"/>
                  </a:lnTo>
                  <a:lnTo>
                    <a:pt x="272" y="628"/>
                  </a:lnTo>
                  <a:lnTo>
                    <a:pt x="272" y="628"/>
                  </a:lnTo>
                  <a:lnTo>
                    <a:pt x="272" y="640"/>
                  </a:lnTo>
                  <a:lnTo>
                    <a:pt x="272" y="646"/>
                  </a:lnTo>
                  <a:lnTo>
                    <a:pt x="268" y="652"/>
                  </a:lnTo>
                  <a:lnTo>
                    <a:pt x="268" y="652"/>
                  </a:lnTo>
                  <a:lnTo>
                    <a:pt x="264" y="656"/>
                  </a:lnTo>
                  <a:lnTo>
                    <a:pt x="256" y="656"/>
                  </a:lnTo>
                  <a:lnTo>
                    <a:pt x="256" y="656"/>
                  </a:lnTo>
                  <a:lnTo>
                    <a:pt x="254" y="658"/>
                  </a:lnTo>
                  <a:lnTo>
                    <a:pt x="254" y="660"/>
                  </a:lnTo>
                  <a:lnTo>
                    <a:pt x="252" y="662"/>
                  </a:lnTo>
                  <a:lnTo>
                    <a:pt x="246" y="662"/>
                  </a:lnTo>
                  <a:lnTo>
                    <a:pt x="246" y="662"/>
                  </a:lnTo>
                  <a:lnTo>
                    <a:pt x="242" y="660"/>
                  </a:lnTo>
                  <a:lnTo>
                    <a:pt x="242" y="656"/>
                  </a:lnTo>
                  <a:lnTo>
                    <a:pt x="242" y="646"/>
                  </a:lnTo>
                  <a:lnTo>
                    <a:pt x="242" y="640"/>
                  </a:lnTo>
                  <a:lnTo>
                    <a:pt x="242" y="640"/>
                  </a:lnTo>
                  <a:lnTo>
                    <a:pt x="236" y="646"/>
                  </a:lnTo>
                  <a:lnTo>
                    <a:pt x="232" y="648"/>
                  </a:lnTo>
                  <a:lnTo>
                    <a:pt x="232" y="648"/>
                  </a:lnTo>
                  <a:lnTo>
                    <a:pt x="228" y="648"/>
                  </a:lnTo>
                  <a:lnTo>
                    <a:pt x="224" y="642"/>
                  </a:lnTo>
                  <a:lnTo>
                    <a:pt x="224" y="642"/>
                  </a:lnTo>
                  <a:lnTo>
                    <a:pt x="224" y="652"/>
                  </a:lnTo>
                  <a:lnTo>
                    <a:pt x="224" y="658"/>
                  </a:lnTo>
                  <a:lnTo>
                    <a:pt x="218" y="658"/>
                  </a:lnTo>
                  <a:lnTo>
                    <a:pt x="218" y="658"/>
                  </a:lnTo>
                  <a:lnTo>
                    <a:pt x="214" y="658"/>
                  </a:lnTo>
                  <a:lnTo>
                    <a:pt x="212" y="660"/>
                  </a:lnTo>
                  <a:lnTo>
                    <a:pt x="214" y="662"/>
                  </a:lnTo>
                  <a:lnTo>
                    <a:pt x="214" y="662"/>
                  </a:lnTo>
                  <a:lnTo>
                    <a:pt x="206" y="662"/>
                  </a:lnTo>
                  <a:lnTo>
                    <a:pt x="200" y="662"/>
                  </a:lnTo>
                  <a:lnTo>
                    <a:pt x="196" y="658"/>
                  </a:lnTo>
                  <a:lnTo>
                    <a:pt x="192" y="656"/>
                  </a:lnTo>
                  <a:lnTo>
                    <a:pt x="192" y="656"/>
                  </a:lnTo>
                  <a:lnTo>
                    <a:pt x="186" y="656"/>
                  </a:lnTo>
                  <a:lnTo>
                    <a:pt x="184" y="656"/>
                  </a:lnTo>
                  <a:lnTo>
                    <a:pt x="184" y="656"/>
                  </a:lnTo>
                  <a:lnTo>
                    <a:pt x="176" y="660"/>
                  </a:lnTo>
                  <a:lnTo>
                    <a:pt x="176" y="662"/>
                  </a:lnTo>
                  <a:lnTo>
                    <a:pt x="172" y="668"/>
                  </a:lnTo>
                  <a:lnTo>
                    <a:pt x="172" y="668"/>
                  </a:lnTo>
                  <a:lnTo>
                    <a:pt x="172" y="660"/>
                  </a:lnTo>
                  <a:lnTo>
                    <a:pt x="170" y="656"/>
                  </a:lnTo>
                  <a:lnTo>
                    <a:pt x="162" y="652"/>
                  </a:lnTo>
                  <a:lnTo>
                    <a:pt x="160" y="646"/>
                  </a:lnTo>
                  <a:lnTo>
                    <a:pt x="160" y="646"/>
                  </a:lnTo>
                  <a:lnTo>
                    <a:pt x="160" y="640"/>
                  </a:lnTo>
                  <a:lnTo>
                    <a:pt x="160" y="630"/>
                  </a:lnTo>
                  <a:lnTo>
                    <a:pt x="160" y="630"/>
                  </a:lnTo>
                  <a:lnTo>
                    <a:pt x="156" y="628"/>
                  </a:lnTo>
                  <a:lnTo>
                    <a:pt x="152" y="628"/>
                  </a:lnTo>
                  <a:lnTo>
                    <a:pt x="144" y="630"/>
                  </a:lnTo>
                  <a:lnTo>
                    <a:pt x="144" y="630"/>
                  </a:lnTo>
                  <a:lnTo>
                    <a:pt x="146" y="620"/>
                  </a:lnTo>
                  <a:lnTo>
                    <a:pt x="150" y="618"/>
                  </a:lnTo>
                  <a:lnTo>
                    <a:pt x="156" y="616"/>
                  </a:lnTo>
                  <a:lnTo>
                    <a:pt x="156" y="616"/>
                  </a:lnTo>
                  <a:lnTo>
                    <a:pt x="156" y="614"/>
                  </a:lnTo>
                  <a:lnTo>
                    <a:pt x="150" y="608"/>
                  </a:lnTo>
                  <a:lnTo>
                    <a:pt x="144" y="604"/>
                  </a:lnTo>
                  <a:lnTo>
                    <a:pt x="144" y="600"/>
                  </a:lnTo>
                  <a:lnTo>
                    <a:pt x="144" y="600"/>
                  </a:lnTo>
                  <a:lnTo>
                    <a:pt x="140" y="600"/>
                  </a:lnTo>
                  <a:lnTo>
                    <a:pt x="136" y="600"/>
                  </a:lnTo>
                  <a:lnTo>
                    <a:pt x="136" y="594"/>
                  </a:lnTo>
                  <a:lnTo>
                    <a:pt x="136" y="594"/>
                  </a:lnTo>
                  <a:lnTo>
                    <a:pt x="136" y="588"/>
                  </a:lnTo>
                  <a:lnTo>
                    <a:pt x="134" y="578"/>
                  </a:lnTo>
                  <a:lnTo>
                    <a:pt x="134" y="578"/>
                  </a:lnTo>
                  <a:lnTo>
                    <a:pt x="132" y="574"/>
                  </a:lnTo>
                  <a:lnTo>
                    <a:pt x="132" y="568"/>
                  </a:lnTo>
                  <a:lnTo>
                    <a:pt x="130" y="566"/>
                  </a:lnTo>
                  <a:lnTo>
                    <a:pt x="130" y="566"/>
                  </a:lnTo>
                  <a:lnTo>
                    <a:pt x="122" y="564"/>
                  </a:lnTo>
                  <a:lnTo>
                    <a:pt x="116" y="564"/>
                  </a:lnTo>
                  <a:lnTo>
                    <a:pt x="116" y="564"/>
                  </a:lnTo>
                  <a:lnTo>
                    <a:pt x="116" y="566"/>
                  </a:lnTo>
                  <a:lnTo>
                    <a:pt x="120" y="568"/>
                  </a:lnTo>
                  <a:lnTo>
                    <a:pt x="120" y="574"/>
                  </a:lnTo>
                  <a:lnTo>
                    <a:pt x="116" y="574"/>
                  </a:lnTo>
                  <a:lnTo>
                    <a:pt x="116" y="574"/>
                  </a:lnTo>
                  <a:lnTo>
                    <a:pt x="102" y="586"/>
                  </a:lnTo>
                  <a:lnTo>
                    <a:pt x="102" y="586"/>
                  </a:lnTo>
                  <a:lnTo>
                    <a:pt x="96" y="586"/>
                  </a:lnTo>
                  <a:lnTo>
                    <a:pt x="94" y="580"/>
                  </a:lnTo>
                  <a:lnTo>
                    <a:pt x="90" y="578"/>
                  </a:lnTo>
                  <a:lnTo>
                    <a:pt x="90" y="578"/>
                  </a:lnTo>
                  <a:lnTo>
                    <a:pt x="80" y="576"/>
                  </a:lnTo>
                  <a:lnTo>
                    <a:pt x="70" y="580"/>
                  </a:lnTo>
                  <a:lnTo>
                    <a:pt x="70" y="580"/>
                  </a:lnTo>
                  <a:lnTo>
                    <a:pt x="64" y="588"/>
                  </a:lnTo>
                  <a:lnTo>
                    <a:pt x="62" y="586"/>
                  </a:lnTo>
                  <a:lnTo>
                    <a:pt x="62" y="580"/>
                  </a:lnTo>
                  <a:lnTo>
                    <a:pt x="54" y="576"/>
                  </a:lnTo>
                  <a:lnTo>
                    <a:pt x="54" y="576"/>
                  </a:lnTo>
                  <a:lnTo>
                    <a:pt x="50" y="578"/>
                  </a:lnTo>
                  <a:lnTo>
                    <a:pt x="42" y="580"/>
                  </a:lnTo>
                  <a:lnTo>
                    <a:pt x="36" y="586"/>
                  </a:lnTo>
                  <a:lnTo>
                    <a:pt x="32" y="580"/>
                  </a:lnTo>
                  <a:lnTo>
                    <a:pt x="32" y="578"/>
                  </a:lnTo>
                  <a:lnTo>
                    <a:pt x="32" y="578"/>
                  </a:lnTo>
                  <a:lnTo>
                    <a:pt x="32" y="576"/>
                  </a:lnTo>
                  <a:lnTo>
                    <a:pt x="32" y="568"/>
                  </a:lnTo>
                  <a:lnTo>
                    <a:pt x="36" y="566"/>
                  </a:lnTo>
                  <a:lnTo>
                    <a:pt x="32" y="560"/>
                  </a:lnTo>
                  <a:lnTo>
                    <a:pt x="32" y="560"/>
                  </a:lnTo>
                  <a:lnTo>
                    <a:pt x="32" y="554"/>
                  </a:lnTo>
                  <a:lnTo>
                    <a:pt x="32" y="546"/>
                  </a:lnTo>
                  <a:lnTo>
                    <a:pt x="32" y="546"/>
                  </a:lnTo>
                  <a:lnTo>
                    <a:pt x="32" y="538"/>
                  </a:lnTo>
                  <a:lnTo>
                    <a:pt x="26" y="528"/>
                  </a:lnTo>
                  <a:lnTo>
                    <a:pt x="24" y="524"/>
                  </a:lnTo>
                  <a:lnTo>
                    <a:pt x="22" y="524"/>
                  </a:lnTo>
                  <a:lnTo>
                    <a:pt x="16" y="526"/>
                  </a:lnTo>
                  <a:lnTo>
                    <a:pt x="16" y="526"/>
                  </a:lnTo>
                  <a:lnTo>
                    <a:pt x="12" y="522"/>
                  </a:lnTo>
                  <a:lnTo>
                    <a:pt x="10" y="514"/>
                  </a:lnTo>
                  <a:lnTo>
                    <a:pt x="10" y="514"/>
                  </a:lnTo>
                  <a:lnTo>
                    <a:pt x="10" y="508"/>
                  </a:lnTo>
                  <a:lnTo>
                    <a:pt x="12" y="498"/>
                  </a:lnTo>
                  <a:lnTo>
                    <a:pt x="12" y="498"/>
                  </a:lnTo>
                  <a:lnTo>
                    <a:pt x="12" y="488"/>
                  </a:lnTo>
                  <a:lnTo>
                    <a:pt x="4" y="482"/>
                  </a:lnTo>
                  <a:lnTo>
                    <a:pt x="4" y="482"/>
                  </a:lnTo>
                  <a:lnTo>
                    <a:pt x="2" y="478"/>
                  </a:lnTo>
                  <a:lnTo>
                    <a:pt x="2" y="474"/>
                  </a:lnTo>
                  <a:lnTo>
                    <a:pt x="2" y="474"/>
                  </a:lnTo>
                  <a:lnTo>
                    <a:pt x="2" y="468"/>
                  </a:lnTo>
                  <a:lnTo>
                    <a:pt x="0" y="462"/>
                  </a:lnTo>
                  <a:lnTo>
                    <a:pt x="0" y="46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18" name="MAURITANIA"/>
            <p:cNvSpPr>
              <a:spLocks/>
            </p:cNvSpPr>
            <p:nvPr/>
          </p:nvSpPr>
          <p:spPr bwMode="auto">
            <a:xfrm>
              <a:off x="5122608" y="1771497"/>
              <a:ext cx="621368" cy="684177"/>
            </a:xfrm>
            <a:custGeom>
              <a:avLst/>
              <a:gdLst>
                <a:gd name="T0" fmla="*/ 0 w 486"/>
                <a:gd name="T1" fmla="*/ 288 h 570"/>
                <a:gd name="T2" fmla="*/ 10 w 486"/>
                <a:gd name="T3" fmla="*/ 274 h 570"/>
                <a:gd name="T4" fmla="*/ 40 w 486"/>
                <a:gd name="T5" fmla="*/ 274 h 570"/>
                <a:gd name="T6" fmla="*/ 152 w 486"/>
                <a:gd name="T7" fmla="*/ 274 h 570"/>
                <a:gd name="T8" fmla="*/ 162 w 486"/>
                <a:gd name="T9" fmla="*/ 268 h 570"/>
                <a:gd name="T10" fmla="*/ 154 w 486"/>
                <a:gd name="T11" fmla="*/ 208 h 570"/>
                <a:gd name="T12" fmla="*/ 164 w 486"/>
                <a:gd name="T13" fmla="*/ 194 h 570"/>
                <a:gd name="T14" fmla="*/ 194 w 486"/>
                <a:gd name="T15" fmla="*/ 178 h 570"/>
                <a:gd name="T16" fmla="*/ 202 w 486"/>
                <a:gd name="T17" fmla="*/ 158 h 570"/>
                <a:gd name="T18" fmla="*/ 202 w 486"/>
                <a:gd name="T19" fmla="*/ 106 h 570"/>
                <a:gd name="T20" fmla="*/ 204 w 486"/>
                <a:gd name="T21" fmla="*/ 60 h 570"/>
                <a:gd name="T22" fmla="*/ 226 w 486"/>
                <a:gd name="T23" fmla="*/ 62 h 570"/>
                <a:gd name="T24" fmla="*/ 330 w 486"/>
                <a:gd name="T25" fmla="*/ 60 h 570"/>
                <a:gd name="T26" fmla="*/ 334 w 486"/>
                <a:gd name="T27" fmla="*/ 46 h 570"/>
                <a:gd name="T28" fmla="*/ 334 w 486"/>
                <a:gd name="T29" fmla="*/ 0 h 570"/>
                <a:gd name="T30" fmla="*/ 486 w 486"/>
                <a:gd name="T31" fmla="*/ 106 h 570"/>
                <a:gd name="T32" fmla="*/ 434 w 486"/>
                <a:gd name="T33" fmla="*/ 276 h 570"/>
                <a:gd name="T34" fmla="*/ 454 w 486"/>
                <a:gd name="T35" fmla="*/ 470 h 570"/>
                <a:gd name="T36" fmla="*/ 464 w 486"/>
                <a:gd name="T37" fmla="*/ 494 h 570"/>
                <a:gd name="T38" fmla="*/ 462 w 486"/>
                <a:gd name="T39" fmla="*/ 522 h 570"/>
                <a:gd name="T40" fmla="*/ 456 w 486"/>
                <a:gd name="T41" fmla="*/ 532 h 570"/>
                <a:gd name="T42" fmla="*/ 358 w 486"/>
                <a:gd name="T43" fmla="*/ 532 h 570"/>
                <a:gd name="T44" fmla="*/ 314 w 486"/>
                <a:gd name="T45" fmla="*/ 534 h 570"/>
                <a:gd name="T46" fmla="*/ 302 w 486"/>
                <a:gd name="T47" fmla="*/ 530 h 570"/>
                <a:gd name="T48" fmla="*/ 282 w 486"/>
                <a:gd name="T49" fmla="*/ 538 h 570"/>
                <a:gd name="T50" fmla="*/ 262 w 486"/>
                <a:gd name="T51" fmla="*/ 534 h 570"/>
                <a:gd name="T52" fmla="*/ 244 w 486"/>
                <a:gd name="T53" fmla="*/ 550 h 570"/>
                <a:gd name="T54" fmla="*/ 230 w 486"/>
                <a:gd name="T55" fmla="*/ 534 h 570"/>
                <a:gd name="T56" fmla="*/ 216 w 486"/>
                <a:gd name="T57" fmla="*/ 532 h 570"/>
                <a:gd name="T58" fmla="*/ 212 w 486"/>
                <a:gd name="T59" fmla="*/ 538 h 570"/>
                <a:gd name="T60" fmla="*/ 204 w 486"/>
                <a:gd name="T61" fmla="*/ 564 h 570"/>
                <a:gd name="T62" fmla="*/ 192 w 486"/>
                <a:gd name="T63" fmla="*/ 564 h 570"/>
                <a:gd name="T64" fmla="*/ 184 w 486"/>
                <a:gd name="T65" fmla="*/ 560 h 570"/>
                <a:gd name="T66" fmla="*/ 172 w 486"/>
                <a:gd name="T67" fmla="*/ 550 h 570"/>
                <a:gd name="T68" fmla="*/ 160 w 486"/>
                <a:gd name="T69" fmla="*/ 532 h 570"/>
                <a:gd name="T70" fmla="*/ 146 w 486"/>
                <a:gd name="T71" fmla="*/ 518 h 570"/>
                <a:gd name="T72" fmla="*/ 144 w 486"/>
                <a:gd name="T73" fmla="*/ 508 h 570"/>
                <a:gd name="T74" fmla="*/ 126 w 486"/>
                <a:gd name="T75" fmla="*/ 504 h 570"/>
                <a:gd name="T76" fmla="*/ 106 w 486"/>
                <a:gd name="T77" fmla="*/ 482 h 570"/>
                <a:gd name="T78" fmla="*/ 86 w 486"/>
                <a:gd name="T79" fmla="*/ 482 h 570"/>
                <a:gd name="T80" fmla="*/ 70 w 486"/>
                <a:gd name="T81" fmla="*/ 488 h 570"/>
                <a:gd name="T82" fmla="*/ 52 w 486"/>
                <a:gd name="T83" fmla="*/ 490 h 570"/>
                <a:gd name="T84" fmla="*/ 30 w 486"/>
                <a:gd name="T85" fmla="*/ 492 h 570"/>
                <a:gd name="T86" fmla="*/ 20 w 486"/>
                <a:gd name="T87" fmla="*/ 508 h 570"/>
                <a:gd name="T88" fmla="*/ 20 w 486"/>
                <a:gd name="T89" fmla="*/ 508 h 570"/>
                <a:gd name="T90" fmla="*/ 36 w 486"/>
                <a:gd name="T91" fmla="*/ 452 h 570"/>
                <a:gd name="T92" fmla="*/ 40 w 486"/>
                <a:gd name="T93" fmla="*/ 412 h 570"/>
                <a:gd name="T94" fmla="*/ 32 w 486"/>
                <a:gd name="T95" fmla="*/ 380 h 570"/>
                <a:gd name="T96" fmla="*/ 24 w 486"/>
                <a:gd name="T97" fmla="*/ 368 h 570"/>
                <a:gd name="T98" fmla="*/ 26 w 486"/>
                <a:gd name="T99" fmla="*/ 358 h 570"/>
                <a:gd name="T100" fmla="*/ 24 w 486"/>
                <a:gd name="T101" fmla="*/ 356 h 570"/>
                <a:gd name="T102" fmla="*/ 24 w 486"/>
                <a:gd name="T103" fmla="*/ 350 h 570"/>
                <a:gd name="T104" fmla="*/ 30 w 486"/>
                <a:gd name="T105" fmla="*/ 340 h 570"/>
                <a:gd name="T106" fmla="*/ 32 w 486"/>
                <a:gd name="T107" fmla="*/ 330 h 570"/>
                <a:gd name="T108" fmla="*/ 20 w 486"/>
                <a:gd name="T109" fmla="*/ 300 h 570"/>
                <a:gd name="T110" fmla="*/ 16 w 486"/>
                <a:gd name="T111" fmla="*/ 306 h 570"/>
                <a:gd name="T112" fmla="*/ 10 w 486"/>
                <a:gd name="T113" fmla="*/ 288 h 570"/>
                <a:gd name="T114" fmla="*/ 0 w 486"/>
                <a:gd name="T115" fmla="*/ 296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6" h="570">
                  <a:moveTo>
                    <a:pt x="0" y="296"/>
                  </a:moveTo>
                  <a:lnTo>
                    <a:pt x="0" y="296"/>
                  </a:lnTo>
                  <a:lnTo>
                    <a:pt x="0" y="288"/>
                  </a:lnTo>
                  <a:lnTo>
                    <a:pt x="2" y="276"/>
                  </a:lnTo>
                  <a:lnTo>
                    <a:pt x="2" y="276"/>
                  </a:lnTo>
                  <a:lnTo>
                    <a:pt x="10" y="274"/>
                  </a:lnTo>
                  <a:lnTo>
                    <a:pt x="20" y="274"/>
                  </a:lnTo>
                  <a:lnTo>
                    <a:pt x="40" y="274"/>
                  </a:lnTo>
                  <a:lnTo>
                    <a:pt x="40" y="274"/>
                  </a:lnTo>
                  <a:lnTo>
                    <a:pt x="136" y="274"/>
                  </a:lnTo>
                  <a:lnTo>
                    <a:pt x="136" y="274"/>
                  </a:lnTo>
                  <a:lnTo>
                    <a:pt x="152" y="274"/>
                  </a:lnTo>
                  <a:lnTo>
                    <a:pt x="160" y="274"/>
                  </a:lnTo>
                  <a:lnTo>
                    <a:pt x="162" y="268"/>
                  </a:lnTo>
                  <a:lnTo>
                    <a:pt x="162" y="268"/>
                  </a:lnTo>
                  <a:lnTo>
                    <a:pt x="160" y="224"/>
                  </a:lnTo>
                  <a:lnTo>
                    <a:pt x="160" y="224"/>
                  </a:lnTo>
                  <a:lnTo>
                    <a:pt x="154" y="208"/>
                  </a:lnTo>
                  <a:lnTo>
                    <a:pt x="160" y="198"/>
                  </a:lnTo>
                  <a:lnTo>
                    <a:pt x="164" y="194"/>
                  </a:lnTo>
                  <a:lnTo>
                    <a:pt x="164" y="194"/>
                  </a:lnTo>
                  <a:lnTo>
                    <a:pt x="176" y="184"/>
                  </a:lnTo>
                  <a:lnTo>
                    <a:pt x="194" y="178"/>
                  </a:lnTo>
                  <a:lnTo>
                    <a:pt x="194" y="178"/>
                  </a:lnTo>
                  <a:lnTo>
                    <a:pt x="200" y="174"/>
                  </a:lnTo>
                  <a:lnTo>
                    <a:pt x="202" y="172"/>
                  </a:lnTo>
                  <a:lnTo>
                    <a:pt x="202" y="158"/>
                  </a:lnTo>
                  <a:lnTo>
                    <a:pt x="202" y="158"/>
                  </a:lnTo>
                  <a:lnTo>
                    <a:pt x="202" y="106"/>
                  </a:lnTo>
                  <a:lnTo>
                    <a:pt x="202" y="106"/>
                  </a:lnTo>
                  <a:lnTo>
                    <a:pt x="202" y="64"/>
                  </a:lnTo>
                  <a:lnTo>
                    <a:pt x="202" y="64"/>
                  </a:lnTo>
                  <a:lnTo>
                    <a:pt x="204" y="60"/>
                  </a:lnTo>
                  <a:lnTo>
                    <a:pt x="212" y="60"/>
                  </a:lnTo>
                  <a:lnTo>
                    <a:pt x="226" y="62"/>
                  </a:lnTo>
                  <a:lnTo>
                    <a:pt x="226" y="62"/>
                  </a:lnTo>
                  <a:lnTo>
                    <a:pt x="322" y="62"/>
                  </a:lnTo>
                  <a:lnTo>
                    <a:pt x="322" y="62"/>
                  </a:lnTo>
                  <a:lnTo>
                    <a:pt x="330" y="60"/>
                  </a:lnTo>
                  <a:lnTo>
                    <a:pt x="334" y="60"/>
                  </a:lnTo>
                  <a:lnTo>
                    <a:pt x="334" y="54"/>
                  </a:lnTo>
                  <a:lnTo>
                    <a:pt x="334" y="46"/>
                  </a:lnTo>
                  <a:lnTo>
                    <a:pt x="334" y="46"/>
                  </a:lnTo>
                  <a:lnTo>
                    <a:pt x="334" y="0"/>
                  </a:lnTo>
                  <a:lnTo>
                    <a:pt x="334" y="0"/>
                  </a:lnTo>
                  <a:lnTo>
                    <a:pt x="414" y="52"/>
                  </a:lnTo>
                  <a:lnTo>
                    <a:pt x="486" y="106"/>
                  </a:lnTo>
                  <a:lnTo>
                    <a:pt x="486" y="106"/>
                  </a:lnTo>
                  <a:lnTo>
                    <a:pt x="416" y="106"/>
                  </a:lnTo>
                  <a:lnTo>
                    <a:pt x="416" y="106"/>
                  </a:lnTo>
                  <a:lnTo>
                    <a:pt x="434" y="276"/>
                  </a:lnTo>
                  <a:lnTo>
                    <a:pt x="454" y="442"/>
                  </a:lnTo>
                  <a:lnTo>
                    <a:pt x="454" y="442"/>
                  </a:lnTo>
                  <a:lnTo>
                    <a:pt x="454" y="470"/>
                  </a:lnTo>
                  <a:lnTo>
                    <a:pt x="456" y="482"/>
                  </a:lnTo>
                  <a:lnTo>
                    <a:pt x="464" y="494"/>
                  </a:lnTo>
                  <a:lnTo>
                    <a:pt x="464" y="494"/>
                  </a:lnTo>
                  <a:lnTo>
                    <a:pt x="464" y="502"/>
                  </a:lnTo>
                  <a:lnTo>
                    <a:pt x="464" y="508"/>
                  </a:lnTo>
                  <a:lnTo>
                    <a:pt x="462" y="522"/>
                  </a:lnTo>
                  <a:lnTo>
                    <a:pt x="462" y="522"/>
                  </a:lnTo>
                  <a:lnTo>
                    <a:pt x="458" y="530"/>
                  </a:lnTo>
                  <a:lnTo>
                    <a:pt x="456" y="532"/>
                  </a:lnTo>
                  <a:lnTo>
                    <a:pt x="442" y="532"/>
                  </a:lnTo>
                  <a:lnTo>
                    <a:pt x="442" y="532"/>
                  </a:lnTo>
                  <a:lnTo>
                    <a:pt x="358" y="532"/>
                  </a:lnTo>
                  <a:lnTo>
                    <a:pt x="358" y="532"/>
                  </a:lnTo>
                  <a:lnTo>
                    <a:pt x="330" y="534"/>
                  </a:lnTo>
                  <a:lnTo>
                    <a:pt x="314" y="534"/>
                  </a:lnTo>
                  <a:lnTo>
                    <a:pt x="310" y="532"/>
                  </a:lnTo>
                  <a:lnTo>
                    <a:pt x="302" y="530"/>
                  </a:lnTo>
                  <a:lnTo>
                    <a:pt x="302" y="530"/>
                  </a:lnTo>
                  <a:lnTo>
                    <a:pt x="300" y="534"/>
                  </a:lnTo>
                  <a:lnTo>
                    <a:pt x="294" y="538"/>
                  </a:lnTo>
                  <a:lnTo>
                    <a:pt x="282" y="538"/>
                  </a:lnTo>
                  <a:lnTo>
                    <a:pt x="274" y="538"/>
                  </a:lnTo>
                  <a:lnTo>
                    <a:pt x="274" y="538"/>
                  </a:lnTo>
                  <a:lnTo>
                    <a:pt x="262" y="534"/>
                  </a:lnTo>
                  <a:lnTo>
                    <a:pt x="256" y="538"/>
                  </a:lnTo>
                  <a:lnTo>
                    <a:pt x="252" y="542"/>
                  </a:lnTo>
                  <a:lnTo>
                    <a:pt x="244" y="550"/>
                  </a:lnTo>
                  <a:lnTo>
                    <a:pt x="244" y="550"/>
                  </a:lnTo>
                  <a:lnTo>
                    <a:pt x="240" y="544"/>
                  </a:lnTo>
                  <a:lnTo>
                    <a:pt x="230" y="534"/>
                  </a:lnTo>
                  <a:lnTo>
                    <a:pt x="230" y="534"/>
                  </a:lnTo>
                  <a:lnTo>
                    <a:pt x="222" y="530"/>
                  </a:lnTo>
                  <a:lnTo>
                    <a:pt x="216" y="532"/>
                  </a:lnTo>
                  <a:lnTo>
                    <a:pt x="216" y="532"/>
                  </a:lnTo>
                  <a:lnTo>
                    <a:pt x="212" y="532"/>
                  </a:lnTo>
                  <a:lnTo>
                    <a:pt x="212" y="538"/>
                  </a:lnTo>
                  <a:lnTo>
                    <a:pt x="206" y="550"/>
                  </a:lnTo>
                  <a:lnTo>
                    <a:pt x="206" y="560"/>
                  </a:lnTo>
                  <a:lnTo>
                    <a:pt x="204" y="564"/>
                  </a:lnTo>
                  <a:lnTo>
                    <a:pt x="200" y="570"/>
                  </a:lnTo>
                  <a:lnTo>
                    <a:pt x="200" y="570"/>
                  </a:lnTo>
                  <a:lnTo>
                    <a:pt x="192" y="564"/>
                  </a:lnTo>
                  <a:lnTo>
                    <a:pt x="186" y="562"/>
                  </a:lnTo>
                  <a:lnTo>
                    <a:pt x="186" y="562"/>
                  </a:lnTo>
                  <a:lnTo>
                    <a:pt x="184" y="560"/>
                  </a:lnTo>
                  <a:lnTo>
                    <a:pt x="180" y="558"/>
                  </a:lnTo>
                  <a:lnTo>
                    <a:pt x="180" y="558"/>
                  </a:lnTo>
                  <a:lnTo>
                    <a:pt x="172" y="550"/>
                  </a:lnTo>
                  <a:lnTo>
                    <a:pt x="172" y="550"/>
                  </a:lnTo>
                  <a:lnTo>
                    <a:pt x="164" y="542"/>
                  </a:lnTo>
                  <a:lnTo>
                    <a:pt x="160" y="532"/>
                  </a:lnTo>
                  <a:lnTo>
                    <a:pt x="160" y="532"/>
                  </a:lnTo>
                  <a:lnTo>
                    <a:pt x="152" y="524"/>
                  </a:lnTo>
                  <a:lnTo>
                    <a:pt x="146" y="518"/>
                  </a:lnTo>
                  <a:lnTo>
                    <a:pt x="146" y="518"/>
                  </a:lnTo>
                  <a:lnTo>
                    <a:pt x="144" y="510"/>
                  </a:lnTo>
                  <a:lnTo>
                    <a:pt x="144" y="508"/>
                  </a:lnTo>
                  <a:lnTo>
                    <a:pt x="136" y="504"/>
                  </a:lnTo>
                  <a:lnTo>
                    <a:pt x="136" y="504"/>
                  </a:lnTo>
                  <a:lnTo>
                    <a:pt x="126" y="504"/>
                  </a:lnTo>
                  <a:lnTo>
                    <a:pt x="122" y="494"/>
                  </a:lnTo>
                  <a:lnTo>
                    <a:pt x="122" y="494"/>
                  </a:lnTo>
                  <a:lnTo>
                    <a:pt x="106" y="482"/>
                  </a:lnTo>
                  <a:lnTo>
                    <a:pt x="106" y="482"/>
                  </a:lnTo>
                  <a:lnTo>
                    <a:pt x="96" y="482"/>
                  </a:lnTo>
                  <a:lnTo>
                    <a:pt x="86" y="482"/>
                  </a:lnTo>
                  <a:lnTo>
                    <a:pt x="86" y="482"/>
                  </a:lnTo>
                  <a:lnTo>
                    <a:pt x="80" y="482"/>
                  </a:lnTo>
                  <a:lnTo>
                    <a:pt x="70" y="488"/>
                  </a:lnTo>
                  <a:lnTo>
                    <a:pt x="60" y="490"/>
                  </a:lnTo>
                  <a:lnTo>
                    <a:pt x="52" y="490"/>
                  </a:lnTo>
                  <a:lnTo>
                    <a:pt x="52" y="490"/>
                  </a:lnTo>
                  <a:lnTo>
                    <a:pt x="40" y="490"/>
                  </a:lnTo>
                  <a:lnTo>
                    <a:pt x="32" y="490"/>
                  </a:lnTo>
                  <a:lnTo>
                    <a:pt x="30" y="492"/>
                  </a:lnTo>
                  <a:lnTo>
                    <a:pt x="30" y="492"/>
                  </a:lnTo>
                  <a:lnTo>
                    <a:pt x="24" y="498"/>
                  </a:lnTo>
                  <a:lnTo>
                    <a:pt x="20" y="508"/>
                  </a:lnTo>
                  <a:lnTo>
                    <a:pt x="20" y="508"/>
                  </a:lnTo>
                  <a:lnTo>
                    <a:pt x="20" y="508"/>
                  </a:lnTo>
                  <a:lnTo>
                    <a:pt x="20" y="508"/>
                  </a:lnTo>
                  <a:lnTo>
                    <a:pt x="20" y="490"/>
                  </a:lnTo>
                  <a:lnTo>
                    <a:pt x="30" y="470"/>
                  </a:lnTo>
                  <a:lnTo>
                    <a:pt x="36" y="452"/>
                  </a:lnTo>
                  <a:lnTo>
                    <a:pt x="40" y="436"/>
                  </a:lnTo>
                  <a:lnTo>
                    <a:pt x="40" y="436"/>
                  </a:lnTo>
                  <a:lnTo>
                    <a:pt x="40" y="412"/>
                  </a:lnTo>
                  <a:lnTo>
                    <a:pt x="32" y="388"/>
                  </a:lnTo>
                  <a:lnTo>
                    <a:pt x="32" y="388"/>
                  </a:lnTo>
                  <a:lnTo>
                    <a:pt x="32" y="380"/>
                  </a:lnTo>
                  <a:lnTo>
                    <a:pt x="30" y="372"/>
                  </a:lnTo>
                  <a:lnTo>
                    <a:pt x="30" y="372"/>
                  </a:lnTo>
                  <a:lnTo>
                    <a:pt x="24" y="368"/>
                  </a:lnTo>
                  <a:lnTo>
                    <a:pt x="20" y="360"/>
                  </a:lnTo>
                  <a:lnTo>
                    <a:pt x="20" y="360"/>
                  </a:lnTo>
                  <a:lnTo>
                    <a:pt x="26" y="358"/>
                  </a:lnTo>
                  <a:lnTo>
                    <a:pt x="26" y="356"/>
                  </a:lnTo>
                  <a:lnTo>
                    <a:pt x="26" y="356"/>
                  </a:lnTo>
                  <a:lnTo>
                    <a:pt x="24" y="356"/>
                  </a:lnTo>
                  <a:lnTo>
                    <a:pt x="20" y="358"/>
                  </a:lnTo>
                  <a:lnTo>
                    <a:pt x="20" y="358"/>
                  </a:lnTo>
                  <a:lnTo>
                    <a:pt x="24" y="350"/>
                  </a:lnTo>
                  <a:lnTo>
                    <a:pt x="30" y="346"/>
                  </a:lnTo>
                  <a:lnTo>
                    <a:pt x="30" y="346"/>
                  </a:lnTo>
                  <a:lnTo>
                    <a:pt x="30" y="340"/>
                  </a:lnTo>
                  <a:lnTo>
                    <a:pt x="30" y="336"/>
                  </a:lnTo>
                  <a:lnTo>
                    <a:pt x="30" y="336"/>
                  </a:lnTo>
                  <a:lnTo>
                    <a:pt x="32" y="330"/>
                  </a:lnTo>
                  <a:lnTo>
                    <a:pt x="32" y="328"/>
                  </a:lnTo>
                  <a:lnTo>
                    <a:pt x="30" y="318"/>
                  </a:lnTo>
                  <a:lnTo>
                    <a:pt x="20" y="300"/>
                  </a:lnTo>
                  <a:lnTo>
                    <a:pt x="20" y="300"/>
                  </a:lnTo>
                  <a:lnTo>
                    <a:pt x="16" y="306"/>
                  </a:lnTo>
                  <a:lnTo>
                    <a:pt x="16" y="306"/>
                  </a:lnTo>
                  <a:lnTo>
                    <a:pt x="14" y="304"/>
                  </a:lnTo>
                  <a:lnTo>
                    <a:pt x="12" y="294"/>
                  </a:lnTo>
                  <a:lnTo>
                    <a:pt x="10" y="288"/>
                  </a:lnTo>
                  <a:lnTo>
                    <a:pt x="2" y="280"/>
                  </a:lnTo>
                  <a:lnTo>
                    <a:pt x="2" y="280"/>
                  </a:lnTo>
                  <a:lnTo>
                    <a:pt x="0" y="296"/>
                  </a:lnTo>
                  <a:lnTo>
                    <a:pt x="0" y="296"/>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19" name="NIGER"/>
            <p:cNvSpPr>
              <a:spLocks/>
            </p:cNvSpPr>
            <p:nvPr/>
          </p:nvSpPr>
          <p:spPr bwMode="auto">
            <a:xfrm>
              <a:off x="5999681" y="1980350"/>
              <a:ext cx="808033" cy="636165"/>
            </a:xfrm>
            <a:custGeom>
              <a:avLst/>
              <a:gdLst>
                <a:gd name="T0" fmla="*/ 0 w 632"/>
                <a:gd name="T1" fmla="*/ 396 h 530"/>
                <a:gd name="T2" fmla="*/ 26 w 632"/>
                <a:gd name="T3" fmla="*/ 384 h 530"/>
                <a:gd name="T4" fmla="*/ 40 w 632"/>
                <a:gd name="T5" fmla="*/ 374 h 530"/>
                <a:gd name="T6" fmla="*/ 60 w 632"/>
                <a:gd name="T7" fmla="*/ 368 h 530"/>
                <a:gd name="T8" fmla="*/ 110 w 632"/>
                <a:gd name="T9" fmla="*/ 368 h 530"/>
                <a:gd name="T10" fmla="*/ 112 w 632"/>
                <a:gd name="T11" fmla="*/ 364 h 530"/>
                <a:gd name="T12" fmla="*/ 124 w 632"/>
                <a:gd name="T13" fmla="*/ 364 h 530"/>
                <a:gd name="T14" fmla="*/ 138 w 632"/>
                <a:gd name="T15" fmla="*/ 358 h 530"/>
                <a:gd name="T16" fmla="*/ 150 w 632"/>
                <a:gd name="T17" fmla="*/ 346 h 530"/>
                <a:gd name="T18" fmla="*/ 160 w 632"/>
                <a:gd name="T19" fmla="*/ 316 h 530"/>
                <a:gd name="T20" fmla="*/ 162 w 632"/>
                <a:gd name="T21" fmla="*/ 214 h 530"/>
                <a:gd name="T22" fmla="*/ 172 w 632"/>
                <a:gd name="T23" fmla="*/ 196 h 530"/>
                <a:gd name="T24" fmla="*/ 218 w 632"/>
                <a:gd name="T25" fmla="*/ 186 h 530"/>
                <a:gd name="T26" fmla="*/ 252 w 632"/>
                <a:gd name="T27" fmla="*/ 156 h 530"/>
                <a:gd name="T28" fmla="*/ 354 w 632"/>
                <a:gd name="T29" fmla="*/ 78 h 530"/>
                <a:gd name="T30" fmla="*/ 462 w 632"/>
                <a:gd name="T31" fmla="*/ 8 h 530"/>
                <a:gd name="T32" fmla="*/ 518 w 632"/>
                <a:gd name="T33" fmla="*/ 10 h 530"/>
                <a:gd name="T34" fmla="*/ 558 w 632"/>
                <a:gd name="T35" fmla="*/ 38 h 530"/>
                <a:gd name="T36" fmla="*/ 592 w 632"/>
                <a:gd name="T37" fmla="*/ 22 h 530"/>
                <a:gd name="T38" fmla="*/ 600 w 632"/>
                <a:gd name="T39" fmla="*/ 82 h 530"/>
                <a:gd name="T40" fmla="*/ 618 w 632"/>
                <a:gd name="T41" fmla="*/ 114 h 530"/>
                <a:gd name="T42" fmla="*/ 618 w 632"/>
                <a:gd name="T43" fmla="*/ 126 h 530"/>
                <a:gd name="T44" fmla="*/ 632 w 632"/>
                <a:gd name="T45" fmla="*/ 142 h 530"/>
                <a:gd name="T46" fmla="*/ 622 w 632"/>
                <a:gd name="T47" fmla="*/ 166 h 530"/>
                <a:gd name="T48" fmla="*/ 612 w 632"/>
                <a:gd name="T49" fmla="*/ 268 h 530"/>
                <a:gd name="T50" fmla="*/ 612 w 632"/>
                <a:gd name="T51" fmla="*/ 296 h 530"/>
                <a:gd name="T52" fmla="*/ 572 w 632"/>
                <a:gd name="T53" fmla="*/ 344 h 530"/>
                <a:gd name="T54" fmla="*/ 544 w 632"/>
                <a:gd name="T55" fmla="*/ 392 h 530"/>
                <a:gd name="T56" fmla="*/ 532 w 632"/>
                <a:gd name="T57" fmla="*/ 408 h 530"/>
                <a:gd name="T58" fmla="*/ 538 w 632"/>
                <a:gd name="T59" fmla="*/ 438 h 530"/>
                <a:gd name="T60" fmla="*/ 528 w 632"/>
                <a:gd name="T61" fmla="*/ 442 h 530"/>
                <a:gd name="T62" fmla="*/ 510 w 632"/>
                <a:gd name="T63" fmla="*/ 454 h 530"/>
                <a:gd name="T64" fmla="*/ 484 w 632"/>
                <a:gd name="T65" fmla="*/ 466 h 530"/>
                <a:gd name="T66" fmla="*/ 428 w 632"/>
                <a:gd name="T67" fmla="*/ 454 h 530"/>
                <a:gd name="T68" fmla="*/ 392 w 632"/>
                <a:gd name="T69" fmla="*/ 466 h 530"/>
                <a:gd name="T70" fmla="*/ 380 w 632"/>
                <a:gd name="T71" fmla="*/ 478 h 530"/>
                <a:gd name="T72" fmla="*/ 358 w 632"/>
                <a:gd name="T73" fmla="*/ 478 h 530"/>
                <a:gd name="T74" fmla="*/ 320 w 632"/>
                <a:gd name="T75" fmla="*/ 458 h 530"/>
                <a:gd name="T76" fmla="*/ 290 w 632"/>
                <a:gd name="T77" fmla="*/ 466 h 530"/>
                <a:gd name="T78" fmla="*/ 282 w 632"/>
                <a:gd name="T79" fmla="*/ 468 h 530"/>
                <a:gd name="T80" fmla="*/ 262 w 632"/>
                <a:gd name="T81" fmla="*/ 458 h 530"/>
                <a:gd name="T82" fmla="*/ 244 w 632"/>
                <a:gd name="T83" fmla="*/ 442 h 530"/>
                <a:gd name="T84" fmla="*/ 214 w 632"/>
                <a:gd name="T85" fmla="*/ 432 h 530"/>
                <a:gd name="T86" fmla="*/ 202 w 632"/>
                <a:gd name="T87" fmla="*/ 438 h 530"/>
                <a:gd name="T88" fmla="*/ 172 w 632"/>
                <a:gd name="T89" fmla="*/ 442 h 530"/>
                <a:gd name="T90" fmla="*/ 160 w 632"/>
                <a:gd name="T91" fmla="*/ 456 h 530"/>
                <a:gd name="T92" fmla="*/ 152 w 632"/>
                <a:gd name="T93" fmla="*/ 478 h 530"/>
                <a:gd name="T94" fmla="*/ 140 w 632"/>
                <a:gd name="T95" fmla="*/ 504 h 530"/>
                <a:gd name="T96" fmla="*/ 132 w 632"/>
                <a:gd name="T97" fmla="*/ 520 h 530"/>
                <a:gd name="T98" fmla="*/ 108 w 632"/>
                <a:gd name="T99" fmla="*/ 496 h 530"/>
                <a:gd name="T100" fmla="*/ 88 w 632"/>
                <a:gd name="T101" fmla="*/ 506 h 530"/>
                <a:gd name="T102" fmla="*/ 88 w 632"/>
                <a:gd name="T103" fmla="*/ 518 h 530"/>
                <a:gd name="T104" fmla="*/ 80 w 632"/>
                <a:gd name="T105" fmla="*/ 506 h 530"/>
                <a:gd name="T106" fmla="*/ 82 w 632"/>
                <a:gd name="T107" fmla="*/ 496 h 530"/>
                <a:gd name="T108" fmla="*/ 72 w 632"/>
                <a:gd name="T109" fmla="*/ 484 h 530"/>
                <a:gd name="T110" fmla="*/ 60 w 632"/>
                <a:gd name="T111" fmla="*/ 486 h 530"/>
                <a:gd name="T112" fmla="*/ 32 w 632"/>
                <a:gd name="T113" fmla="*/ 458 h 530"/>
                <a:gd name="T114" fmla="*/ 46 w 632"/>
                <a:gd name="T115" fmla="*/ 456 h 530"/>
                <a:gd name="T116" fmla="*/ 18 w 632"/>
                <a:gd name="T117" fmla="*/ 438 h 530"/>
                <a:gd name="T118" fmla="*/ 10 w 632"/>
                <a:gd name="T119" fmla="*/ 426 h 530"/>
                <a:gd name="T120" fmla="*/ 2 w 632"/>
                <a:gd name="T121" fmla="*/ 40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2" h="530">
                  <a:moveTo>
                    <a:pt x="2" y="408"/>
                  </a:moveTo>
                  <a:lnTo>
                    <a:pt x="2" y="408"/>
                  </a:lnTo>
                  <a:lnTo>
                    <a:pt x="0" y="402"/>
                  </a:lnTo>
                  <a:lnTo>
                    <a:pt x="0" y="396"/>
                  </a:lnTo>
                  <a:lnTo>
                    <a:pt x="2" y="384"/>
                  </a:lnTo>
                  <a:lnTo>
                    <a:pt x="2" y="384"/>
                  </a:lnTo>
                  <a:lnTo>
                    <a:pt x="16" y="384"/>
                  </a:lnTo>
                  <a:lnTo>
                    <a:pt x="26" y="384"/>
                  </a:lnTo>
                  <a:lnTo>
                    <a:pt x="26" y="384"/>
                  </a:lnTo>
                  <a:lnTo>
                    <a:pt x="30" y="384"/>
                  </a:lnTo>
                  <a:lnTo>
                    <a:pt x="32" y="382"/>
                  </a:lnTo>
                  <a:lnTo>
                    <a:pt x="40" y="374"/>
                  </a:lnTo>
                  <a:lnTo>
                    <a:pt x="40" y="374"/>
                  </a:lnTo>
                  <a:lnTo>
                    <a:pt x="46" y="372"/>
                  </a:lnTo>
                  <a:lnTo>
                    <a:pt x="50" y="372"/>
                  </a:lnTo>
                  <a:lnTo>
                    <a:pt x="60" y="368"/>
                  </a:lnTo>
                  <a:lnTo>
                    <a:pt x="60" y="368"/>
                  </a:lnTo>
                  <a:lnTo>
                    <a:pt x="96" y="368"/>
                  </a:lnTo>
                  <a:lnTo>
                    <a:pt x="96" y="368"/>
                  </a:lnTo>
                  <a:lnTo>
                    <a:pt x="110" y="368"/>
                  </a:lnTo>
                  <a:lnTo>
                    <a:pt x="110" y="368"/>
                  </a:lnTo>
                  <a:lnTo>
                    <a:pt x="112" y="368"/>
                  </a:lnTo>
                  <a:lnTo>
                    <a:pt x="112" y="364"/>
                  </a:lnTo>
                  <a:lnTo>
                    <a:pt x="112" y="364"/>
                  </a:lnTo>
                  <a:lnTo>
                    <a:pt x="112" y="364"/>
                  </a:lnTo>
                  <a:lnTo>
                    <a:pt x="112" y="364"/>
                  </a:lnTo>
                  <a:lnTo>
                    <a:pt x="120" y="364"/>
                  </a:lnTo>
                  <a:lnTo>
                    <a:pt x="124" y="364"/>
                  </a:lnTo>
                  <a:lnTo>
                    <a:pt x="132" y="364"/>
                  </a:lnTo>
                  <a:lnTo>
                    <a:pt x="136" y="362"/>
                  </a:lnTo>
                  <a:lnTo>
                    <a:pt x="136" y="362"/>
                  </a:lnTo>
                  <a:lnTo>
                    <a:pt x="138" y="358"/>
                  </a:lnTo>
                  <a:lnTo>
                    <a:pt x="144" y="356"/>
                  </a:lnTo>
                  <a:lnTo>
                    <a:pt x="148" y="352"/>
                  </a:lnTo>
                  <a:lnTo>
                    <a:pt x="150" y="346"/>
                  </a:lnTo>
                  <a:lnTo>
                    <a:pt x="150" y="346"/>
                  </a:lnTo>
                  <a:lnTo>
                    <a:pt x="152" y="336"/>
                  </a:lnTo>
                  <a:lnTo>
                    <a:pt x="154" y="328"/>
                  </a:lnTo>
                  <a:lnTo>
                    <a:pt x="154" y="328"/>
                  </a:lnTo>
                  <a:lnTo>
                    <a:pt x="160" y="316"/>
                  </a:lnTo>
                  <a:lnTo>
                    <a:pt x="162" y="306"/>
                  </a:lnTo>
                  <a:lnTo>
                    <a:pt x="162" y="282"/>
                  </a:lnTo>
                  <a:lnTo>
                    <a:pt x="162" y="282"/>
                  </a:lnTo>
                  <a:lnTo>
                    <a:pt x="162" y="214"/>
                  </a:lnTo>
                  <a:lnTo>
                    <a:pt x="162" y="214"/>
                  </a:lnTo>
                  <a:lnTo>
                    <a:pt x="162" y="206"/>
                  </a:lnTo>
                  <a:lnTo>
                    <a:pt x="164" y="200"/>
                  </a:lnTo>
                  <a:lnTo>
                    <a:pt x="172" y="196"/>
                  </a:lnTo>
                  <a:lnTo>
                    <a:pt x="178" y="194"/>
                  </a:lnTo>
                  <a:lnTo>
                    <a:pt x="178" y="194"/>
                  </a:lnTo>
                  <a:lnTo>
                    <a:pt x="218" y="186"/>
                  </a:lnTo>
                  <a:lnTo>
                    <a:pt x="218" y="186"/>
                  </a:lnTo>
                  <a:lnTo>
                    <a:pt x="228" y="182"/>
                  </a:lnTo>
                  <a:lnTo>
                    <a:pt x="234" y="174"/>
                  </a:lnTo>
                  <a:lnTo>
                    <a:pt x="252" y="156"/>
                  </a:lnTo>
                  <a:lnTo>
                    <a:pt x="252" y="156"/>
                  </a:lnTo>
                  <a:lnTo>
                    <a:pt x="274" y="134"/>
                  </a:lnTo>
                  <a:lnTo>
                    <a:pt x="300" y="114"/>
                  </a:lnTo>
                  <a:lnTo>
                    <a:pt x="300" y="114"/>
                  </a:lnTo>
                  <a:lnTo>
                    <a:pt x="354" y="78"/>
                  </a:lnTo>
                  <a:lnTo>
                    <a:pt x="410" y="40"/>
                  </a:lnTo>
                  <a:lnTo>
                    <a:pt x="410" y="40"/>
                  </a:lnTo>
                  <a:lnTo>
                    <a:pt x="462" y="8"/>
                  </a:lnTo>
                  <a:lnTo>
                    <a:pt x="462" y="8"/>
                  </a:lnTo>
                  <a:lnTo>
                    <a:pt x="474" y="0"/>
                  </a:lnTo>
                  <a:lnTo>
                    <a:pt x="490" y="4"/>
                  </a:lnTo>
                  <a:lnTo>
                    <a:pt x="518" y="10"/>
                  </a:lnTo>
                  <a:lnTo>
                    <a:pt x="518" y="10"/>
                  </a:lnTo>
                  <a:lnTo>
                    <a:pt x="530" y="14"/>
                  </a:lnTo>
                  <a:lnTo>
                    <a:pt x="540" y="22"/>
                  </a:lnTo>
                  <a:lnTo>
                    <a:pt x="558" y="38"/>
                  </a:lnTo>
                  <a:lnTo>
                    <a:pt x="558" y="38"/>
                  </a:lnTo>
                  <a:lnTo>
                    <a:pt x="562" y="40"/>
                  </a:lnTo>
                  <a:lnTo>
                    <a:pt x="568" y="38"/>
                  </a:lnTo>
                  <a:lnTo>
                    <a:pt x="568" y="38"/>
                  </a:lnTo>
                  <a:lnTo>
                    <a:pt x="592" y="22"/>
                  </a:lnTo>
                  <a:lnTo>
                    <a:pt x="592" y="22"/>
                  </a:lnTo>
                  <a:lnTo>
                    <a:pt x="598" y="52"/>
                  </a:lnTo>
                  <a:lnTo>
                    <a:pt x="600" y="82"/>
                  </a:lnTo>
                  <a:lnTo>
                    <a:pt x="600" y="82"/>
                  </a:lnTo>
                  <a:lnTo>
                    <a:pt x="604" y="94"/>
                  </a:lnTo>
                  <a:lnTo>
                    <a:pt x="610" y="104"/>
                  </a:lnTo>
                  <a:lnTo>
                    <a:pt x="610" y="104"/>
                  </a:lnTo>
                  <a:lnTo>
                    <a:pt x="618" y="114"/>
                  </a:lnTo>
                  <a:lnTo>
                    <a:pt x="618" y="114"/>
                  </a:lnTo>
                  <a:lnTo>
                    <a:pt x="618" y="120"/>
                  </a:lnTo>
                  <a:lnTo>
                    <a:pt x="618" y="122"/>
                  </a:lnTo>
                  <a:lnTo>
                    <a:pt x="618" y="126"/>
                  </a:lnTo>
                  <a:lnTo>
                    <a:pt x="618" y="126"/>
                  </a:lnTo>
                  <a:lnTo>
                    <a:pt x="624" y="132"/>
                  </a:lnTo>
                  <a:lnTo>
                    <a:pt x="632" y="142"/>
                  </a:lnTo>
                  <a:lnTo>
                    <a:pt x="632" y="142"/>
                  </a:lnTo>
                  <a:lnTo>
                    <a:pt x="632" y="146"/>
                  </a:lnTo>
                  <a:lnTo>
                    <a:pt x="630" y="154"/>
                  </a:lnTo>
                  <a:lnTo>
                    <a:pt x="622" y="166"/>
                  </a:lnTo>
                  <a:lnTo>
                    <a:pt x="622" y="166"/>
                  </a:lnTo>
                  <a:lnTo>
                    <a:pt x="620" y="202"/>
                  </a:lnTo>
                  <a:lnTo>
                    <a:pt x="618" y="240"/>
                  </a:lnTo>
                  <a:lnTo>
                    <a:pt x="618" y="240"/>
                  </a:lnTo>
                  <a:lnTo>
                    <a:pt x="612" y="268"/>
                  </a:lnTo>
                  <a:lnTo>
                    <a:pt x="612" y="268"/>
                  </a:lnTo>
                  <a:lnTo>
                    <a:pt x="612" y="284"/>
                  </a:lnTo>
                  <a:lnTo>
                    <a:pt x="612" y="296"/>
                  </a:lnTo>
                  <a:lnTo>
                    <a:pt x="612" y="296"/>
                  </a:lnTo>
                  <a:lnTo>
                    <a:pt x="608" y="306"/>
                  </a:lnTo>
                  <a:lnTo>
                    <a:pt x="598" y="316"/>
                  </a:lnTo>
                  <a:lnTo>
                    <a:pt x="598" y="316"/>
                  </a:lnTo>
                  <a:lnTo>
                    <a:pt x="572" y="344"/>
                  </a:lnTo>
                  <a:lnTo>
                    <a:pt x="572" y="344"/>
                  </a:lnTo>
                  <a:lnTo>
                    <a:pt x="558" y="364"/>
                  </a:lnTo>
                  <a:lnTo>
                    <a:pt x="544" y="392"/>
                  </a:lnTo>
                  <a:lnTo>
                    <a:pt x="544" y="392"/>
                  </a:lnTo>
                  <a:lnTo>
                    <a:pt x="538" y="404"/>
                  </a:lnTo>
                  <a:lnTo>
                    <a:pt x="538" y="404"/>
                  </a:lnTo>
                  <a:lnTo>
                    <a:pt x="532" y="404"/>
                  </a:lnTo>
                  <a:lnTo>
                    <a:pt x="532" y="408"/>
                  </a:lnTo>
                  <a:lnTo>
                    <a:pt x="532" y="408"/>
                  </a:lnTo>
                  <a:lnTo>
                    <a:pt x="530" y="414"/>
                  </a:lnTo>
                  <a:lnTo>
                    <a:pt x="532" y="424"/>
                  </a:lnTo>
                  <a:lnTo>
                    <a:pt x="538" y="438"/>
                  </a:lnTo>
                  <a:lnTo>
                    <a:pt x="538" y="438"/>
                  </a:lnTo>
                  <a:lnTo>
                    <a:pt x="532" y="438"/>
                  </a:lnTo>
                  <a:lnTo>
                    <a:pt x="528" y="442"/>
                  </a:lnTo>
                  <a:lnTo>
                    <a:pt x="528" y="442"/>
                  </a:lnTo>
                  <a:lnTo>
                    <a:pt x="524" y="444"/>
                  </a:lnTo>
                  <a:lnTo>
                    <a:pt x="518" y="448"/>
                  </a:lnTo>
                  <a:lnTo>
                    <a:pt x="518" y="448"/>
                  </a:lnTo>
                  <a:lnTo>
                    <a:pt x="510" y="454"/>
                  </a:lnTo>
                  <a:lnTo>
                    <a:pt x="498" y="458"/>
                  </a:lnTo>
                  <a:lnTo>
                    <a:pt x="498" y="458"/>
                  </a:lnTo>
                  <a:lnTo>
                    <a:pt x="490" y="466"/>
                  </a:lnTo>
                  <a:lnTo>
                    <a:pt x="484" y="466"/>
                  </a:lnTo>
                  <a:lnTo>
                    <a:pt x="470" y="464"/>
                  </a:lnTo>
                  <a:lnTo>
                    <a:pt x="470" y="464"/>
                  </a:lnTo>
                  <a:lnTo>
                    <a:pt x="448" y="456"/>
                  </a:lnTo>
                  <a:lnTo>
                    <a:pt x="428" y="454"/>
                  </a:lnTo>
                  <a:lnTo>
                    <a:pt x="428" y="454"/>
                  </a:lnTo>
                  <a:lnTo>
                    <a:pt x="408" y="456"/>
                  </a:lnTo>
                  <a:lnTo>
                    <a:pt x="398" y="458"/>
                  </a:lnTo>
                  <a:lnTo>
                    <a:pt x="392" y="466"/>
                  </a:lnTo>
                  <a:lnTo>
                    <a:pt x="392" y="466"/>
                  </a:lnTo>
                  <a:lnTo>
                    <a:pt x="382" y="476"/>
                  </a:lnTo>
                  <a:lnTo>
                    <a:pt x="382" y="476"/>
                  </a:lnTo>
                  <a:lnTo>
                    <a:pt x="380" y="478"/>
                  </a:lnTo>
                  <a:lnTo>
                    <a:pt x="378" y="478"/>
                  </a:lnTo>
                  <a:lnTo>
                    <a:pt x="368" y="478"/>
                  </a:lnTo>
                  <a:lnTo>
                    <a:pt x="368" y="478"/>
                  </a:lnTo>
                  <a:lnTo>
                    <a:pt x="358" y="478"/>
                  </a:lnTo>
                  <a:lnTo>
                    <a:pt x="350" y="476"/>
                  </a:lnTo>
                  <a:lnTo>
                    <a:pt x="334" y="468"/>
                  </a:lnTo>
                  <a:lnTo>
                    <a:pt x="334" y="468"/>
                  </a:lnTo>
                  <a:lnTo>
                    <a:pt x="320" y="458"/>
                  </a:lnTo>
                  <a:lnTo>
                    <a:pt x="310" y="456"/>
                  </a:lnTo>
                  <a:lnTo>
                    <a:pt x="302" y="456"/>
                  </a:lnTo>
                  <a:lnTo>
                    <a:pt x="302" y="456"/>
                  </a:lnTo>
                  <a:lnTo>
                    <a:pt x="290" y="466"/>
                  </a:lnTo>
                  <a:lnTo>
                    <a:pt x="290" y="466"/>
                  </a:lnTo>
                  <a:lnTo>
                    <a:pt x="284" y="466"/>
                  </a:lnTo>
                  <a:lnTo>
                    <a:pt x="282" y="468"/>
                  </a:lnTo>
                  <a:lnTo>
                    <a:pt x="282" y="468"/>
                  </a:lnTo>
                  <a:lnTo>
                    <a:pt x="280" y="470"/>
                  </a:lnTo>
                  <a:lnTo>
                    <a:pt x="274" y="470"/>
                  </a:lnTo>
                  <a:lnTo>
                    <a:pt x="270" y="468"/>
                  </a:lnTo>
                  <a:lnTo>
                    <a:pt x="262" y="458"/>
                  </a:lnTo>
                  <a:lnTo>
                    <a:pt x="262" y="458"/>
                  </a:lnTo>
                  <a:lnTo>
                    <a:pt x="258" y="452"/>
                  </a:lnTo>
                  <a:lnTo>
                    <a:pt x="252" y="448"/>
                  </a:lnTo>
                  <a:lnTo>
                    <a:pt x="244" y="442"/>
                  </a:lnTo>
                  <a:lnTo>
                    <a:pt x="234" y="442"/>
                  </a:lnTo>
                  <a:lnTo>
                    <a:pt x="234" y="442"/>
                  </a:lnTo>
                  <a:lnTo>
                    <a:pt x="222" y="436"/>
                  </a:lnTo>
                  <a:lnTo>
                    <a:pt x="214" y="432"/>
                  </a:lnTo>
                  <a:lnTo>
                    <a:pt x="214" y="432"/>
                  </a:lnTo>
                  <a:lnTo>
                    <a:pt x="212" y="432"/>
                  </a:lnTo>
                  <a:lnTo>
                    <a:pt x="208" y="436"/>
                  </a:lnTo>
                  <a:lnTo>
                    <a:pt x="202" y="438"/>
                  </a:lnTo>
                  <a:lnTo>
                    <a:pt x="200" y="438"/>
                  </a:lnTo>
                  <a:lnTo>
                    <a:pt x="200" y="438"/>
                  </a:lnTo>
                  <a:lnTo>
                    <a:pt x="180" y="438"/>
                  </a:lnTo>
                  <a:lnTo>
                    <a:pt x="172" y="442"/>
                  </a:lnTo>
                  <a:lnTo>
                    <a:pt x="164" y="448"/>
                  </a:lnTo>
                  <a:lnTo>
                    <a:pt x="164" y="448"/>
                  </a:lnTo>
                  <a:lnTo>
                    <a:pt x="162" y="452"/>
                  </a:lnTo>
                  <a:lnTo>
                    <a:pt x="160" y="456"/>
                  </a:lnTo>
                  <a:lnTo>
                    <a:pt x="160" y="456"/>
                  </a:lnTo>
                  <a:lnTo>
                    <a:pt x="160" y="466"/>
                  </a:lnTo>
                  <a:lnTo>
                    <a:pt x="152" y="478"/>
                  </a:lnTo>
                  <a:lnTo>
                    <a:pt x="152" y="478"/>
                  </a:lnTo>
                  <a:lnTo>
                    <a:pt x="144" y="486"/>
                  </a:lnTo>
                  <a:lnTo>
                    <a:pt x="140" y="496"/>
                  </a:lnTo>
                  <a:lnTo>
                    <a:pt x="140" y="504"/>
                  </a:lnTo>
                  <a:lnTo>
                    <a:pt x="140" y="504"/>
                  </a:lnTo>
                  <a:lnTo>
                    <a:pt x="140" y="518"/>
                  </a:lnTo>
                  <a:lnTo>
                    <a:pt x="138" y="530"/>
                  </a:lnTo>
                  <a:lnTo>
                    <a:pt x="138" y="530"/>
                  </a:lnTo>
                  <a:lnTo>
                    <a:pt x="132" y="520"/>
                  </a:lnTo>
                  <a:lnTo>
                    <a:pt x="122" y="510"/>
                  </a:lnTo>
                  <a:lnTo>
                    <a:pt x="112" y="504"/>
                  </a:lnTo>
                  <a:lnTo>
                    <a:pt x="108" y="496"/>
                  </a:lnTo>
                  <a:lnTo>
                    <a:pt x="108" y="496"/>
                  </a:lnTo>
                  <a:lnTo>
                    <a:pt x="100" y="504"/>
                  </a:lnTo>
                  <a:lnTo>
                    <a:pt x="100" y="504"/>
                  </a:lnTo>
                  <a:lnTo>
                    <a:pt x="96" y="504"/>
                  </a:lnTo>
                  <a:lnTo>
                    <a:pt x="88" y="506"/>
                  </a:lnTo>
                  <a:lnTo>
                    <a:pt x="88" y="506"/>
                  </a:lnTo>
                  <a:lnTo>
                    <a:pt x="88" y="510"/>
                  </a:lnTo>
                  <a:lnTo>
                    <a:pt x="92" y="518"/>
                  </a:lnTo>
                  <a:lnTo>
                    <a:pt x="88" y="518"/>
                  </a:lnTo>
                  <a:lnTo>
                    <a:pt x="88" y="518"/>
                  </a:lnTo>
                  <a:lnTo>
                    <a:pt x="82" y="510"/>
                  </a:lnTo>
                  <a:lnTo>
                    <a:pt x="80" y="506"/>
                  </a:lnTo>
                  <a:lnTo>
                    <a:pt x="80" y="506"/>
                  </a:lnTo>
                  <a:lnTo>
                    <a:pt x="78" y="504"/>
                  </a:lnTo>
                  <a:lnTo>
                    <a:pt x="80" y="498"/>
                  </a:lnTo>
                  <a:lnTo>
                    <a:pt x="82" y="496"/>
                  </a:lnTo>
                  <a:lnTo>
                    <a:pt x="82" y="496"/>
                  </a:lnTo>
                  <a:lnTo>
                    <a:pt x="82" y="490"/>
                  </a:lnTo>
                  <a:lnTo>
                    <a:pt x="80" y="484"/>
                  </a:lnTo>
                  <a:lnTo>
                    <a:pt x="80" y="484"/>
                  </a:lnTo>
                  <a:lnTo>
                    <a:pt x="72" y="484"/>
                  </a:lnTo>
                  <a:lnTo>
                    <a:pt x="70" y="484"/>
                  </a:lnTo>
                  <a:lnTo>
                    <a:pt x="68" y="486"/>
                  </a:lnTo>
                  <a:lnTo>
                    <a:pt x="60" y="486"/>
                  </a:lnTo>
                  <a:lnTo>
                    <a:pt x="60" y="486"/>
                  </a:lnTo>
                  <a:lnTo>
                    <a:pt x="52" y="484"/>
                  </a:lnTo>
                  <a:lnTo>
                    <a:pt x="40" y="476"/>
                  </a:lnTo>
                  <a:lnTo>
                    <a:pt x="32" y="466"/>
                  </a:lnTo>
                  <a:lnTo>
                    <a:pt x="32" y="458"/>
                  </a:lnTo>
                  <a:lnTo>
                    <a:pt x="32" y="454"/>
                  </a:lnTo>
                  <a:lnTo>
                    <a:pt x="32" y="454"/>
                  </a:lnTo>
                  <a:lnTo>
                    <a:pt x="40" y="456"/>
                  </a:lnTo>
                  <a:lnTo>
                    <a:pt x="46" y="456"/>
                  </a:lnTo>
                  <a:lnTo>
                    <a:pt x="46" y="456"/>
                  </a:lnTo>
                  <a:lnTo>
                    <a:pt x="30" y="448"/>
                  </a:lnTo>
                  <a:lnTo>
                    <a:pt x="18" y="438"/>
                  </a:lnTo>
                  <a:lnTo>
                    <a:pt x="18" y="438"/>
                  </a:lnTo>
                  <a:lnTo>
                    <a:pt x="18" y="436"/>
                  </a:lnTo>
                  <a:lnTo>
                    <a:pt x="16" y="432"/>
                  </a:lnTo>
                  <a:lnTo>
                    <a:pt x="10" y="426"/>
                  </a:lnTo>
                  <a:lnTo>
                    <a:pt x="10" y="426"/>
                  </a:lnTo>
                  <a:lnTo>
                    <a:pt x="10" y="416"/>
                  </a:lnTo>
                  <a:lnTo>
                    <a:pt x="6" y="412"/>
                  </a:lnTo>
                  <a:lnTo>
                    <a:pt x="2" y="408"/>
                  </a:lnTo>
                  <a:lnTo>
                    <a:pt x="2" y="40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20" name="CAMEROON"/>
            <p:cNvSpPr>
              <a:spLocks/>
            </p:cNvSpPr>
            <p:nvPr/>
          </p:nvSpPr>
          <p:spPr bwMode="auto">
            <a:xfrm>
              <a:off x="6426712" y="2539696"/>
              <a:ext cx="388675" cy="600156"/>
            </a:xfrm>
            <a:custGeom>
              <a:avLst/>
              <a:gdLst>
                <a:gd name="T0" fmla="*/ 12 w 304"/>
                <a:gd name="T1" fmla="*/ 348 h 500"/>
                <a:gd name="T2" fmla="*/ 18 w 304"/>
                <a:gd name="T3" fmla="*/ 314 h 500"/>
                <a:gd name="T4" fmla="*/ 48 w 304"/>
                <a:gd name="T5" fmla="*/ 284 h 500"/>
                <a:gd name="T6" fmla="*/ 62 w 304"/>
                <a:gd name="T7" fmla="*/ 270 h 500"/>
                <a:gd name="T8" fmla="*/ 80 w 304"/>
                <a:gd name="T9" fmla="*/ 270 h 500"/>
                <a:gd name="T10" fmla="*/ 98 w 304"/>
                <a:gd name="T11" fmla="*/ 278 h 500"/>
                <a:gd name="T12" fmla="*/ 108 w 304"/>
                <a:gd name="T13" fmla="*/ 294 h 500"/>
                <a:gd name="T14" fmla="*/ 122 w 304"/>
                <a:gd name="T15" fmla="*/ 278 h 500"/>
                <a:gd name="T16" fmla="*/ 130 w 304"/>
                <a:gd name="T17" fmla="*/ 260 h 500"/>
                <a:gd name="T18" fmla="*/ 148 w 304"/>
                <a:gd name="T19" fmla="*/ 222 h 500"/>
                <a:gd name="T20" fmla="*/ 156 w 304"/>
                <a:gd name="T21" fmla="*/ 202 h 500"/>
                <a:gd name="T22" fmla="*/ 170 w 304"/>
                <a:gd name="T23" fmla="*/ 186 h 500"/>
                <a:gd name="T24" fmla="*/ 182 w 304"/>
                <a:gd name="T25" fmla="*/ 158 h 500"/>
                <a:gd name="T26" fmla="*/ 190 w 304"/>
                <a:gd name="T27" fmla="*/ 136 h 500"/>
                <a:gd name="T28" fmla="*/ 198 w 304"/>
                <a:gd name="T29" fmla="*/ 122 h 500"/>
                <a:gd name="T30" fmla="*/ 214 w 304"/>
                <a:gd name="T31" fmla="*/ 84 h 500"/>
                <a:gd name="T32" fmla="*/ 244 w 304"/>
                <a:gd name="T33" fmla="*/ 66 h 500"/>
                <a:gd name="T34" fmla="*/ 244 w 304"/>
                <a:gd name="T35" fmla="*/ 52 h 500"/>
                <a:gd name="T36" fmla="*/ 232 w 304"/>
                <a:gd name="T37" fmla="*/ 32 h 500"/>
                <a:gd name="T38" fmla="*/ 220 w 304"/>
                <a:gd name="T39" fmla="*/ 2 h 500"/>
                <a:gd name="T40" fmla="*/ 234 w 304"/>
                <a:gd name="T41" fmla="*/ 2 h 500"/>
                <a:gd name="T42" fmla="*/ 250 w 304"/>
                <a:gd name="T43" fmla="*/ 24 h 500"/>
                <a:gd name="T44" fmla="*/ 260 w 304"/>
                <a:gd name="T45" fmla="*/ 50 h 500"/>
                <a:gd name="T46" fmla="*/ 262 w 304"/>
                <a:gd name="T47" fmla="*/ 106 h 500"/>
                <a:gd name="T48" fmla="*/ 270 w 304"/>
                <a:gd name="T49" fmla="*/ 138 h 500"/>
                <a:gd name="T50" fmla="*/ 230 w 304"/>
                <a:gd name="T51" fmla="*/ 136 h 500"/>
                <a:gd name="T52" fmla="*/ 220 w 304"/>
                <a:gd name="T53" fmla="*/ 158 h 500"/>
                <a:gd name="T54" fmla="*/ 264 w 304"/>
                <a:gd name="T55" fmla="*/ 204 h 500"/>
                <a:gd name="T56" fmla="*/ 278 w 304"/>
                <a:gd name="T57" fmla="*/ 234 h 500"/>
                <a:gd name="T58" fmla="*/ 264 w 304"/>
                <a:gd name="T59" fmla="*/ 266 h 500"/>
                <a:gd name="T60" fmla="*/ 254 w 304"/>
                <a:gd name="T61" fmla="*/ 284 h 500"/>
                <a:gd name="T62" fmla="*/ 234 w 304"/>
                <a:gd name="T63" fmla="*/ 308 h 500"/>
                <a:gd name="T64" fmla="*/ 242 w 304"/>
                <a:gd name="T65" fmla="*/ 334 h 500"/>
                <a:gd name="T66" fmla="*/ 244 w 304"/>
                <a:gd name="T67" fmla="*/ 348 h 500"/>
                <a:gd name="T68" fmla="*/ 260 w 304"/>
                <a:gd name="T69" fmla="*/ 386 h 500"/>
                <a:gd name="T70" fmla="*/ 262 w 304"/>
                <a:gd name="T71" fmla="*/ 400 h 500"/>
                <a:gd name="T72" fmla="*/ 288 w 304"/>
                <a:gd name="T73" fmla="*/ 436 h 500"/>
                <a:gd name="T74" fmla="*/ 300 w 304"/>
                <a:gd name="T75" fmla="*/ 446 h 500"/>
                <a:gd name="T76" fmla="*/ 304 w 304"/>
                <a:gd name="T77" fmla="*/ 476 h 500"/>
                <a:gd name="T78" fmla="*/ 302 w 304"/>
                <a:gd name="T79" fmla="*/ 494 h 500"/>
                <a:gd name="T80" fmla="*/ 282 w 304"/>
                <a:gd name="T81" fmla="*/ 488 h 500"/>
                <a:gd name="T82" fmla="*/ 254 w 304"/>
                <a:gd name="T83" fmla="*/ 486 h 500"/>
                <a:gd name="T84" fmla="*/ 232 w 304"/>
                <a:gd name="T85" fmla="*/ 480 h 500"/>
                <a:gd name="T86" fmla="*/ 198 w 304"/>
                <a:gd name="T87" fmla="*/ 480 h 500"/>
                <a:gd name="T88" fmla="*/ 188 w 304"/>
                <a:gd name="T89" fmla="*/ 472 h 500"/>
                <a:gd name="T90" fmla="*/ 150 w 304"/>
                <a:gd name="T91" fmla="*/ 472 h 500"/>
                <a:gd name="T92" fmla="*/ 112 w 304"/>
                <a:gd name="T93" fmla="*/ 472 h 500"/>
                <a:gd name="T94" fmla="*/ 96 w 304"/>
                <a:gd name="T95" fmla="*/ 480 h 500"/>
                <a:gd name="T96" fmla="*/ 56 w 304"/>
                <a:gd name="T97" fmla="*/ 472 h 500"/>
                <a:gd name="T98" fmla="*/ 56 w 304"/>
                <a:gd name="T99" fmla="*/ 436 h 500"/>
                <a:gd name="T100" fmla="*/ 52 w 304"/>
                <a:gd name="T101" fmla="*/ 416 h 500"/>
                <a:gd name="T102" fmla="*/ 42 w 304"/>
                <a:gd name="T103" fmla="*/ 408 h 500"/>
                <a:gd name="T104" fmla="*/ 42 w 304"/>
                <a:gd name="T105" fmla="*/ 400 h 500"/>
                <a:gd name="T106" fmla="*/ 36 w 304"/>
                <a:gd name="T107" fmla="*/ 396 h 500"/>
                <a:gd name="T108" fmla="*/ 36 w 304"/>
                <a:gd name="T109" fmla="*/ 402 h 500"/>
                <a:gd name="T110" fmla="*/ 30 w 304"/>
                <a:gd name="T111" fmla="*/ 400 h 500"/>
                <a:gd name="T112" fmla="*/ 12 w 304"/>
                <a:gd name="T113" fmla="*/ 374 h 500"/>
                <a:gd name="T114" fmla="*/ 6 w 304"/>
                <a:gd name="T115" fmla="*/ 368 h 500"/>
                <a:gd name="T116" fmla="*/ 2 w 304"/>
                <a:gd name="T117" fmla="*/ 3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4" h="500">
                  <a:moveTo>
                    <a:pt x="2" y="364"/>
                  </a:moveTo>
                  <a:lnTo>
                    <a:pt x="2" y="364"/>
                  </a:lnTo>
                  <a:lnTo>
                    <a:pt x="8" y="358"/>
                  </a:lnTo>
                  <a:lnTo>
                    <a:pt x="12" y="348"/>
                  </a:lnTo>
                  <a:lnTo>
                    <a:pt x="12" y="348"/>
                  </a:lnTo>
                  <a:lnTo>
                    <a:pt x="16" y="338"/>
                  </a:lnTo>
                  <a:lnTo>
                    <a:pt x="16" y="326"/>
                  </a:lnTo>
                  <a:lnTo>
                    <a:pt x="16" y="326"/>
                  </a:lnTo>
                  <a:lnTo>
                    <a:pt x="16" y="320"/>
                  </a:lnTo>
                  <a:lnTo>
                    <a:pt x="18" y="314"/>
                  </a:lnTo>
                  <a:lnTo>
                    <a:pt x="18" y="314"/>
                  </a:lnTo>
                  <a:lnTo>
                    <a:pt x="36" y="296"/>
                  </a:lnTo>
                  <a:lnTo>
                    <a:pt x="36" y="296"/>
                  </a:lnTo>
                  <a:lnTo>
                    <a:pt x="42" y="290"/>
                  </a:lnTo>
                  <a:lnTo>
                    <a:pt x="48" y="284"/>
                  </a:lnTo>
                  <a:lnTo>
                    <a:pt x="48" y="284"/>
                  </a:lnTo>
                  <a:lnTo>
                    <a:pt x="56" y="278"/>
                  </a:lnTo>
                  <a:lnTo>
                    <a:pt x="60" y="270"/>
                  </a:lnTo>
                  <a:lnTo>
                    <a:pt x="60" y="270"/>
                  </a:lnTo>
                  <a:lnTo>
                    <a:pt x="62" y="270"/>
                  </a:lnTo>
                  <a:lnTo>
                    <a:pt x="70" y="270"/>
                  </a:lnTo>
                  <a:lnTo>
                    <a:pt x="72" y="274"/>
                  </a:lnTo>
                  <a:lnTo>
                    <a:pt x="76" y="274"/>
                  </a:lnTo>
                  <a:lnTo>
                    <a:pt x="76" y="274"/>
                  </a:lnTo>
                  <a:lnTo>
                    <a:pt x="80" y="270"/>
                  </a:lnTo>
                  <a:lnTo>
                    <a:pt x="82" y="268"/>
                  </a:lnTo>
                  <a:lnTo>
                    <a:pt x="82" y="260"/>
                  </a:lnTo>
                  <a:lnTo>
                    <a:pt x="82" y="260"/>
                  </a:lnTo>
                  <a:lnTo>
                    <a:pt x="88" y="270"/>
                  </a:lnTo>
                  <a:lnTo>
                    <a:pt x="98" y="278"/>
                  </a:lnTo>
                  <a:lnTo>
                    <a:pt x="98" y="278"/>
                  </a:lnTo>
                  <a:lnTo>
                    <a:pt x="100" y="280"/>
                  </a:lnTo>
                  <a:lnTo>
                    <a:pt x="102" y="290"/>
                  </a:lnTo>
                  <a:lnTo>
                    <a:pt x="102" y="294"/>
                  </a:lnTo>
                  <a:lnTo>
                    <a:pt x="108" y="294"/>
                  </a:lnTo>
                  <a:lnTo>
                    <a:pt x="110" y="294"/>
                  </a:lnTo>
                  <a:lnTo>
                    <a:pt x="110" y="294"/>
                  </a:lnTo>
                  <a:lnTo>
                    <a:pt x="120" y="286"/>
                  </a:lnTo>
                  <a:lnTo>
                    <a:pt x="122" y="278"/>
                  </a:lnTo>
                  <a:lnTo>
                    <a:pt x="122" y="278"/>
                  </a:lnTo>
                  <a:lnTo>
                    <a:pt x="126" y="270"/>
                  </a:lnTo>
                  <a:lnTo>
                    <a:pt x="130" y="266"/>
                  </a:lnTo>
                  <a:lnTo>
                    <a:pt x="130" y="266"/>
                  </a:lnTo>
                  <a:lnTo>
                    <a:pt x="130" y="260"/>
                  </a:lnTo>
                  <a:lnTo>
                    <a:pt x="130" y="260"/>
                  </a:lnTo>
                  <a:lnTo>
                    <a:pt x="130" y="254"/>
                  </a:lnTo>
                  <a:lnTo>
                    <a:pt x="130" y="254"/>
                  </a:lnTo>
                  <a:lnTo>
                    <a:pt x="140" y="238"/>
                  </a:lnTo>
                  <a:lnTo>
                    <a:pt x="148" y="222"/>
                  </a:lnTo>
                  <a:lnTo>
                    <a:pt x="148" y="222"/>
                  </a:lnTo>
                  <a:lnTo>
                    <a:pt x="150" y="206"/>
                  </a:lnTo>
                  <a:lnTo>
                    <a:pt x="150" y="206"/>
                  </a:lnTo>
                  <a:lnTo>
                    <a:pt x="152" y="204"/>
                  </a:lnTo>
                  <a:lnTo>
                    <a:pt x="156" y="202"/>
                  </a:lnTo>
                  <a:lnTo>
                    <a:pt x="156" y="202"/>
                  </a:lnTo>
                  <a:lnTo>
                    <a:pt x="160" y="198"/>
                  </a:lnTo>
                  <a:lnTo>
                    <a:pt x="162" y="194"/>
                  </a:lnTo>
                  <a:lnTo>
                    <a:pt x="168" y="192"/>
                  </a:lnTo>
                  <a:lnTo>
                    <a:pt x="170" y="186"/>
                  </a:lnTo>
                  <a:lnTo>
                    <a:pt x="170" y="186"/>
                  </a:lnTo>
                  <a:lnTo>
                    <a:pt x="176" y="174"/>
                  </a:lnTo>
                  <a:lnTo>
                    <a:pt x="176" y="166"/>
                  </a:lnTo>
                  <a:lnTo>
                    <a:pt x="170" y="164"/>
                  </a:lnTo>
                  <a:lnTo>
                    <a:pt x="170" y="164"/>
                  </a:lnTo>
                  <a:lnTo>
                    <a:pt x="182" y="158"/>
                  </a:lnTo>
                  <a:lnTo>
                    <a:pt x="188" y="154"/>
                  </a:lnTo>
                  <a:lnTo>
                    <a:pt x="190" y="148"/>
                  </a:lnTo>
                  <a:lnTo>
                    <a:pt x="190" y="148"/>
                  </a:lnTo>
                  <a:lnTo>
                    <a:pt x="190" y="136"/>
                  </a:lnTo>
                  <a:lnTo>
                    <a:pt x="190" y="136"/>
                  </a:lnTo>
                  <a:lnTo>
                    <a:pt x="190" y="134"/>
                  </a:lnTo>
                  <a:lnTo>
                    <a:pt x="192" y="134"/>
                  </a:lnTo>
                  <a:lnTo>
                    <a:pt x="194" y="132"/>
                  </a:lnTo>
                  <a:lnTo>
                    <a:pt x="194" y="132"/>
                  </a:lnTo>
                  <a:lnTo>
                    <a:pt x="198" y="122"/>
                  </a:lnTo>
                  <a:lnTo>
                    <a:pt x="202" y="116"/>
                  </a:lnTo>
                  <a:lnTo>
                    <a:pt x="206" y="100"/>
                  </a:lnTo>
                  <a:lnTo>
                    <a:pt x="206" y="100"/>
                  </a:lnTo>
                  <a:lnTo>
                    <a:pt x="210" y="92"/>
                  </a:lnTo>
                  <a:lnTo>
                    <a:pt x="214" y="84"/>
                  </a:lnTo>
                  <a:lnTo>
                    <a:pt x="218" y="82"/>
                  </a:lnTo>
                  <a:lnTo>
                    <a:pt x="218" y="82"/>
                  </a:lnTo>
                  <a:lnTo>
                    <a:pt x="232" y="80"/>
                  </a:lnTo>
                  <a:lnTo>
                    <a:pt x="238" y="72"/>
                  </a:lnTo>
                  <a:lnTo>
                    <a:pt x="244" y="66"/>
                  </a:lnTo>
                  <a:lnTo>
                    <a:pt x="244" y="66"/>
                  </a:lnTo>
                  <a:lnTo>
                    <a:pt x="242" y="64"/>
                  </a:lnTo>
                  <a:lnTo>
                    <a:pt x="242" y="56"/>
                  </a:lnTo>
                  <a:lnTo>
                    <a:pt x="242" y="56"/>
                  </a:lnTo>
                  <a:lnTo>
                    <a:pt x="244" y="52"/>
                  </a:lnTo>
                  <a:lnTo>
                    <a:pt x="244" y="42"/>
                  </a:lnTo>
                  <a:lnTo>
                    <a:pt x="244" y="42"/>
                  </a:lnTo>
                  <a:lnTo>
                    <a:pt x="244" y="40"/>
                  </a:lnTo>
                  <a:lnTo>
                    <a:pt x="238" y="36"/>
                  </a:lnTo>
                  <a:lnTo>
                    <a:pt x="232" y="32"/>
                  </a:lnTo>
                  <a:lnTo>
                    <a:pt x="232" y="32"/>
                  </a:lnTo>
                  <a:lnTo>
                    <a:pt x="230" y="32"/>
                  </a:lnTo>
                  <a:lnTo>
                    <a:pt x="228" y="30"/>
                  </a:lnTo>
                  <a:lnTo>
                    <a:pt x="222" y="20"/>
                  </a:lnTo>
                  <a:lnTo>
                    <a:pt x="220" y="2"/>
                  </a:lnTo>
                  <a:lnTo>
                    <a:pt x="220" y="2"/>
                  </a:lnTo>
                  <a:lnTo>
                    <a:pt x="230" y="0"/>
                  </a:lnTo>
                  <a:lnTo>
                    <a:pt x="232" y="2"/>
                  </a:lnTo>
                  <a:lnTo>
                    <a:pt x="234" y="2"/>
                  </a:lnTo>
                  <a:lnTo>
                    <a:pt x="234" y="2"/>
                  </a:lnTo>
                  <a:lnTo>
                    <a:pt x="242" y="12"/>
                  </a:lnTo>
                  <a:lnTo>
                    <a:pt x="242" y="14"/>
                  </a:lnTo>
                  <a:lnTo>
                    <a:pt x="248" y="18"/>
                  </a:lnTo>
                  <a:lnTo>
                    <a:pt x="248" y="18"/>
                  </a:lnTo>
                  <a:lnTo>
                    <a:pt x="250" y="24"/>
                  </a:lnTo>
                  <a:lnTo>
                    <a:pt x="254" y="30"/>
                  </a:lnTo>
                  <a:lnTo>
                    <a:pt x="254" y="40"/>
                  </a:lnTo>
                  <a:lnTo>
                    <a:pt x="258" y="44"/>
                  </a:lnTo>
                  <a:lnTo>
                    <a:pt x="258" y="44"/>
                  </a:lnTo>
                  <a:lnTo>
                    <a:pt x="260" y="50"/>
                  </a:lnTo>
                  <a:lnTo>
                    <a:pt x="262" y="54"/>
                  </a:lnTo>
                  <a:lnTo>
                    <a:pt x="262" y="66"/>
                  </a:lnTo>
                  <a:lnTo>
                    <a:pt x="260" y="94"/>
                  </a:lnTo>
                  <a:lnTo>
                    <a:pt x="260" y="94"/>
                  </a:lnTo>
                  <a:lnTo>
                    <a:pt x="262" y="106"/>
                  </a:lnTo>
                  <a:lnTo>
                    <a:pt x="264" y="120"/>
                  </a:lnTo>
                  <a:lnTo>
                    <a:pt x="274" y="126"/>
                  </a:lnTo>
                  <a:lnTo>
                    <a:pt x="284" y="136"/>
                  </a:lnTo>
                  <a:lnTo>
                    <a:pt x="284" y="136"/>
                  </a:lnTo>
                  <a:lnTo>
                    <a:pt x="270" y="138"/>
                  </a:lnTo>
                  <a:lnTo>
                    <a:pt x="250" y="138"/>
                  </a:lnTo>
                  <a:lnTo>
                    <a:pt x="250" y="138"/>
                  </a:lnTo>
                  <a:lnTo>
                    <a:pt x="244" y="138"/>
                  </a:lnTo>
                  <a:lnTo>
                    <a:pt x="234" y="136"/>
                  </a:lnTo>
                  <a:lnTo>
                    <a:pt x="230" y="136"/>
                  </a:lnTo>
                  <a:lnTo>
                    <a:pt x="222" y="138"/>
                  </a:lnTo>
                  <a:lnTo>
                    <a:pt x="222" y="138"/>
                  </a:lnTo>
                  <a:lnTo>
                    <a:pt x="220" y="148"/>
                  </a:lnTo>
                  <a:lnTo>
                    <a:pt x="220" y="154"/>
                  </a:lnTo>
                  <a:lnTo>
                    <a:pt x="220" y="158"/>
                  </a:lnTo>
                  <a:lnTo>
                    <a:pt x="228" y="166"/>
                  </a:lnTo>
                  <a:lnTo>
                    <a:pt x="228" y="166"/>
                  </a:lnTo>
                  <a:lnTo>
                    <a:pt x="258" y="194"/>
                  </a:lnTo>
                  <a:lnTo>
                    <a:pt x="258" y="194"/>
                  </a:lnTo>
                  <a:lnTo>
                    <a:pt x="264" y="204"/>
                  </a:lnTo>
                  <a:lnTo>
                    <a:pt x="264" y="204"/>
                  </a:lnTo>
                  <a:lnTo>
                    <a:pt x="272" y="222"/>
                  </a:lnTo>
                  <a:lnTo>
                    <a:pt x="274" y="228"/>
                  </a:lnTo>
                  <a:lnTo>
                    <a:pt x="278" y="234"/>
                  </a:lnTo>
                  <a:lnTo>
                    <a:pt x="278" y="234"/>
                  </a:lnTo>
                  <a:lnTo>
                    <a:pt x="282" y="242"/>
                  </a:lnTo>
                  <a:lnTo>
                    <a:pt x="278" y="244"/>
                  </a:lnTo>
                  <a:lnTo>
                    <a:pt x="272" y="254"/>
                  </a:lnTo>
                  <a:lnTo>
                    <a:pt x="272" y="254"/>
                  </a:lnTo>
                  <a:lnTo>
                    <a:pt x="264" y="266"/>
                  </a:lnTo>
                  <a:lnTo>
                    <a:pt x="260" y="278"/>
                  </a:lnTo>
                  <a:lnTo>
                    <a:pt x="260" y="278"/>
                  </a:lnTo>
                  <a:lnTo>
                    <a:pt x="258" y="280"/>
                  </a:lnTo>
                  <a:lnTo>
                    <a:pt x="254" y="284"/>
                  </a:lnTo>
                  <a:lnTo>
                    <a:pt x="254" y="284"/>
                  </a:lnTo>
                  <a:lnTo>
                    <a:pt x="250" y="298"/>
                  </a:lnTo>
                  <a:lnTo>
                    <a:pt x="250" y="298"/>
                  </a:lnTo>
                  <a:lnTo>
                    <a:pt x="244" y="300"/>
                  </a:lnTo>
                  <a:lnTo>
                    <a:pt x="242" y="306"/>
                  </a:lnTo>
                  <a:lnTo>
                    <a:pt x="234" y="308"/>
                  </a:lnTo>
                  <a:lnTo>
                    <a:pt x="238" y="314"/>
                  </a:lnTo>
                  <a:lnTo>
                    <a:pt x="238" y="314"/>
                  </a:lnTo>
                  <a:lnTo>
                    <a:pt x="242" y="320"/>
                  </a:lnTo>
                  <a:lnTo>
                    <a:pt x="242" y="334"/>
                  </a:lnTo>
                  <a:lnTo>
                    <a:pt x="242" y="334"/>
                  </a:lnTo>
                  <a:lnTo>
                    <a:pt x="242" y="336"/>
                  </a:lnTo>
                  <a:lnTo>
                    <a:pt x="238" y="340"/>
                  </a:lnTo>
                  <a:lnTo>
                    <a:pt x="238" y="340"/>
                  </a:lnTo>
                  <a:lnTo>
                    <a:pt x="244" y="348"/>
                  </a:lnTo>
                  <a:lnTo>
                    <a:pt x="244" y="348"/>
                  </a:lnTo>
                  <a:lnTo>
                    <a:pt x="244" y="364"/>
                  </a:lnTo>
                  <a:lnTo>
                    <a:pt x="250" y="376"/>
                  </a:lnTo>
                  <a:lnTo>
                    <a:pt x="250" y="376"/>
                  </a:lnTo>
                  <a:lnTo>
                    <a:pt x="258" y="378"/>
                  </a:lnTo>
                  <a:lnTo>
                    <a:pt x="260" y="386"/>
                  </a:lnTo>
                  <a:lnTo>
                    <a:pt x="260" y="386"/>
                  </a:lnTo>
                  <a:lnTo>
                    <a:pt x="262" y="390"/>
                  </a:lnTo>
                  <a:lnTo>
                    <a:pt x="264" y="396"/>
                  </a:lnTo>
                  <a:lnTo>
                    <a:pt x="264" y="396"/>
                  </a:lnTo>
                  <a:lnTo>
                    <a:pt x="262" y="400"/>
                  </a:lnTo>
                  <a:lnTo>
                    <a:pt x="262" y="402"/>
                  </a:lnTo>
                  <a:lnTo>
                    <a:pt x="270" y="416"/>
                  </a:lnTo>
                  <a:lnTo>
                    <a:pt x="284" y="432"/>
                  </a:lnTo>
                  <a:lnTo>
                    <a:pt x="284" y="432"/>
                  </a:lnTo>
                  <a:lnTo>
                    <a:pt x="288" y="436"/>
                  </a:lnTo>
                  <a:lnTo>
                    <a:pt x="294" y="440"/>
                  </a:lnTo>
                  <a:lnTo>
                    <a:pt x="294" y="440"/>
                  </a:lnTo>
                  <a:lnTo>
                    <a:pt x="298" y="440"/>
                  </a:lnTo>
                  <a:lnTo>
                    <a:pt x="300" y="446"/>
                  </a:lnTo>
                  <a:lnTo>
                    <a:pt x="300" y="446"/>
                  </a:lnTo>
                  <a:lnTo>
                    <a:pt x="300" y="448"/>
                  </a:lnTo>
                  <a:lnTo>
                    <a:pt x="300" y="456"/>
                  </a:lnTo>
                  <a:lnTo>
                    <a:pt x="300" y="456"/>
                  </a:lnTo>
                  <a:lnTo>
                    <a:pt x="302" y="462"/>
                  </a:lnTo>
                  <a:lnTo>
                    <a:pt x="304" y="476"/>
                  </a:lnTo>
                  <a:lnTo>
                    <a:pt x="304" y="476"/>
                  </a:lnTo>
                  <a:lnTo>
                    <a:pt x="302" y="476"/>
                  </a:lnTo>
                  <a:lnTo>
                    <a:pt x="302" y="480"/>
                  </a:lnTo>
                  <a:lnTo>
                    <a:pt x="302" y="488"/>
                  </a:lnTo>
                  <a:lnTo>
                    <a:pt x="302" y="494"/>
                  </a:lnTo>
                  <a:lnTo>
                    <a:pt x="300" y="500"/>
                  </a:lnTo>
                  <a:lnTo>
                    <a:pt x="300" y="500"/>
                  </a:lnTo>
                  <a:lnTo>
                    <a:pt x="290" y="494"/>
                  </a:lnTo>
                  <a:lnTo>
                    <a:pt x="282" y="488"/>
                  </a:lnTo>
                  <a:lnTo>
                    <a:pt x="282" y="488"/>
                  </a:lnTo>
                  <a:lnTo>
                    <a:pt x="272" y="486"/>
                  </a:lnTo>
                  <a:lnTo>
                    <a:pt x="264" y="486"/>
                  </a:lnTo>
                  <a:lnTo>
                    <a:pt x="264" y="486"/>
                  </a:lnTo>
                  <a:lnTo>
                    <a:pt x="258" y="486"/>
                  </a:lnTo>
                  <a:lnTo>
                    <a:pt x="254" y="486"/>
                  </a:lnTo>
                  <a:lnTo>
                    <a:pt x="254" y="482"/>
                  </a:lnTo>
                  <a:lnTo>
                    <a:pt x="254" y="482"/>
                  </a:lnTo>
                  <a:lnTo>
                    <a:pt x="242" y="480"/>
                  </a:lnTo>
                  <a:lnTo>
                    <a:pt x="242" y="480"/>
                  </a:lnTo>
                  <a:lnTo>
                    <a:pt x="232" y="480"/>
                  </a:lnTo>
                  <a:lnTo>
                    <a:pt x="222" y="480"/>
                  </a:lnTo>
                  <a:lnTo>
                    <a:pt x="222" y="480"/>
                  </a:lnTo>
                  <a:lnTo>
                    <a:pt x="210" y="480"/>
                  </a:lnTo>
                  <a:lnTo>
                    <a:pt x="198" y="480"/>
                  </a:lnTo>
                  <a:lnTo>
                    <a:pt x="198" y="480"/>
                  </a:lnTo>
                  <a:lnTo>
                    <a:pt x="190" y="480"/>
                  </a:lnTo>
                  <a:lnTo>
                    <a:pt x="190" y="480"/>
                  </a:lnTo>
                  <a:lnTo>
                    <a:pt x="190" y="476"/>
                  </a:lnTo>
                  <a:lnTo>
                    <a:pt x="190" y="472"/>
                  </a:lnTo>
                  <a:lnTo>
                    <a:pt x="188" y="472"/>
                  </a:lnTo>
                  <a:lnTo>
                    <a:pt x="188" y="472"/>
                  </a:lnTo>
                  <a:lnTo>
                    <a:pt x="176" y="476"/>
                  </a:lnTo>
                  <a:lnTo>
                    <a:pt x="162" y="472"/>
                  </a:lnTo>
                  <a:lnTo>
                    <a:pt x="162" y="472"/>
                  </a:lnTo>
                  <a:lnTo>
                    <a:pt x="150" y="472"/>
                  </a:lnTo>
                  <a:lnTo>
                    <a:pt x="138" y="472"/>
                  </a:lnTo>
                  <a:lnTo>
                    <a:pt x="138" y="472"/>
                  </a:lnTo>
                  <a:lnTo>
                    <a:pt x="126" y="472"/>
                  </a:lnTo>
                  <a:lnTo>
                    <a:pt x="120" y="472"/>
                  </a:lnTo>
                  <a:lnTo>
                    <a:pt x="112" y="472"/>
                  </a:lnTo>
                  <a:lnTo>
                    <a:pt x="112" y="472"/>
                  </a:lnTo>
                  <a:lnTo>
                    <a:pt x="112" y="476"/>
                  </a:lnTo>
                  <a:lnTo>
                    <a:pt x="112" y="480"/>
                  </a:lnTo>
                  <a:lnTo>
                    <a:pt x="112" y="480"/>
                  </a:lnTo>
                  <a:lnTo>
                    <a:pt x="96" y="480"/>
                  </a:lnTo>
                  <a:lnTo>
                    <a:pt x="96" y="480"/>
                  </a:lnTo>
                  <a:lnTo>
                    <a:pt x="70" y="480"/>
                  </a:lnTo>
                  <a:lnTo>
                    <a:pt x="70" y="480"/>
                  </a:lnTo>
                  <a:lnTo>
                    <a:pt x="60" y="480"/>
                  </a:lnTo>
                  <a:lnTo>
                    <a:pt x="56" y="472"/>
                  </a:lnTo>
                  <a:lnTo>
                    <a:pt x="52" y="468"/>
                  </a:lnTo>
                  <a:lnTo>
                    <a:pt x="52" y="456"/>
                  </a:lnTo>
                  <a:lnTo>
                    <a:pt x="52" y="456"/>
                  </a:lnTo>
                  <a:lnTo>
                    <a:pt x="56" y="442"/>
                  </a:lnTo>
                  <a:lnTo>
                    <a:pt x="56" y="436"/>
                  </a:lnTo>
                  <a:lnTo>
                    <a:pt x="56" y="428"/>
                  </a:lnTo>
                  <a:lnTo>
                    <a:pt x="56" y="428"/>
                  </a:lnTo>
                  <a:lnTo>
                    <a:pt x="48" y="420"/>
                  </a:lnTo>
                  <a:lnTo>
                    <a:pt x="48" y="418"/>
                  </a:lnTo>
                  <a:lnTo>
                    <a:pt x="52" y="416"/>
                  </a:lnTo>
                  <a:lnTo>
                    <a:pt x="52" y="416"/>
                  </a:lnTo>
                  <a:lnTo>
                    <a:pt x="48" y="416"/>
                  </a:lnTo>
                  <a:lnTo>
                    <a:pt x="42" y="416"/>
                  </a:lnTo>
                  <a:lnTo>
                    <a:pt x="42" y="412"/>
                  </a:lnTo>
                  <a:lnTo>
                    <a:pt x="42" y="408"/>
                  </a:lnTo>
                  <a:lnTo>
                    <a:pt x="42" y="408"/>
                  </a:lnTo>
                  <a:lnTo>
                    <a:pt x="48" y="402"/>
                  </a:lnTo>
                  <a:lnTo>
                    <a:pt x="48" y="402"/>
                  </a:lnTo>
                  <a:lnTo>
                    <a:pt x="42" y="400"/>
                  </a:lnTo>
                  <a:lnTo>
                    <a:pt x="42" y="400"/>
                  </a:lnTo>
                  <a:lnTo>
                    <a:pt x="46" y="392"/>
                  </a:lnTo>
                  <a:lnTo>
                    <a:pt x="46" y="392"/>
                  </a:lnTo>
                  <a:lnTo>
                    <a:pt x="46" y="396"/>
                  </a:lnTo>
                  <a:lnTo>
                    <a:pt x="42" y="396"/>
                  </a:lnTo>
                  <a:lnTo>
                    <a:pt x="36" y="396"/>
                  </a:lnTo>
                  <a:lnTo>
                    <a:pt x="36" y="396"/>
                  </a:lnTo>
                  <a:lnTo>
                    <a:pt x="40" y="396"/>
                  </a:lnTo>
                  <a:lnTo>
                    <a:pt x="36" y="396"/>
                  </a:lnTo>
                  <a:lnTo>
                    <a:pt x="36" y="396"/>
                  </a:lnTo>
                  <a:lnTo>
                    <a:pt x="36" y="402"/>
                  </a:lnTo>
                  <a:lnTo>
                    <a:pt x="36" y="402"/>
                  </a:lnTo>
                  <a:lnTo>
                    <a:pt x="32" y="402"/>
                  </a:lnTo>
                  <a:lnTo>
                    <a:pt x="32" y="396"/>
                  </a:lnTo>
                  <a:lnTo>
                    <a:pt x="32" y="396"/>
                  </a:lnTo>
                  <a:lnTo>
                    <a:pt x="30" y="400"/>
                  </a:lnTo>
                  <a:lnTo>
                    <a:pt x="22" y="400"/>
                  </a:lnTo>
                  <a:lnTo>
                    <a:pt x="18" y="392"/>
                  </a:lnTo>
                  <a:lnTo>
                    <a:pt x="18" y="392"/>
                  </a:lnTo>
                  <a:lnTo>
                    <a:pt x="18" y="380"/>
                  </a:lnTo>
                  <a:lnTo>
                    <a:pt x="12" y="374"/>
                  </a:lnTo>
                  <a:lnTo>
                    <a:pt x="12" y="374"/>
                  </a:lnTo>
                  <a:lnTo>
                    <a:pt x="8" y="374"/>
                  </a:lnTo>
                  <a:lnTo>
                    <a:pt x="8" y="374"/>
                  </a:lnTo>
                  <a:lnTo>
                    <a:pt x="6" y="368"/>
                  </a:lnTo>
                  <a:lnTo>
                    <a:pt x="6" y="368"/>
                  </a:lnTo>
                  <a:lnTo>
                    <a:pt x="6" y="378"/>
                  </a:lnTo>
                  <a:lnTo>
                    <a:pt x="6" y="378"/>
                  </a:lnTo>
                  <a:lnTo>
                    <a:pt x="0" y="376"/>
                  </a:lnTo>
                  <a:lnTo>
                    <a:pt x="0" y="374"/>
                  </a:lnTo>
                  <a:lnTo>
                    <a:pt x="2" y="364"/>
                  </a:lnTo>
                  <a:lnTo>
                    <a:pt x="2" y="36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21" name="NIGERIA"/>
            <p:cNvSpPr>
              <a:spLocks/>
            </p:cNvSpPr>
            <p:nvPr/>
          </p:nvSpPr>
          <p:spPr bwMode="auto">
            <a:xfrm>
              <a:off x="6127534" y="2498886"/>
              <a:ext cx="613695" cy="506531"/>
            </a:xfrm>
            <a:custGeom>
              <a:avLst/>
              <a:gdLst>
                <a:gd name="T0" fmla="*/ 8 w 480"/>
                <a:gd name="T1" fmla="*/ 212 h 422"/>
                <a:gd name="T2" fmla="*/ 20 w 480"/>
                <a:gd name="T3" fmla="*/ 206 h 422"/>
                <a:gd name="T4" fmla="*/ 32 w 480"/>
                <a:gd name="T5" fmla="*/ 178 h 422"/>
                <a:gd name="T6" fmla="*/ 38 w 480"/>
                <a:gd name="T7" fmla="*/ 156 h 422"/>
                <a:gd name="T8" fmla="*/ 44 w 480"/>
                <a:gd name="T9" fmla="*/ 134 h 422"/>
                <a:gd name="T10" fmla="*/ 34 w 480"/>
                <a:gd name="T11" fmla="*/ 114 h 422"/>
                <a:gd name="T12" fmla="*/ 40 w 480"/>
                <a:gd name="T13" fmla="*/ 72 h 422"/>
                <a:gd name="T14" fmla="*/ 60 w 480"/>
                <a:gd name="T15" fmla="*/ 26 h 422"/>
                <a:gd name="T16" fmla="*/ 90 w 480"/>
                <a:gd name="T17" fmla="*/ 6 h 422"/>
                <a:gd name="T18" fmla="*/ 122 w 480"/>
                <a:gd name="T19" fmla="*/ 4 h 422"/>
                <a:gd name="T20" fmla="*/ 152 w 480"/>
                <a:gd name="T21" fmla="*/ 16 h 422"/>
                <a:gd name="T22" fmla="*/ 172 w 480"/>
                <a:gd name="T23" fmla="*/ 38 h 422"/>
                <a:gd name="T24" fmla="*/ 202 w 480"/>
                <a:gd name="T25" fmla="*/ 26 h 422"/>
                <a:gd name="T26" fmla="*/ 238 w 480"/>
                <a:gd name="T27" fmla="*/ 36 h 422"/>
                <a:gd name="T28" fmla="*/ 268 w 480"/>
                <a:gd name="T29" fmla="*/ 46 h 422"/>
                <a:gd name="T30" fmla="*/ 292 w 480"/>
                <a:gd name="T31" fmla="*/ 32 h 422"/>
                <a:gd name="T32" fmla="*/ 370 w 480"/>
                <a:gd name="T33" fmla="*/ 26 h 422"/>
                <a:gd name="T34" fmla="*/ 400 w 480"/>
                <a:gd name="T35" fmla="*/ 26 h 422"/>
                <a:gd name="T36" fmla="*/ 422 w 480"/>
                <a:gd name="T37" fmla="*/ 12 h 422"/>
                <a:gd name="T38" fmla="*/ 444 w 480"/>
                <a:gd name="T39" fmla="*/ 22 h 422"/>
                <a:gd name="T40" fmla="*/ 462 w 480"/>
                <a:gd name="T41" fmla="*/ 66 h 422"/>
                <a:gd name="T42" fmla="*/ 480 w 480"/>
                <a:gd name="T43" fmla="*/ 84 h 422"/>
                <a:gd name="T44" fmla="*/ 470 w 480"/>
                <a:gd name="T45" fmla="*/ 110 h 422"/>
                <a:gd name="T46" fmla="*/ 436 w 480"/>
                <a:gd name="T47" fmla="*/ 146 h 422"/>
                <a:gd name="T48" fmla="*/ 422 w 480"/>
                <a:gd name="T49" fmla="*/ 174 h 422"/>
                <a:gd name="T50" fmla="*/ 414 w 480"/>
                <a:gd name="T51" fmla="*/ 196 h 422"/>
                <a:gd name="T52" fmla="*/ 404 w 480"/>
                <a:gd name="T53" fmla="*/ 218 h 422"/>
                <a:gd name="T54" fmla="*/ 386 w 480"/>
                <a:gd name="T55" fmla="*/ 238 h 422"/>
                <a:gd name="T56" fmla="*/ 374 w 480"/>
                <a:gd name="T57" fmla="*/ 268 h 422"/>
                <a:gd name="T58" fmla="*/ 360 w 480"/>
                <a:gd name="T59" fmla="*/ 304 h 422"/>
                <a:gd name="T60" fmla="*/ 346 w 480"/>
                <a:gd name="T61" fmla="*/ 328 h 422"/>
                <a:gd name="T62" fmla="*/ 334 w 480"/>
                <a:gd name="T63" fmla="*/ 314 h 422"/>
                <a:gd name="T64" fmla="*/ 322 w 480"/>
                <a:gd name="T65" fmla="*/ 302 h 422"/>
                <a:gd name="T66" fmla="*/ 310 w 480"/>
                <a:gd name="T67" fmla="*/ 308 h 422"/>
                <a:gd name="T68" fmla="*/ 294 w 480"/>
                <a:gd name="T69" fmla="*/ 304 h 422"/>
                <a:gd name="T70" fmla="*/ 250 w 480"/>
                <a:gd name="T71" fmla="*/ 354 h 422"/>
                <a:gd name="T72" fmla="*/ 248 w 480"/>
                <a:gd name="T73" fmla="*/ 380 h 422"/>
                <a:gd name="T74" fmla="*/ 230 w 480"/>
                <a:gd name="T75" fmla="*/ 396 h 422"/>
                <a:gd name="T76" fmla="*/ 222 w 480"/>
                <a:gd name="T77" fmla="*/ 406 h 422"/>
                <a:gd name="T78" fmla="*/ 194 w 480"/>
                <a:gd name="T79" fmla="*/ 402 h 422"/>
                <a:gd name="T80" fmla="*/ 174 w 480"/>
                <a:gd name="T81" fmla="*/ 402 h 422"/>
                <a:gd name="T82" fmla="*/ 172 w 480"/>
                <a:gd name="T83" fmla="*/ 410 h 422"/>
                <a:gd name="T84" fmla="*/ 172 w 480"/>
                <a:gd name="T85" fmla="*/ 414 h 422"/>
                <a:gd name="T86" fmla="*/ 162 w 480"/>
                <a:gd name="T87" fmla="*/ 406 h 422"/>
                <a:gd name="T88" fmla="*/ 162 w 480"/>
                <a:gd name="T89" fmla="*/ 406 h 422"/>
                <a:gd name="T90" fmla="*/ 160 w 480"/>
                <a:gd name="T91" fmla="*/ 414 h 422"/>
                <a:gd name="T92" fmla="*/ 154 w 480"/>
                <a:gd name="T93" fmla="*/ 420 h 422"/>
                <a:gd name="T94" fmla="*/ 142 w 480"/>
                <a:gd name="T95" fmla="*/ 420 h 422"/>
                <a:gd name="T96" fmla="*/ 132 w 480"/>
                <a:gd name="T97" fmla="*/ 420 h 422"/>
                <a:gd name="T98" fmla="*/ 112 w 480"/>
                <a:gd name="T99" fmla="*/ 394 h 422"/>
                <a:gd name="T100" fmla="*/ 108 w 480"/>
                <a:gd name="T101" fmla="*/ 382 h 422"/>
                <a:gd name="T102" fmla="*/ 114 w 480"/>
                <a:gd name="T103" fmla="*/ 370 h 422"/>
                <a:gd name="T104" fmla="*/ 102 w 480"/>
                <a:gd name="T105" fmla="*/ 370 h 422"/>
                <a:gd name="T106" fmla="*/ 104 w 480"/>
                <a:gd name="T107" fmla="*/ 362 h 422"/>
                <a:gd name="T108" fmla="*/ 100 w 480"/>
                <a:gd name="T109" fmla="*/ 360 h 422"/>
                <a:gd name="T110" fmla="*/ 94 w 480"/>
                <a:gd name="T111" fmla="*/ 358 h 422"/>
                <a:gd name="T112" fmla="*/ 48 w 480"/>
                <a:gd name="T113" fmla="*/ 328 h 422"/>
                <a:gd name="T114" fmla="*/ 48 w 480"/>
                <a:gd name="T115" fmla="*/ 318 h 422"/>
                <a:gd name="T116" fmla="*/ 28 w 480"/>
                <a:gd name="T117" fmla="*/ 324 h 422"/>
                <a:gd name="T118" fmla="*/ 6 w 480"/>
                <a:gd name="T119" fmla="*/ 324 h 422"/>
                <a:gd name="T120" fmla="*/ 6 w 480"/>
                <a:gd name="T121" fmla="*/ 28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0" h="422">
                  <a:moveTo>
                    <a:pt x="0" y="262"/>
                  </a:moveTo>
                  <a:lnTo>
                    <a:pt x="0" y="262"/>
                  </a:lnTo>
                  <a:lnTo>
                    <a:pt x="6" y="250"/>
                  </a:lnTo>
                  <a:lnTo>
                    <a:pt x="0" y="238"/>
                  </a:lnTo>
                  <a:lnTo>
                    <a:pt x="6" y="226"/>
                  </a:lnTo>
                  <a:lnTo>
                    <a:pt x="8" y="212"/>
                  </a:lnTo>
                  <a:lnTo>
                    <a:pt x="8" y="212"/>
                  </a:lnTo>
                  <a:lnTo>
                    <a:pt x="8" y="210"/>
                  </a:lnTo>
                  <a:lnTo>
                    <a:pt x="10" y="210"/>
                  </a:lnTo>
                  <a:lnTo>
                    <a:pt x="18" y="210"/>
                  </a:lnTo>
                  <a:lnTo>
                    <a:pt x="18" y="210"/>
                  </a:lnTo>
                  <a:lnTo>
                    <a:pt x="20" y="206"/>
                  </a:lnTo>
                  <a:lnTo>
                    <a:pt x="20" y="200"/>
                  </a:lnTo>
                  <a:lnTo>
                    <a:pt x="20" y="196"/>
                  </a:lnTo>
                  <a:lnTo>
                    <a:pt x="22" y="188"/>
                  </a:lnTo>
                  <a:lnTo>
                    <a:pt x="22" y="188"/>
                  </a:lnTo>
                  <a:lnTo>
                    <a:pt x="24" y="184"/>
                  </a:lnTo>
                  <a:lnTo>
                    <a:pt x="32" y="178"/>
                  </a:lnTo>
                  <a:lnTo>
                    <a:pt x="32" y="178"/>
                  </a:lnTo>
                  <a:lnTo>
                    <a:pt x="38" y="170"/>
                  </a:lnTo>
                  <a:lnTo>
                    <a:pt x="40" y="168"/>
                  </a:lnTo>
                  <a:lnTo>
                    <a:pt x="40" y="160"/>
                  </a:lnTo>
                  <a:lnTo>
                    <a:pt x="40" y="160"/>
                  </a:lnTo>
                  <a:lnTo>
                    <a:pt x="38" y="156"/>
                  </a:lnTo>
                  <a:lnTo>
                    <a:pt x="40" y="156"/>
                  </a:lnTo>
                  <a:lnTo>
                    <a:pt x="44" y="154"/>
                  </a:lnTo>
                  <a:lnTo>
                    <a:pt x="44" y="154"/>
                  </a:lnTo>
                  <a:lnTo>
                    <a:pt x="48" y="150"/>
                  </a:lnTo>
                  <a:lnTo>
                    <a:pt x="48" y="144"/>
                  </a:lnTo>
                  <a:lnTo>
                    <a:pt x="44" y="134"/>
                  </a:lnTo>
                  <a:lnTo>
                    <a:pt x="44" y="134"/>
                  </a:lnTo>
                  <a:lnTo>
                    <a:pt x="44" y="128"/>
                  </a:lnTo>
                  <a:lnTo>
                    <a:pt x="40" y="120"/>
                  </a:lnTo>
                  <a:lnTo>
                    <a:pt x="40" y="120"/>
                  </a:lnTo>
                  <a:lnTo>
                    <a:pt x="34" y="114"/>
                  </a:lnTo>
                  <a:lnTo>
                    <a:pt x="34" y="114"/>
                  </a:lnTo>
                  <a:lnTo>
                    <a:pt x="34" y="106"/>
                  </a:lnTo>
                  <a:lnTo>
                    <a:pt x="34" y="104"/>
                  </a:lnTo>
                  <a:lnTo>
                    <a:pt x="38" y="94"/>
                  </a:lnTo>
                  <a:lnTo>
                    <a:pt x="38" y="94"/>
                  </a:lnTo>
                  <a:lnTo>
                    <a:pt x="40" y="84"/>
                  </a:lnTo>
                  <a:lnTo>
                    <a:pt x="40" y="72"/>
                  </a:lnTo>
                  <a:lnTo>
                    <a:pt x="40" y="72"/>
                  </a:lnTo>
                  <a:lnTo>
                    <a:pt x="44" y="58"/>
                  </a:lnTo>
                  <a:lnTo>
                    <a:pt x="50" y="48"/>
                  </a:lnTo>
                  <a:lnTo>
                    <a:pt x="50" y="48"/>
                  </a:lnTo>
                  <a:lnTo>
                    <a:pt x="54" y="38"/>
                  </a:lnTo>
                  <a:lnTo>
                    <a:pt x="60" y="26"/>
                  </a:lnTo>
                  <a:lnTo>
                    <a:pt x="60" y="26"/>
                  </a:lnTo>
                  <a:lnTo>
                    <a:pt x="62" y="20"/>
                  </a:lnTo>
                  <a:lnTo>
                    <a:pt x="68" y="12"/>
                  </a:lnTo>
                  <a:lnTo>
                    <a:pt x="68" y="12"/>
                  </a:lnTo>
                  <a:lnTo>
                    <a:pt x="78" y="6"/>
                  </a:lnTo>
                  <a:lnTo>
                    <a:pt x="90" y="6"/>
                  </a:lnTo>
                  <a:lnTo>
                    <a:pt x="90" y="6"/>
                  </a:lnTo>
                  <a:lnTo>
                    <a:pt x="102" y="4"/>
                  </a:lnTo>
                  <a:lnTo>
                    <a:pt x="114" y="0"/>
                  </a:lnTo>
                  <a:lnTo>
                    <a:pt x="114" y="0"/>
                  </a:lnTo>
                  <a:lnTo>
                    <a:pt x="118" y="0"/>
                  </a:lnTo>
                  <a:lnTo>
                    <a:pt x="122" y="4"/>
                  </a:lnTo>
                  <a:lnTo>
                    <a:pt x="130" y="6"/>
                  </a:lnTo>
                  <a:lnTo>
                    <a:pt x="130" y="6"/>
                  </a:lnTo>
                  <a:lnTo>
                    <a:pt x="142" y="10"/>
                  </a:lnTo>
                  <a:lnTo>
                    <a:pt x="148" y="12"/>
                  </a:lnTo>
                  <a:lnTo>
                    <a:pt x="152" y="16"/>
                  </a:lnTo>
                  <a:lnTo>
                    <a:pt x="152" y="16"/>
                  </a:lnTo>
                  <a:lnTo>
                    <a:pt x="160" y="24"/>
                  </a:lnTo>
                  <a:lnTo>
                    <a:pt x="168" y="34"/>
                  </a:lnTo>
                  <a:lnTo>
                    <a:pt x="168" y="34"/>
                  </a:lnTo>
                  <a:lnTo>
                    <a:pt x="168" y="36"/>
                  </a:lnTo>
                  <a:lnTo>
                    <a:pt x="172" y="38"/>
                  </a:lnTo>
                  <a:lnTo>
                    <a:pt x="172" y="38"/>
                  </a:lnTo>
                  <a:lnTo>
                    <a:pt x="174" y="38"/>
                  </a:lnTo>
                  <a:lnTo>
                    <a:pt x="180" y="36"/>
                  </a:lnTo>
                  <a:lnTo>
                    <a:pt x="184" y="34"/>
                  </a:lnTo>
                  <a:lnTo>
                    <a:pt x="184" y="34"/>
                  </a:lnTo>
                  <a:lnTo>
                    <a:pt x="194" y="32"/>
                  </a:lnTo>
                  <a:lnTo>
                    <a:pt x="202" y="26"/>
                  </a:lnTo>
                  <a:lnTo>
                    <a:pt x="212" y="24"/>
                  </a:lnTo>
                  <a:lnTo>
                    <a:pt x="222" y="32"/>
                  </a:lnTo>
                  <a:lnTo>
                    <a:pt x="222" y="32"/>
                  </a:lnTo>
                  <a:lnTo>
                    <a:pt x="230" y="36"/>
                  </a:lnTo>
                  <a:lnTo>
                    <a:pt x="230" y="36"/>
                  </a:lnTo>
                  <a:lnTo>
                    <a:pt x="238" y="36"/>
                  </a:lnTo>
                  <a:lnTo>
                    <a:pt x="238" y="36"/>
                  </a:lnTo>
                  <a:lnTo>
                    <a:pt x="248" y="44"/>
                  </a:lnTo>
                  <a:lnTo>
                    <a:pt x="250" y="46"/>
                  </a:lnTo>
                  <a:lnTo>
                    <a:pt x="254" y="46"/>
                  </a:lnTo>
                  <a:lnTo>
                    <a:pt x="254" y="46"/>
                  </a:lnTo>
                  <a:lnTo>
                    <a:pt x="268" y="46"/>
                  </a:lnTo>
                  <a:lnTo>
                    <a:pt x="278" y="46"/>
                  </a:lnTo>
                  <a:lnTo>
                    <a:pt x="278" y="46"/>
                  </a:lnTo>
                  <a:lnTo>
                    <a:pt x="282" y="44"/>
                  </a:lnTo>
                  <a:lnTo>
                    <a:pt x="288" y="38"/>
                  </a:lnTo>
                  <a:lnTo>
                    <a:pt x="292" y="32"/>
                  </a:lnTo>
                  <a:lnTo>
                    <a:pt x="292" y="32"/>
                  </a:lnTo>
                  <a:lnTo>
                    <a:pt x="304" y="24"/>
                  </a:lnTo>
                  <a:lnTo>
                    <a:pt x="318" y="22"/>
                  </a:lnTo>
                  <a:lnTo>
                    <a:pt x="344" y="22"/>
                  </a:lnTo>
                  <a:lnTo>
                    <a:pt x="344" y="22"/>
                  </a:lnTo>
                  <a:lnTo>
                    <a:pt x="356" y="24"/>
                  </a:lnTo>
                  <a:lnTo>
                    <a:pt x="370" y="26"/>
                  </a:lnTo>
                  <a:lnTo>
                    <a:pt x="370" y="26"/>
                  </a:lnTo>
                  <a:lnTo>
                    <a:pt x="376" y="34"/>
                  </a:lnTo>
                  <a:lnTo>
                    <a:pt x="384" y="36"/>
                  </a:lnTo>
                  <a:lnTo>
                    <a:pt x="390" y="34"/>
                  </a:lnTo>
                  <a:lnTo>
                    <a:pt x="390" y="34"/>
                  </a:lnTo>
                  <a:lnTo>
                    <a:pt x="400" y="26"/>
                  </a:lnTo>
                  <a:lnTo>
                    <a:pt x="410" y="20"/>
                  </a:lnTo>
                  <a:lnTo>
                    <a:pt x="410" y="20"/>
                  </a:lnTo>
                  <a:lnTo>
                    <a:pt x="412" y="16"/>
                  </a:lnTo>
                  <a:lnTo>
                    <a:pt x="416" y="16"/>
                  </a:lnTo>
                  <a:lnTo>
                    <a:pt x="416" y="16"/>
                  </a:lnTo>
                  <a:lnTo>
                    <a:pt x="422" y="12"/>
                  </a:lnTo>
                  <a:lnTo>
                    <a:pt x="424" y="10"/>
                  </a:lnTo>
                  <a:lnTo>
                    <a:pt x="424" y="10"/>
                  </a:lnTo>
                  <a:lnTo>
                    <a:pt x="432" y="6"/>
                  </a:lnTo>
                  <a:lnTo>
                    <a:pt x="436" y="10"/>
                  </a:lnTo>
                  <a:lnTo>
                    <a:pt x="444" y="22"/>
                  </a:lnTo>
                  <a:lnTo>
                    <a:pt x="444" y="22"/>
                  </a:lnTo>
                  <a:lnTo>
                    <a:pt x="454" y="36"/>
                  </a:lnTo>
                  <a:lnTo>
                    <a:pt x="462" y="54"/>
                  </a:lnTo>
                  <a:lnTo>
                    <a:pt x="462" y="54"/>
                  </a:lnTo>
                  <a:lnTo>
                    <a:pt x="462" y="62"/>
                  </a:lnTo>
                  <a:lnTo>
                    <a:pt x="462" y="66"/>
                  </a:lnTo>
                  <a:lnTo>
                    <a:pt x="462" y="66"/>
                  </a:lnTo>
                  <a:lnTo>
                    <a:pt x="466" y="66"/>
                  </a:lnTo>
                  <a:lnTo>
                    <a:pt x="470" y="66"/>
                  </a:lnTo>
                  <a:lnTo>
                    <a:pt x="470" y="66"/>
                  </a:lnTo>
                  <a:lnTo>
                    <a:pt x="476" y="72"/>
                  </a:lnTo>
                  <a:lnTo>
                    <a:pt x="476" y="74"/>
                  </a:lnTo>
                  <a:lnTo>
                    <a:pt x="480" y="84"/>
                  </a:lnTo>
                  <a:lnTo>
                    <a:pt x="476" y="92"/>
                  </a:lnTo>
                  <a:lnTo>
                    <a:pt x="480" y="98"/>
                  </a:lnTo>
                  <a:lnTo>
                    <a:pt x="480" y="98"/>
                  </a:lnTo>
                  <a:lnTo>
                    <a:pt x="480" y="102"/>
                  </a:lnTo>
                  <a:lnTo>
                    <a:pt x="476" y="104"/>
                  </a:lnTo>
                  <a:lnTo>
                    <a:pt x="470" y="110"/>
                  </a:lnTo>
                  <a:lnTo>
                    <a:pt x="456" y="116"/>
                  </a:lnTo>
                  <a:lnTo>
                    <a:pt x="456" y="116"/>
                  </a:lnTo>
                  <a:lnTo>
                    <a:pt x="450" y="118"/>
                  </a:lnTo>
                  <a:lnTo>
                    <a:pt x="442" y="128"/>
                  </a:lnTo>
                  <a:lnTo>
                    <a:pt x="436" y="146"/>
                  </a:lnTo>
                  <a:lnTo>
                    <a:pt x="436" y="146"/>
                  </a:lnTo>
                  <a:lnTo>
                    <a:pt x="430" y="160"/>
                  </a:lnTo>
                  <a:lnTo>
                    <a:pt x="430" y="160"/>
                  </a:lnTo>
                  <a:lnTo>
                    <a:pt x="430" y="166"/>
                  </a:lnTo>
                  <a:lnTo>
                    <a:pt x="426" y="168"/>
                  </a:lnTo>
                  <a:lnTo>
                    <a:pt x="424" y="170"/>
                  </a:lnTo>
                  <a:lnTo>
                    <a:pt x="422" y="174"/>
                  </a:lnTo>
                  <a:lnTo>
                    <a:pt x="422" y="174"/>
                  </a:lnTo>
                  <a:lnTo>
                    <a:pt x="424" y="180"/>
                  </a:lnTo>
                  <a:lnTo>
                    <a:pt x="424" y="186"/>
                  </a:lnTo>
                  <a:lnTo>
                    <a:pt x="422" y="188"/>
                  </a:lnTo>
                  <a:lnTo>
                    <a:pt x="422" y="188"/>
                  </a:lnTo>
                  <a:lnTo>
                    <a:pt x="414" y="196"/>
                  </a:lnTo>
                  <a:lnTo>
                    <a:pt x="404" y="198"/>
                  </a:lnTo>
                  <a:lnTo>
                    <a:pt x="404" y="198"/>
                  </a:lnTo>
                  <a:lnTo>
                    <a:pt x="410" y="200"/>
                  </a:lnTo>
                  <a:lnTo>
                    <a:pt x="410" y="208"/>
                  </a:lnTo>
                  <a:lnTo>
                    <a:pt x="404" y="218"/>
                  </a:lnTo>
                  <a:lnTo>
                    <a:pt x="404" y="218"/>
                  </a:lnTo>
                  <a:lnTo>
                    <a:pt x="404" y="222"/>
                  </a:lnTo>
                  <a:lnTo>
                    <a:pt x="400" y="228"/>
                  </a:lnTo>
                  <a:lnTo>
                    <a:pt x="396" y="232"/>
                  </a:lnTo>
                  <a:lnTo>
                    <a:pt x="390" y="232"/>
                  </a:lnTo>
                  <a:lnTo>
                    <a:pt x="390" y="232"/>
                  </a:lnTo>
                  <a:lnTo>
                    <a:pt x="386" y="238"/>
                  </a:lnTo>
                  <a:lnTo>
                    <a:pt x="384" y="240"/>
                  </a:lnTo>
                  <a:lnTo>
                    <a:pt x="384" y="240"/>
                  </a:lnTo>
                  <a:lnTo>
                    <a:pt x="382" y="248"/>
                  </a:lnTo>
                  <a:lnTo>
                    <a:pt x="382" y="252"/>
                  </a:lnTo>
                  <a:lnTo>
                    <a:pt x="382" y="252"/>
                  </a:lnTo>
                  <a:lnTo>
                    <a:pt x="374" y="268"/>
                  </a:lnTo>
                  <a:lnTo>
                    <a:pt x="370" y="286"/>
                  </a:lnTo>
                  <a:lnTo>
                    <a:pt x="370" y="286"/>
                  </a:lnTo>
                  <a:lnTo>
                    <a:pt x="364" y="290"/>
                  </a:lnTo>
                  <a:lnTo>
                    <a:pt x="364" y="292"/>
                  </a:lnTo>
                  <a:lnTo>
                    <a:pt x="362" y="300"/>
                  </a:lnTo>
                  <a:lnTo>
                    <a:pt x="360" y="304"/>
                  </a:lnTo>
                  <a:lnTo>
                    <a:pt x="360" y="304"/>
                  </a:lnTo>
                  <a:lnTo>
                    <a:pt x="356" y="308"/>
                  </a:lnTo>
                  <a:lnTo>
                    <a:pt x="356" y="312"/>
                  </a:lnTo>
                  <a:lnTo>
                    <a:pt x="356" y="318"/>
                  </a:lnTo>
                  <a:lnTo>
                    <a:pt x="356" y="318"/>
                  </a:lnTo>
                  <a:lnTo>
                    <a:pt x="346" y="328"/>
                  </a:lnTo>
                  <a:lnTo>
                    <a:pt x="346" y="328"/>
                  </a:lnTo>
                  <a:lnTo>
                    <a:pt x="344" y="328"/>
                  </a:lnTo>
                  <a:lnTo>
                    <a:pt x="336" y="328"/>
                  </a:lnTo>
                  <a:lnTo>
                    <a:pt x="336" y="328"/>
                  </a:lnTo>
                  <a:lnTo>
                    <a:pt x="334" y="320"/>
                  </a:lnTo>
                  <a:lnTo>
                    <a:pt x="334" y="314"/>
                  </a:lnTo>
                  <a:lnTo>
                    <a:pt x="334" y="314"/>
                  </a:lnTo>
                  <a:lnTo>
                    <a:pt x="332" y="312"/>
                  </a:lnTo>
                  <a:lnTo>
                    <a:pt x="330" y="308"/>
                  </a:lnTo>
                  <a:lnTo>
                    <a:pt x="330" y="308"/>
                  </a:lnTo>
                  <a:lnTo>
                    <a:pt x="326" y="304"/>
                  </a:lnTo>
                  <a:lnTo>
                    <a:pt x="322" y="302"/>
                  </a:lnTo>
                  <a:lnTo>
                    <a:pt x="320" y="300"/>
                  </a:lnTo>
                  <a:lnTo>
                    <a:pt x="318" y="296"/>
                  </a:lnTo>
                  <a:lnTo>
                    <a:pt x="318" y="296"/>
                  </a:lnTo>
                  <a:lnTo>
                    <a:pt x="318" y="302"/>
                  </a:lnTo>
                  <a:lnTo>
                    <a:pt x="314" y="304"/>
                  </a:lnTo>
                  <a:lnTo>
                    <a:pt x="310" y="308"/>
                  </a:lnTo>
                  <a:lnTo>
                    <a:pt x="310" y="308"/>
                  </a:lnTo>
                  <a:lnTo>
                    <a:pt x="308" y="308"/>
                  </a:lnTo>
                  <a:lnTo>
                    <a:pt x="304" y="304"/>
                  </a:lnTo>
                  <a:lnTo>
                    <a:pt x="298" y="304"/>
                  </a:lnTo>
                  <a:lnTo>
                    <a:pt x="294" y="304"/>
                  </a:lnTo>
                  <a:lnTo>
                    <a:pt x="294" y="304"/>
                  </a:lnTo>
                  <a:lnTo>
                    <a:pt x="290" y="308"/>
                  </a:lnTo>
                  <a:lnTo>
                    <a:pt x="282" y="314"/>
                  </a:lnTo>
                  <a:lnTo>
                    <a:pt x="274" y="328"/>
                  </a:lnTo>
                  <a:lnTo>
                    <a:pt x="274" y="328"/>
                  </a:lnTo>
                  <a:lnTo>
                    <a:pt x="254" y="344"/>
                  </a:lnTo>
                  <a:lnTo>
                    <a:pt x="250" y="354"/>
                  </a:lnTo>
                  <a:lnTo>
                    <a:pt x="248" y="358"/>
                  </a:lnTo>
                  <a:lnTo>
                    <a:pt x="250" y="360"/>
                  </a:lnTo>
                  <a:lnTo>
                    <a:pt x="250" y="360"/>
                  </a:lnTo>
                  <a:lnTo>
                    <a:pt x="250" y="362"/>
                  </a:lnTo>
                  <a:lnTo>
                    <a:pt x="250" y="370"/>
                  </a:lnTo>
                  <a:lnTo>
                    <a:pt x="248" y="380"/>
                  </a:lnTo>
                  <a:lnTo>
                    <a:pt x="248" y="380"/>
                  </a:lnTo>
                  <a:lnTo>
                    <a:pt x="240" y="392"/>
                  </a:lnTo>
                  <a:lnTo>
                    <a:pt x="234" y="402"/>
                  </a:lnTo>
                  <a:lnTo>
                    <a:pt x="234" y="402"/>
                  </a:lnTo>
                  <a:lnTo>
                    <a:pt x="230" y="400"/>
                  </a:lnTo>
                  <a:lnTo>
                    <a:pt x="230" y="396"/>
                  </a:lnTo>
                  <a:lnTo>
                    <a:pt x="230" y="396"/>
                  </a:lnTo>
                  <a:lnTo>
                    <a:pt x="224" y="396"/>
                  </a:lnTo>
                  <a:lnTo>
                    <a:pt x="222" y="394"/>
                  </a:lnTo>
                  <a:lnTo>
                    <a:pt x="222" y="394"/>
                  </a:lnTo>
                  <a:lnTo>
                    <a:pt x="224" y="402"/>
                  </a:lnTo>
                  <a:lnTo>
                    <a:pt x="222" y="406"/>
                  </a:lnTo>
                  <a:lnTo>
                    <a:pt x="214" y="410"/>
                  </a:lnTo>
                  <a:lnTo>
                    <a:pt x="214" y="410"/>
                  </a:lnTo>
                  <a:lnTo>
                    <a:pt x="200" y="410"/>
                  </a:lnTo>
                  <a:lnTo>
                    <a:pt x="194" y="410"/>
                  </a:lnTo>
                  <a:lnTo>
                    <a:pt x="194" y="406"/>
                  </a:lnTo>
                  <a:lnTo>
                    <a:pt x="194" y="402"/>
                  </a:lnTo>
                  <a:lnTo>
                    <a:pt x="194" y="402"/>
                  </a:lnTo>
                  <a:lnTo>
                    <a:pt x="190" y="406"/>
                  </a:lnTo>
                  <a:lnTo>
                    <a:pt x="188" y="410"/>
                  </a:lnTo>
                  <a:lnTo>
                    <a:pt x="188" y="410"/>
                  </a:lnTo>
                  <a:lnTo>
                    <a:pt x="182" y="406"/>
                  </a:lnTo>
                  <a:lnTo>
                    <a:pt x="174" y="402"/>
                  </a:lnTo>
                  <a:lnTo>
                    <a:pt x="174" y="402"/>
                  </a:lnTo>
                  <a:lnTo>
                    <a:pt x="180" y="410"/>
                  </a:lnTo>
                  <a:lnTo>
                    <a:pt x="180" y="412"/>
                  </a:lnTo>
                  <a:lnTo>
                    <a:pt x="174" y="412"/>
                  </a:lnTo>
                  <a:lnTo>
                    <a:pt x="174" y="412"/>
                  </a:lnTo>
                  <a:lnTo>
                    <a:pt x="172" y="410"/>
                  </a:lnTo>
                  <a:lnTo>
                    <a:pt x="172" y="406"/>
                  </a:lnTo>
                  <a:lnTo>
                    <a:pt x="172" y="402"/>
                  </a:lnTo>
                  <a:lnTo>
                    <a:pt x="170" y="402"/>
                  </a:lnTo>
                  <a:lnTo>
                    <a:pt x="170" y="402"/>
                  </a:lnTo>
                  <a:lnTo>
                    <a:pt x="172" y="410"/>
                  </a:lnTo>
                  <a:lnTo>
                    <a:pt x="172" y="414"/>
                  </a:lnTo>
                  <a:lnTo>
                    <a:pt x="172" y="414"/>
                  </a:lnTo>
                  <a:lnTo>
                    <a:pt x="168" y="410"/>
                  </a:lnTo>
                  <a:lnTo>
                    <a:pt x="162" y="396"/>
                  </a:lnTo>
                  <a:lnTo>
                    <a:pt x="162" y="396"/>
                  </a:lnTo>
                  <a:lnTo>
                    <a:pt x="162" y="402"/>
                  </a:lnTo>
                  <a:lnTo>
                    <a:pt x="162" y="406"/>
                  </a:lnTo>
                  <a:lnTo>
                    <a:pt x="168" y="412"/>
                  </a:lnTo>
                  <a:lnTo>
                    <a:pt x="168" y="420"/>
                  </a:lnTo>
                  <a:lnTo>
                    <a:pt x="168" y="420"/>
                  </a:lnTo>
                  <a:lnTo>
                    <a:pt x="162" y="420"/>
                  </a:lnTo>
                  <a:lnTo>
                    <a:pt x="162" y="414"/>
                  </a:lnTo>
                  <a:lnTo>
                    <a:pt x="162" y="406"/>
                  </a:lnTo>
                  <a:lnTo>
                    <a:pt x="162" y="406"/>
                  </a:lnTo>
                  <a:lnTo>
                    <a:pt x="160" y="412"/>
                  </a:lnTo>
                  <a:lnTo>
                    <a:pt x="160" y="412"/>
                  </a:lnTo>
                  <a:lnTo>
                    <a:pt x="160" y="410"/>
                  </a:lnTo>
                  <a:lnTo>
                    <a:pt x="160" y="410"/>
                  </a:lnTo>
                  <a:lnTo>
                    <a:pt x="160" y="414"/>
                  </a:lnTo>
                  <a:lnTo>
                    <a:pt x="158" y="420"/>
                  </a:lnTo>
                  <a:lnTo>
                    <a:pt x="158" y="420"/>
                  </a:lnTo>
                  <a:lnTo>
                    <a:pt x="154" y="412"/>
                  </a:lnTo>
                  <a:lnTo>
                    <a:pt x="154" y="412"/>
                  </a:lnTo>
                  <a:lnTo>
                    <a:pt x="158" y="414"/>
                  </a:lnTo>
                  <a:lnTo>
                    <a:pt x="154" y="420"/>
                  </a:lnTo>
                  <a:lnTo>
                    <a:pt x="152" y="420"/>
                  </a:lnTo>
                  <a:lnTo>
                    <a:pt x="152" y="420"/>
                  </a:lnTo>
                  <a:lnTo>
                    <a:pt x="144" y="420"/>
                  </a:lnTo>
                  <a:lnTo>
                    <a:pt x="142" y="412"/>
                  </a:lnTo>
                  <a:lnTo>
                    <a:pt x="142" y="412"/>
                  </a:lnTo>
                  <a:lnTo>
                    <a:pt x="142" y="420"/>
                  </a:lnTo>
                  <a:lnTo>
                    <a:pt x="140" y="422"/>
                  </a:lnTo>
                  <a:lnTo>
                    <a:pt x="134" y="422"/>
                  </a:lnTo>
                  <a:lnTo>
                    <a:pt x="134" y="414"/>
                  </a:lnTo>
                  <a:lnTo>
                    <a:pt x="134" y="414"/>
                  </a:lnTo>
                  <a:lnTo>
                    <a:pt x="134" y="420"/>
                  </a:lnTo>
                  <a:lnTo>
                    <a:pt x="132" y="420"/>
                  </a:lnTo>
                  <a:lnTo>
                    <a:pt x="128" y="414"/>
                  </a:lnTo>
                  <a:lnTo>
                    <a:pt x="128" y="414"/>
                  </a:lnTo>
                  <a:lnTo>
                    <a:pt x="120" y="410"/>
                  </a:lnTo>
                  <a:lnTo>
                    <a:pt x="118" y="402"/>
                  </a:lnTo>
                  <a:lnTo>
                    <a:pt x="118" y="402"/>
                  </a:lnTo>
                  <a:lnTo>
                    <a:pt x="112" y="394"/>
                  </a:lnTo>
                  <a:lnTo>
                    <a:pt x="112" y="388"/>
                  </a:lnTo>
                  <a:lnTo>
                    <a:pt x="112" y="388"/>
                  </a:lnTo>
                  <a:lnTo>
                    <a:pt x="112" y="382"/>
                  </a:lnTo>
                  <a:lnTo>
                    <a:pt x="112" y="382"/>
                  </a:lnTo>
                  <a:lnTo>
                    <a:pt x="108" y="382"/>
                  </a:lnTo>
                  <a:lnTo>
                    <a:pt x="108" y="382"/>
                  </a:lnTo>
                  <a:lnTo>
                    <a:pt x="108" y="374"/>
                  </a:lnTo>
                  <a:lnTo>
                    <a:pt x="112" y="374"/>
                  </a:lnTo>
                  <a:lnTo>
                    <a:pt x="112" y="374"/>
                  </a:lnTo>
                  <a:lnTo>
                    <a:pt x="114" y="372"/>
                  </a:lnTo>
                  <a:lnTo>
                    <a:pt x="114" y="372"/>
                  </a:lnTo>
                  <a:lnTo>
                    <a:pt x="114" y="370"/>
                  </a:lnTo>
                  <a:lnTo>
                    <a:pt x="118" y="368"/>
                  </a:lnTo>
                  <a:lnTo>
                    <a:pt x="118" y="368"/>
                  </a:lnTo>
                  <a:lnTo>
                    <a:pt x="112" y="370"/>
                  </a:lnTo>
                  <a:lnTo>
                    <a:pt x="104" y="372"/>
                  </a:lnTo>
                  <a:lnTo>
                    <a:pt x="104" y="372"/>
                  </a:lnTo>
                  <a:lnTo>
                    <a:pt x="102" y="370"/>
                  </a:lnTo>
                  <a:lnTo>
                    <a:pt x="102" y="368"/>
                  </a:lnTo>
                  <a:lnTo>
                    <a:pt x="114" y="362"/>
                  </a:lnTo>
                  <a:lnTo>
                    <a:pt x="114" y="362"/>
                  </a:lnTo>
                  <a:lnTo>
                    <a:pt x="112" y="360"/>
                  </a:lnTo>
                  <a:lnTo>
                    <a:pt x="104" y="362"/>
                  </a:lnTo>
                  <a:lnTo>
                    <a:pt x="104" y="362"/>
                  </a:lnTo>
                  <a:lnTo>
                    <a:pt x="104" y="358"/>
                  </a:lnTo>
                  <a:lnTo>
                    <a:pt x="104" y="358"/>
                  </a:lnTo>
                  <a:lnTo>
                    <a:pt x="102" y="362"/>
                  </a:lnTo>
                  <a:lnTo>
                    <a:pt x="100" y="362"/>
                  </a:lnTo>
                  <a:lnTo>
                    <a:pt x="100" y="360"/>
                  </a:lnTo>
                  <a:lnTo>
                    <a:pt x="100" y="360"/>
                  </a:lnTo>
                  <a:lnTo>
                    <a:pt x="94" y="358"/>
                  </a:lnTo>
                  <a:lnTo>
                    <a:pt x="100" y="354"/>
                  </a:lnTo>
                  <a:lnTo>
                    <a:pt x="104" y="352"/>
                  </a:lnTo>
                  <a:lnTo>
                    <a:pt x="104" y="352"/>
                  </a:lnTo>
                  <a:lnTo>
                    <a:pt x="94" y="358"/>
                  </a:lnTo>
                  <a:lnTo>
                    <a:pt x="94" y="358"/>
                  </a:lnTo>
                  <a:lnTo>
                    <a:pt x="90" y="348"/>
                  </a:lnTo>
                  <a:lnTo>
                    <a:pt x="84" y="340"/>
                  </a:lnTo>
                  <a:lnTo>
                    <a:pt x="74" y="332"/>
                  </a:lnTo>
                  <a:lnTo>
                    <a:pt x="64" y="330"/>
                  </a:lnTo>
                  <a:lnTo>
                    <a:pt x="64" y="330"/>
                  </a:lnTo>
                  <a:lnTo>
                    <a:pt x="48" y="328"/>
                  </a:lnTo>
                  <a:lnTo>
                    <a:pt x="48" y="328"/>
                  </a:lnTo>
                  <a:lnTo>
                    <a:pt x="38" y="328"/>
                  </a:lnTo>
                  <a:lnTo>
                    <a:pt x="28" y="328"/>
                  </a:lnTo>
                  <a:lnTo>
                    <a:pt x="28" y="328"/>
                  </a:lnTo>
                  <a:lnTo>
                    <a:pt x="38" y="324"/>
                  </a:lnTo>
                  <a:lnTo>
                    <a:pt x="48" y="318"/>
                  </a:lnTo>
                  <a:lnTo>
                    <a:pt x="48" y="318"/>
                  </a:lnTo>
                  <a:lnTo>
                    <a:pt x="38" y="320"/>
                  </a:lnTo>
                  <a:lnTo>
                    <a:pt x="34" y="324"/>
                  </a:lnTo>
                  <a:lnTo>
                    <a:pt x="32" y="320"/>
                  </a:lnTo>
                  <a:lnTo>
                    <a:pt x="32" y="320"/>
                  </a:lnTo>
                  <a:lnTo>
                    <a:pt x="28" y="324"/>
                  </a:lnTo>
                  <a:lnTo>
                    <a:pt x="28" y="330"/>
                  </a:lnTo>
                  <a:lnTo>
                    <a:pt x="28" y="330"/>
                  </a:lnTo>
                  <a:lnTo>
                    <a:pt x="18" y="330"/>
                  </a:lnTo>
                  <a:lnTo>
                    <a:pt x="0" y="330"/>
                  </a:lnTo>
                  <a:lnTo>
                    <a:pt x="0" y="330"/>
                  </a:lnTo>
                  <a:lnTo>
                    <a:pt x="6" y="324"/>
                  </a:lnTo>
                  <a:lnTo>
                    <a:pt x="6" y="314"/>
                  </a:lnTo>
                  <a:lnTo>
                    <a:pt x="6" y="314"/>
                  </a:lnTo>
                  <a:lnTo>
                    <a:pt x="6" y="304"/>
                  </a:lnTo>
                  <a:lnTo>
                    <a:pt x="6" y="300"/>
                  </a:lnTo>
                  <a:lnTo>
                    <a:pt x="6" y="300"/>
                  </a:lnTo>
                  <a:lnTo>
                    <a:pt x="6" y="280"/>
                  </a:lnTo>
                  <a:lnTo>
                    <a:pt x="6" y="272"/>
                  </a:lnTo>
                  <a:lnTo>
                    <a:pt x="0" y="262"/>
                  </a:lnTo>
                  <a:lnTo>
                    <a:pt x="0" y="262"/>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22" name="BENIN"/>
            <p:cNvSpPr>
              <a:spLocks/>
            </p:cNvSpPr>
            <p:nvPr/>
          </p:nvSpPr>
          <p:spPr bwMode="auto">
            <a:xfrm>
              <a:off x="6032923" y="2578106"/>
              <a:ext cx="155981" cy="324083"/>
            </a:xfrm>
            <a:custGeom>
              <a:avLst/>
              <a:gdLst>
                <a:gd name="T0" fmla="*/ 0 w 122"/>
                <a:gd name="T1" fmla="*/ 74 h 270"/>
                <a:gd name="T2" fmla="*/ 4 w 122"/>
                <a:gd name="T3" fmla="*/ 62 h 270"/>
                <a:gd name="T4" fmla="*/ 12 w 122"/>
                <a:gd name="T5" fmla="*/ 56 h 270"/>
                <a:gd name="T6" fmla="*/ 18 w 122"/>
                <a:gd name="T7" fmla="*/ 48 h 270"/>
                <a:gd name="T8" fmla="*/ 28 w 122"/>
                <a:gd name="T9" fmla="*/ 46 h 270"/>
                <a:gd name="T10" fmla="*/ 38 w 122"/>
                <a:gd name="T11" fmla="*/ 46 h 270"/>
                <a:gd name="T12" fmla="*/ 56 w 122"/>
                <a:gd name="T13" fmla="*/ 32 h 270"/>
                <a:gd name="T14" fmla="*/ 62 w 122"/>
                <a:gd name="T15" fmla="*/ 26 h 270"/>
                <a:gd name="T16" fmla="*/ 66 w 122"/>
                <a:gd name="T17" fmla="*/ 18 h 270"/>
                <a:gd name="T18" fmla="*/ 62 w 122"/>
                <a:gd name="T19" fmla="*/ 8 h 270"/>
                <a:gd name="T20" fmla="*/ 66 w 122"/>
                <a:gd name="T21" fmla="*/ 6 h 270"/>
                <a:gd name="T22" fmla="*/ 74 w 122"/>
                <a:gd name="T23" fmla="*/ 6 h 270"/>
                <a:gd name="T24" fmla="*/ 82 w 122"/>
                <a:gd name="T25" fmla="*/ 0 h 270"/>
                <a:gd name="T26" fmla="*/ 92 w 122"/>
                <a:gd name="T27" fmla="*/ 10 h 270"/>
                <a:gd name="T28" fmla="*/ 98 w 122"/>
                <a:gd name="T29" fmla="*/ 20 h 270"/>
                <a:gd name="T30" fmla="*/ 106 w 122"/>
                <a:gd name="T31" fmla="*/ 22 h 270"/>
                <a:gd name="T32" fmla="*/ 112 w 122"/>
                <a:gd name="T33" fmla="*/ 28 h 270"/>
                <a:gd name="T34" fmla="*/ 108 w 122"/>
                <a:gd name="T35" fmla="*/ 40 h 270"/>
                <a:gd name="T36" fmla="*/ 108 w 122"/>
                <a:gd name="T37" fmla="*/ 46 h 270"/>
                <a:gd name="T38" fmla="*/ 114 w 122"/>
                <a:gd name="T39" fmla="*/ 56 h 270"/>
                <a:gd name="T40" fmla="*/ 118 w 122"/>
                <a:gd name="T41" fmla="*/ 62 h 270"/>
                <a:gd name="T42" fmla="*/ 118 w 122"/>
                <a:gd name="T43" fmla="*/ 68 h 270"/>
                <a:gd name="T44" fmla="*/ 118 w 122"/>
                <a:gd name="T45" fmla="*/ 84 h 270"/>
                <a:gd name="T46" fmla="*/ 114 w 122"/>
                <a:gd name="T47" fmla="*/ 88 h 270"/>
                <a:gd name="T48" fmla="*/ 112 w 122"/>
                <a:gd name="T49" fmla="*/ 90 h 270"/>
                <a:gd name="T50" fmla="*/ 112 w 122"/>
                <a:gd name="T51" fmla="*/ 100 h 270"/>
                <a:gd name="T52" fmla="*/ 112 w 122"/>
                <a:gd name="T53" fmla="*/ 104 h 270"/>
                <a:gd name="T54" fmla="*/ 106 w 122"/>
                <a:gd name="T55" fmla="*/ 112 h 270"/>
                <a:gd name="T56" fmla="*/ 102 w 122"/>
                <a:gd name="T57" fmla="*/ 114 h 270"/>
                <a:gd name="T58" fmla="*/ 96 w 122"/>
                <a:gd name="T59" fmla="*/ 128 h 270"/>
                <a:gd name="T60" fmla="*/ 94 w 122"/>
                <a:gd name="T61" fmla="*/ 134 h 270"/>
                <a:gd name="T62" fmla="*/ 86 w 122"/>
                <a:gd name="T63" fmla="*/ 144 h 270"/>
                <a:gd name="T64" fmla="*/ 82 w 122"/>
                <a:gd name="T65" fmla="*/ 144 h 270"/>
                <a:gd name="T66" fmla="*/ 78 w 122"/>
                <a:gd name="T67" fmla="*/ 152 h 270"/>
                <a:gd name="T68" fmla="*/ 78 w 122"/>
                <a:gd name="T69" fmla="*/ 162 h 270"/>
                <a:gd name="T70" fmla="*/ 74 w 122"/>
                <a:gd name="T71" fmla="*/ 198 h 270"/>
                <a:gd name="T72" fmla="*/ 78 w 122"/>
                <a:gd name="T73" fmla="*/ 220 h 270"/>
                <a:gd name="T74" fmla="*/ 78 w 122"/>
                <a:gd name="T75" fmla="*/ 234 h 270"/>
                <a:gd name="T76" fmla="*/ 78 w 122"/>
                <a:gd name="T77" fmla="*/ 250 h 270"/>
                <a:gd name="T78" fmla="*/ 74 w 122"/>
                <a:gd name="T79" fmla="*/ 264 h 270"/>
                <a:gd name="T80" fmla="*/ 66 w 122"/>
                <a:gd name="T81" fmla="*/ 268 h 270"/>
                <a:gd name="T82" fmla="*/ 56 w 122"/>
                <a:gd name="T83" fmla="*/ 268 h 270"/>
                <a:gd name="T84" fmla="*/ 32 w 122"/>
                <a:gd name="T85" fmla="*/ 270 h 270"/>
                <a:gd name="T86" fmla="*/ 38 w 122"/>
                <a:gd name="T87" fmla="*/ 268 h 270"/>
                <a:gd name="T88" fmla="*/ 34 w 122"/>
                <a:gd name="T89" fmla="*/ 260 h 270"/>
                <a:gd name="T90" fmla="*/ 32 w 122"/>
                <a:gd name="T91" fmla="*/ 240 h 270"/>
                <a:gd name="T92" fmla="*/ 32 w 122"/>
                <a:gd name="T93" fmla="*/ 234 h 270"/>
                <a:gd name="T94" fmla="*/ 34 w 122"/>
                <a:gd name="T95" fmla="*/ 224 h 270"/>
                <a:gd name="T96" fmla="*/ 32 w 122"/>
                <a:gd name="T97" fmla="*/ 168 h 270"/>
                <a:gd name="T98" fmla="*/ 32 w 122"/>
                <a:gd name="T99" fmla="*/ 142 h 270"/>
                <a:gd name="T100" fmla="*/ 26 w 122"/>
                <a:gd name="T101" fmla="*/ 134 h 270"/>
                <a:gd name="T102" fmla="*/ 24 w 122"/>
                <a:gd name="T103" fmla="*/ 122 h 270"/>
                <a:gd name="T104" fmla="*/ 24 w 122"/>
                <a:gd name="T105" fmla="*/ 108 h 270"/>
                <a:gd name="T106" fmla="*/ 14 w 122"/>
                <a:gd name="T107" fmla="*/ 100 h 270"/>
                <a:gd name="T108" fmla="*/ 4 w 122"/>
                <a:gd name="T109" fmla="*/ 92 h 270"/>
                <a:gd name="T110" fmla="*/ 2 w 122"/>
                <a:gd name="T111" fmla="*/ 84 h 270"/>
                <a:gd name="T112" fmla="*/ 0 w 122"/>
                <a:gd name="T113" fmla="*/ 7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 h="270">
                  <a:moveTo>
                    <a:pt x="0" y="74"/>
                  </a:moveTo>
                  <a:lnTo>
                    <a:pt x="0" y="74"/>
                  </a:lnTo>
                  <a:lnTo>
                    <a:pt x="2" y="68"/>
                  </a:lnTo>
                  <a:lnTo>
                    <a:pt x="4" y="62"/>
                  </a:lnTo>
                  <a:lnTo>
                    <a:pt x="4" y="62"/>
                  </a:lnTo>
                  <a:lnTo>
                    <a:pt x="12" y="56"/>
                  </a:lnTo>
                  <a:lnTo>
                    <a:pt x="12" y="56"/>
                  </a:lnTo>
                  <a:lnTo>
                    <a:pt x="18" y="48"/>
                  </a:lnTo>
                  <a:lnTo>
                    <a:pt x="24" y="46"/>
                  </a:lnTo>
                  <a:lnTo>
                    <a:pt x="28" y="46"/>
                  </a:lnTo>
                  <a:lnTo>
                    <a:pt x="28" y="46"/>
                  </a:lnTo>
                  <a:lnTo>
                    <a:pt x="38" y="46"/>
                  </a:lnTo>
                  <a:lnTo>
                    <a:pt x="44" y="40"/>
                  </a:lnTo>
                  <a:lnTo>
                    <a:pt x="56" y="32"/>
                  </a:lnTo>
                  <a:lnTo>
                    <a:pt x="56" y="32"/>
                  </a:lnTo>
                  <a:lnTo>
                    <a:pt x="62" y="26"/>
                  </a:lnTo>
                  <a:lnTo>
                    <a:pt x="66" y="18"/>
                  </a:lnTo>
                  <a:lnTo>
                    <a:pt x="66" y="18"/>
                  </a:lnTo>
                  <a:lnTo>
                    <a:pt x="62" y="10"/>
                  </a:lnTo>
                  <a:lnTo>
                    <a:pt x="62" y="8"/>
                  </a:lnTo>
                  <a:lnTo>
                    <a:pt x="66" y="6"/>
                  </a:lnTo>
                  <a:lnTo>
                    <a:pt x="66" y="6"/>
                  </a:lnTo>
                  <a:lnTo>
                    <a:pt x="72" y="6"/>
                  </a:lnTo>
                  <a:lnTo>
                    <a:pt x="74" y="6"/>
                  </a:lnTo>
                  <a:lnTo>
                    <a:pt x="74" y="6"/>
                  </a:lnTo>
                  <a:lnTo>
                    <a:pt x="82" y="0"/>
                  </a:lnTo>
                  <a:lnTo>
                    <a:pt x="84" y="0"/>
                  </a:lnTo>
                  <a:lnTo>
                    <a:pt x="92" y="10"/>
                  </a:lnTo>
                  <a:lnTo>
                    <a:pt x="92" y="10"/>
                  </a:lnTo>
                  <a:lnTo>
                    <a:pt x="98" y="20"/>
                  </a:lnTo>
                  <a:lnTo>
                    <a:pt x="98" y="20"/>
                  </a:lnTo>
                  <a:lnTo>
                    <a:pt x="106" y="22"/>
                  </a:lnTo>
                  <a:lnTo>
                    <a:pt x="112" y="28"/>
                  </a:lnTo>
                  <a:lnTo>
                    <a:pt x="112" y="28"/>
                  </a:lnTo>
                  <a:lnTo>
                    <a:pt x="112" y="36"/>
                  </a:lnTo>
                  <a:lnTo>
                    <a:pt x="108" y="40"/>
                  </a:lnTo>
                  <a:lnTo>
                    <a:pt x="108" y="40"/>
                  </a:lnTo>
                  <a:lnTo>
                    <a:pt x="108" y="46"/>
                  </a:lnTo>
                  <a:lnTo>
                    <a:pt x="108" y="48"/>
                  </a:lnTo>
                  <a:lnTo>
                    <a:pt x="114" y="56"/>
                  </a:lnTo>
                  <a:lnTo>
                    <a:pt x="114" y="56"/>
                  </a:lnTo>
                  <a:lnTo>
                    <a:pt x="118" y="62"/>
                  </a:lnTo>
                  <a:lnTo>
                    <a:pt x="118" y="68"/>
                  </a:lnTo>
                  <a:lnTo>
                    <a:pt x="118" y="68"/>
                  </a:lnTo>
                  <a:lnTo>
                    <a:pt x="122" y="78"/>
                  </a:lnTo>
                  <a:lnTo>
                    <a:pt x="118" y="84"/>
                  </a:lnTo>
                  <a:lnTo>
                    <a:pt x="118" y="84"/>
                  </a:lnTo>
                  <a:lnTo>
                    <a:pt x="114" y="88"/>
                  </a:lnTo>
                  <a:lnTo>
                    <a:pt x="112" y="90"/>
                  </a:lnTo>
                  <a:lnTo>
                    <a:pt x="112" y="90"/>
                  </a:lnTo>
                  <a:lnTo>
                    <a:pt x="112" y="92"/>
                  </a:lnTo>
                  <a:lnTo>
                    <a:pt x="112" y="100"/>
                  </a:lnTo>
                  <a:lnTo>
                    <a:pt x="114" y="102"/>
                  </a:lnTo>
                  <a:lnTo>
                    <a:pt x="112" y="104"/>
                  </a:lnTo>
                  <a:lnTo>
                    <a:pt x="112" y="104"/>
                  </a:lnTo>
                  <a:lnTo>
                    <a:pt x="106" y="112"/>
                  </a:lnTo>
                  <a:lnTo>
                    <a:pt x="102" y="114"/>
                  </a:lnTo>
                  <a:lnTo>
                    <a:pt x="102" y="114"/>
                  </a:lnTo>
                  <a:lnTo>
                    <a:pt x="96" y="128"/>
                  </a:lnTo>
                  <a:lnTo>
                    <a:pt x="96" y="128"/>
                  </a:lnTo>
                  <a:lnTo>
                    <a:pt x="94" y="130"/>
                  </a:lnTo>
                  <a:lnTo>
                    <a:pt x="94" y="134"/>
                  </a:lnTo>
                  <a:lnTo>
                    <a:pt x="94" y="142"/>
                  </a:lnTo>
                  <a:lnTo>
                    <a:pt x="86" y="144"/>
                  </a:lnTo>
                  <a:lnTo>
                    <a:pt x="86" y="144"/>
                  </a:lnTo>
                  <a:lnTo>
                    <a:pt x="82" y="144"/>
                  </a:lnTo>
                  <a:lnTo>
                    <a:pt x="78" y="152"/>
                  </a:lnTo>
                  <a:lnTo>
                    <a:pt x="78" y="152"/>
                  </a:lnTo>
                  <a:lnTo>
                    <a:pt x="78" y="162"/>
                  </a:lnTo>
                  <a:lnTo>
                    <a:pt x="78" y="162"/>
                  </a:lnTo>
                  <a:lnTo>
                    <a:pt x="74" y="198"/>
                  </a:lnTo>
                  <a:lnTo>
                    <a:pt x="74" y="198"/>
                  </a:lnTo>
                  <a:lnTo>
                    <a:pt x="78" y="208"/>
                  </a:lnTo>
                  <a:lnTo>
                    <a:pt x="78" y="220"/>
                  </a:lnTo>
                  <a:lnTo>
                    <a:pt x="78" y="220"/>
                  </a:lnTo>
                  <a:lnTo>
                    <a:pt x="78" y="234"/>
                  </a:lnTo>
                  <a:lnTo>
                    <a:pt x="78" y="234"/>
                  </a:lnTo>
                  <a:lnTo>
                    <a:pt x="78" y="250"/>
                  </a:lnTo>
                  <a:lnTo>
                    <a:pt x="78" y="260"/>
                  </a:lnTo>
                  <a:lnTo>
                    <a:pt x="74" y="264"/>
                  </a:lnTo>
                  <a:lnTo>
                    <a:pt x="74" y="264"/>
                  </a:lnTo>
                  <a:lnTo>
                    <a:pt x="66" y="268"/>
                  </a:lnTo>
                  <a:lnTo>
                    <a:pt x="56" y="268"/>
                  </a:lnTo>
                  <a:lnTo>
                    <a:pt x="56" y="268"/>
                  </a:lnTo>
                  <a:lnTo>
                    <a:pt x="32" y="270"/>
                  </a:lnTo>
                  <a:lnTo>
                    <a:pt x="32" y="270"/>
                  </a:lnTo>
                  <a:lnTo>
                    <a:pt x="38" y="268"/>
                  </a:lnTo>
                  <a:lnTo>
                    <a:pt x="38" y="268"/>
                  </a:lnTo>
                  <a:lnTo>
                    <a:pt x="34" y="260"/>
                  </a:lnTo>
                  <a:lnTo>
                    <a:pt x="34" y="260"/>
                  </a:lnTo>
                  <a:lnTo>
                    <a:pt x="32" y="250"/>
                  </a:lnTo>
                  <a:lnTo>
                    <a:pt x="32" y="240"/>
                  </a:lnTo>
                  <a:lnTo>
                    <a:pt x="32" y="240"/>
                  </a:lnTo>
                  <a:lnTo>
                    <a:pt x="32" y="234"/>
                  </a:lnTo>
                  <a:lnTo>
                    <a:pt x="34" y="224"/>
                  </a:lnTo>
                  <a:lnTo>
                    <a:pt x="34" y="224"/>
                  </a:lnTo>
                  <a:lnTo>
                    <a:pt x="32" y="168"/>
                  </a:lnTo>
                  <a:lnTo>
                    <a:pt x="32" y="168"/>
                  </a:lnTo>
                  <a:lnTo>
                    <a:pt x="32" y="152"/>
                  </a:lnTo>
                  <a:lnTo>
                    <a:pt x="32" y="142"/>
                  </a:lnTo>
                  <a:lnTo>
                    <a:pt x="26" y="134"/>
                  </a:lnTo>
                  <a:lnTo>
                    <a:pt x="26" y="134"/>
                  </a:lnTo>
                  <a:lnTo>
                    <a:pt x="24" y="130"/>
                  </a:lnTo>
                  <a:lnTo>
                    <a:pt x="24" y="122"/>
                  </a:lnTo>
                  <a:lnTo>
                    <a:pt x="24" y="108"/>
                  </a:lnTo>
                  <a:lnTo>
                    <a:pt x="24" y="108"/>
                  </a:lnTo>
                  <a:lnTo>
                    <a:pt x="18" y="102"/>
                  </a:lnTo>
                  <a:lnTo>
                    <a:pt x="14" y="100"/>
                  </a:lnTo>
                  <a:lnTo>
                    <a:pt x="4" y="92"/>
                  </a:lnTo>
                  <a:lnTo>
                    <a:pt x="4" y="92"/>
                  </a:lnTo>
                  <a:lnTo>
                    <a:pt x="2" y="88"/>
                  </a:lnTo>
                  <a:lnTo>
                    <a:pt x="2" y="84"/>
                  </a:lnTo>
                  <a:lnTo>
                    <a:pt x="0" y="74"/>
                  </a:lnTo>
                  <a:lnTo>
                    <a:pt x="0" y="7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23" name="TOGO"/>
            <p:cNvSpPr>
              <a:spLocks/>
            </p:cNvSpPr>
            <p:nvPr/>
          </p:nvSpPr>
          <p:spPr bwMode="auto">
            <a:xfrm>
              <a:off x="5984339" y="2642922"/>
              <a:ext cx="99726" cy="266469"/>
            </a:xfrm>
            <a:custGeom>
              <a:avLst/>
              <a:gdLst>
                <a:gd name="T0" fmla="*/ 0 w 78"/>
                <a:gd name="T1" fmla="*/ 0 h 222"/>
                <a:gd name="T2" fmla="*/ 24 w 78"/>
                <a:gd name="T3" fmla="*/ 8 h 222"/>
                <a:gd name="T4" fmla="*/ 42 w 78"/>
                <a:gd name="T5" fmla="*/ 8 h 222"/>
                <a:gd name="T6" fmla="*/ 38 w 78"/>
                <a:gd name="T7" fmla="*/ 20 h 222"/>
                <a:gd name="T8" fmla="*/ 40 w 78"/>
                <a:gd name="T9" fmla="*/ 36 h 222"/>
                <a:gd name="T10" fmla="*/ 52 w 78"/>
                <a:gd name="T11" fmla="*/ 46 h 222"/>
                <a:gd name="T12" fmla="*/ 62 w 78"/>
                <a:gd name="T13" fmla="*/ 54 h 222"/>
                <a:gd name="T14" fmla="*/ 62 w 78"/>
                <a:gd name="T15" fmla="*/ 66 h 222"/>
                <a:gd name="T16" fmla="*/ 64 w 78"/>
                <a:gd name="T17" fmla="*/ 80 h 222"/>
                <a:gd name="T18" fmla="*/ 68 w 78"/>
                <a:gd name="T19" fmla="*/ 92 h 222"/>
                <a:gd name="T20" fmla="*/ 68 w 78"/>
                <a:gd name="T21" fmla="*/ 108 h 222"/>
                <a:gd name="T22" fmla="*/ 72 w 78"/>
                <a:gd name="T23" fmla="*/ 168 h 222"/>
                <a:gd name="T24" fmla="*/ 72 w 78"/>
                <a:gd name="T25" fmla="*/ 174 h 222"/>
                <a:gd name="T26" fmla="*/ 68 w 78"/>
                <a:gd name="T27" fmla="*/ 182 h 222"/>
                <a:gd name="T28" fmla="*/ 70 w 78"/>
                <a:gd name="T29" fmla="*/ 192 h 222"/>
                <a:gd name="T30" fmla="*/ 70 w 78"/>
                <a:gd name="T31" fmla="*/ 200 h 222"/>
                <a:gd name="T32" fmla="*/ 78 w 78"/>
                <a:gd name="T33" fmla="*/ 212 h 222"/>
                <a:gd name="T34" fmla="*/ 64 w 78"/>
                <a:gd name="T35" fmla="*/ 214 h 222"/>
                <a:gd name="T36" fmla="*/ 54 w 78"/>
                <a:gd name="T37" fmla="*/ 222 h 222"/>
                <a:gd name="T38" fmla="*/ 42 w 78"/>
                <a:gd name="T39" fmla="*/ 210 h 222"/>
                <a:gd name="T40" fmla="*/ 32 w 78"/>
                <a:gd name="T41" fmla="*/ 200 h 222"/>
                <a:gd name="T42" fmla="*/ 30 w 78"/>
                <a:gd name="T43" fmla="*/ 192 h 222"/>
                <a:gd name="T44" fmla="*/ 30 w 78"/>
                <a:gd name="T45" fmla="*/ 182 h 222"/>
                <a:gd name="T46" fmla="*/ 32 w 78"/>
                <a:gd name="T47" fmla="*/ 170 h 222"/>
                <a:gd name="T48" fmla="*/ 30 w 78"/>
                <a:gd name="T49" fmla="*/ 168 h 222"/>
                <a:gd name="T50" fmla="*/ 28 w 78"/>
                <a:gd name="T51" fmla="*/ 166 h 222"/>
                <a:gd name="T52" fmla="*/ 28 w 78"/>
                <a:gd name="T53" fmla="*/ 160 h 222"/>
                <a:gd name="T54" fmla="*/ 30 w 78"/>
                <a:gd name="T55" fmla="*/ 142 h 222"/>
                <a:gd name="T56" fmla="*/ 30 w 78"/>
                <a:gd name="T57" fmla="*/ 136 h 222"/>
                <a:gd name="T58" fmla="*/ 30 w 78"/>
                <a:gd name="T59" fmla="*/ 130 h 222"/>
                <a:gd name="T60" fmla="*/ 32 w 78"/>
                <a:gd name="T61" fmla="*/ 126 h 222"/>
                <a:gd name="T62" fmla="*/ 28 w 78"/>
                <a:gd name="T63" fmla="*/ 116 h 222"/>
                <a:gd name="T64" fmla="*/ 22 w 78"/>
                <a:gd name="T65" fmla="*/ 106 h 222"/>
                <a:gd name="T66" fmla="*/ 28 w 78"/>
                <a:gd name="T67" fmla="*/ 98 h 222"/>
                <a:gd name="T68" fmla="*/ 28 w 78"/>
                <a:gd name="T69" fmla="*/ 88 h 222"/>
                <a:gd name="T70" fmla="*/ 28 w 78"/>
                <a:gd name="T71" fmla="*/ 76 h 222"/>
                <a:gd name="T72" fmla="*/ 24 w 78"/>
                <a:gd name="T73" fmla="*/ 72 h 222"/>
                <a:gd name="T74" fmla="*/ 14 w 78"/>
                <a:gd name="T75" fmla="*/ 76 h 222"/>
                <a:gd name="T76" fmla="*/ 14 w 78"/>
                <a:gd name="T77" fmla="*/ 72 h 222"/>
                <a:gd name="T78" fmla="*/ 22 w 78"/>
                <a:gd name="T79" fmla="*/ 68 h 222"/>
                <a:gd name="T80" fmla="*/ 22 w 78"/>
                <a:gd name="T81" fmla="*/ 58 h 222"/>
                <a:gd name="T82" fmla="*/ 22 w 78"/>
                <a:gd name="T83" fmla="*/ 48 h 222"/>
                <a:gd name="T84" fmla="*/ 22 w 78"/>
                <a:gd name="T85" fmla="*/ 38 h 222"/>
                <a:gd name="T86" fmla="*/ 14 w 78"/>
                <a:gd name="T87" fmla="*/ 34 h 222"/>
                <a:gd name="T88" fmla="*/ 4 w 78"/>
                <a:gd name="T89" fmla="*/ 26 h 222"/>
                <a:gd name="T90" fmla="*/ 2 w 78"/>
                <a:gd name="T91" fmla="*/ 18 h 222"/>
                <a:gd name="T92" fmla="*/ 4 w 78"/>
                <a:gd name="T93" fmla="*/ 6 h 222"/>
                <a:gd name="T94" fmla="*/ 2 w 78"/>
                <a:gd name="T95" fmla="*/ 0 h 222"/>
                <a:gd name="T96" fmla="*/ 0 w 78"/>
                <a:gd name="T9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 h="222">
                  <a:moveTo>
                    <a:pt x="0" y="0"/>
                  </a:moveTo>
                  <a:lnTo>
                    <a:pt x="0" y="0"/>
                  </a:lnTo>
                  <a:lnTo>
                    <a:pt x="24" y="8"/>
                  </a:lnTo>
                  <a:lnTo>
                    <a:pt x="24" y="8"/>
                  </a:lnTo>
                  <a:lnTo>
                    <a:pt x="32" y="8"/>
                  </a:lnTo>
                  <a:lnTo>
                    <a:pt x="42" y="8"/>
                  </a:lnTo>
                  <a:lnTo>
                    <a:pt x="42" y="8"/>
                  </a:lnTo>
                  <a:lnTo>
                    <a:pt x="38" y="20"/>
                  </a:lnTo>
                  <a:lnTo>
                    <a:pt x="38" y="30"/>
                  </a:lnTo>
                  <a:lnTo>
                    <a:pt x="40" y="36"/>
                  </a:lnTo>
                  <a:lnTo>
                    <a:pt x="40" y="36"/>
                  </a:lnTo>
                  <a:lnTo>
                    <a:pt x="52" y="46"/>
                  </a:lnTo>
                  <a:lnTo>
                    <a:pt x="58" y="48"/>
                  </a:lnTo>
                  <a:lnTo>
                    <a:pt x="62" y="54"/>
                  </a:lnTo>
                  <a:lnTo>
                    <a:pt x="62" y="54"/>
                  </a:lnTo>
                  <a:lnTo>
                    <a:pt x="62" y="66"/>
                  </a:lnTo>
                  <a:lnTo>
                    <a:pt x="62" y="76"/>
                  </a:lnTo>
                  <a:lnTo>
                    <a:pt x="64" y="80"/>
                  </a:lnTo>
                  <a:lnTo>
                    <a:pt x="64" y="80"/>
                  </a:lnTo>
                  <a:lnTo>
                    <a:pt x="68" y="92"/>
                  </a:lnTo>
                  <a:lnTo>
                    <a:pt x="68" y="108"/>
                  </a:lnTo>
                  <a:lnTo>
                    <a:pt x="68" y="108"/>
                  </a:lnTo>
                  <a:lnTo>
                    <a:pt x="70" y="140"/>
                  </a:lnTo>
                  <a:lnTo>
                    <a:pt x="72" y="168"/>
                  </a:lnTo>
                  <a:lnTo>
                    <a:pt x="72" y="168"/>
                  </a:lnTo>
                  <a:lnTo>
                    <a:pt x="72" y="174"/>
                  </a:lnTo>
                  <a:lnTo>
                    <a:pt x="70" y="180"/>
                  </a:lnTo>
                  <a:lnTo>
                    <a:pt x="68" y="182"/>
                  </a:lnTo>
                  <a:lnTo>
                    <a:pt x="68" y="182"/>
                  </a:lnTo>
                  <a:lnTo>
                    <a:pt x="70" y="192"/>
                  </a:lnTo>
                  <a:lnTo>
                    <a:pt x="70" y="200"/>
                  </a:lnTo>
                  <a:lnTo>
                    <a:pt x="70" y="200"/>
                  </a:lnTo>
                  <a:lnTo>
                    <a:pt x="78" y="208"/>
                  </a:lnTo>
                  <a:lnTo>
                    <a:pt x="78" y="212"/>
                  </a:lnTo>
                  <a:lnTo>
                    <a:pt x="78" y="212"/>
                  </a:lnTo>
                  <a:lnTo>
                    <a:pt x="64" y="214"/>
                  </a:lnTo>
                  <a:lnTo>
                    <a:pt x="54" y="222"/>
                  </a:lnTo>
                  <a:lnTo>
                    <a:pt x="54" y="222"/>
                  </a:lnTo>
                  <a:lnTo>
                    <a:pt x="50" y="214"/>
                  </a:lnTo>
                  <a:lnTo>
                    <a:pt x="42" y="210"/>
                  </a:lnTo>
                  <a:lnTo>
                    <a:pt x="42" y="210"/>
                  </a:lnTo>
                  <a:lnTo>
                    <a:pt x="32" y="200"/>
                  </a:lnTo>
                  <a:lnTo>
                    <a:pt x="30" y="192"/>
                  </a:lnTo>
                  <a:lnTo>
                    <a:pt x="30" y="192"/>
                  </a:lnTo>
                  <a:lnTo>
                    <a:pt x="28" y="184"/>
                  </a:lnTo>
                  <a:lnTo>
                    <a:pt x="30" y="182"/>
                  </a:lnTo>
                  <a:lnTo>
                    <a:pt x="30" y="174"/>
                  </a:lnTo>
                  <a:lnTo>
                    <a:pt x="32" y="170"/>
                  </a:lnTo>
                  <a:lnTo>
                    <a:pt x="32" y="170"/>
                  </a:lnTo>
                  <a:lnTo>
                    <a:pt x="30" y="168"/>
                  </a:lnTo>
                  <a:lnTo>
                    <a:pt x="28" y="166"/>
                  </a:lnTo>
                  <a:lnTo>
                    <a:pt x="28" y="166"/>
                  </a:lnTo>
                  <a:lnTo>
                    <a:pt x="28" y="160"/>
                  </a:lnTo>
                  <a:lnTo>
                    <a:pt x="28" y="160"/>
                  </a:lnTo>
                  <a:lnTo>
                    <a:pt x="30" y="152"/>
                  </a:lnTo>
                  <a:lnTo>
                    <a:pt x="30" y="142"/>
                  </a:lnTo>
                  <a:lnTo>
                    <a:pt x="30" y="142"/>
                  </a:lnTo>
                  <a:lnTo>
                    <a:pt x="30" y="136"/>
                  </a:lnTo>
                  <a:lnTo>
                    <a:pt x="30" y="130"/>
                  </a:lnTo>
                  <a:lnTo>
                    <a:pt x="30" y="130"/>
                  </a:lnTo>
                  <a:lnTo>
                    <a:pt x="32" y="128"/>
                  </a:lnTo>
                  <a:lnTo>
                    <a:pt x="32" y="126"/>
                  </a:lnTo>
                  <a:lnTo>
                    <a:pt x="32" y="126"/>
                  </a:lnTo>
                  <a:lnTo>
                    <a:pt x="28" y="116"/>
                  </a:lnTo>
                  <a:lnTo>
                    <a:pt x="22" y="106"/>
                  </a:lnTo>
                  <a:lnTo>
                    <a:pt x="22" y="106"/>
                  </a:lnTo>
                  <a:lnTo>
                    <a:pt x="24" y="102"/>
                  </a:lnTo>
                  <a:lnTo>
                    <a:pt x="28" y="98"/>
                  </a:lnTo>
                  <a:lnTo>
                    <a:pt x="28" y="88"/>
                  </a:lnTo>
                  <a:lnTo>
                    <a:pt x="28" y="88"/>
                  </a:lnTo>
                  <a:lnTo>
                    <a:pt x="28" y="80"/>
                  </a:lnTo>
                  <a:lnTo>
                    <a:pt x="28" y="76"/>
                  </a:lnTo>
                  <a:lnTo>
                    <a:pt x="28" y="76"/>
                  </a:lnTo>
                  <a:lnTo>
                    <a:pt x="24" y="72"/>
                  </a:lnTo>
                  <a:lnTo>
                    <a:pt x="22" y="76"/>
                  </a:lnTo>
                  <a:lnTo>
                    <a:pt x="14" y="76"/>
                  </a:lnTo>
                  <a:lnTo>
                    <a:pt x="14" y="76"/>
                  </a:lnTo>
                  <a:lnTo>
                    <a:pt x="14" y="72"/>
                  </a:lnTo>
                  <a:lnTo>
                    <a:pt x="18" y="68"/>
                  </a:lnTo>
                  <a:lnTo>
                    <a:pt x="22" y="68"/>
                  </a:lnTo>
                  <a:lnTo>
                    <a:pt x="22" y="68"/>
                  </a:lnTo>
                  <a:lnTo>
                    <a:pt x="22" y="58"/>
                  </a:lnTo>
                  <a:lnTo>
                    <a:pt x="22" y="48"/>
                  </a:lnTo>
                  <a:lnTo>
                    <a:pt x="22" y="48"/>
                  </a:lnTo>
                  <a:lnTo>
                    <a:pt x="22" y="40"/>
                  </a:lnTo>
                  <a:lnTo>
                    <a:pt x="22" y="38"/>
                  </a:lnTo>
                  <a:lnTo>
                    <a:pt x="18" y="36"/>
                  </a:lnTo>
                  <a:lnTo>
                    <a:pt x="14" y="34"/>
                  </a:lnTo>
                  <a:lnTo>
                    <a:pt x="14" y="34"/>
                  </a:lnTo>
                  <a:lnTo>
                    <a:pt x="4" y="26"/>
                  </a:lnTo>
                  <a:lnTo>
                    <a:pt x="2" y="18"/>
                  </a:lnTo>
                  <a:lnTo>
                    <a:pt x="2" y="18"/>
                  </a:lnTo>
                  <a:lnTo>
                    <a:pt x="4" y="10"/>
                  </a:lnTo>
                  <a:lnTo>
                    <a:pt x="4" y="6"/>
                  </a:lnTo>
                  <a:lnTo>
                    <a:pt x="4" y="6"/>
                  </a:lnTo>
                  <a:lnTo>
                    <a:pt x="2" y="0"/>
                  </a:lnTo>
                  <a:lnTo>
                    <a:pt x="0" y="0"/>
                  </a:lnTo>
                  <a:lnTo>
                    <a:pt x="0" y="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24" name="GHANA"/>
            <p:cNvSpPr>
              <a:spLocks/>
            </p:cNvSpPr>
            <p:nvPr/>
          </p:nvSpPr>
          <p:spPr bwMode="auto">
            <a:xfrm>
              <a:off x="5828358" y="2642922"/>
              <a:ext cx="225022" cy="336086"/>
            </a:xfrm>
            <a:custGeom>
              <a:avLst/>
              <a:gdLst>
                <a:gd name="T0" fmla="*/ 0 w 176"/>
                <a:gd name="T1" fmla="*/ 198 h 280"/>
                <a:gd name="T2" fmla="*/ 4 w 176"/>
                <a:gd name="T3" fmla="*/ 180 h 280"/>
                <a:gd name="T4" fmla="*/ 12 w 176"/>
                <a:gd name="T5" fmla="*/ 158 h 280"/>
                <a:gd name="T6" fmla="*/ 28 w 176"/>
                <a:gd name="T7" fmla="*/ 132 h 280"/>
                <a:gd name="T8" fmla="*/ 24 w 176"/>
                <a:gd name="T9" fmla="*/ 102 h 280"/>
                <a:gd name="T10" fmla="*/ 20 w 176"/>
                <a:gd name="T11" fmla="*/ 94 h 280"/>
                <a:gd name="T12" fmla="*/ 20 w 176"/>
                <a:gd name="T13" fmla="*/ 80 h 280"/>
                <a:gd name="T14" fmla="*/ 18 w 176"/>
                <a:gd name="T15" fmla="*/ 60 h 280"/>
                <a:gd name="T16" fmla="*/ 14 w 176"/>
                <a:gd name="T17" fmla="*/ 34 h 280"/>
                <a:gd name="T18" fmla="*/ 12 w 176"/>
                <a:gd name="T19" fmla="*/ 20 h 280"/>
                <a:gd name="T20" fmla="*/ 14 w 176"/>
                <a:gd name="T21" fmla="*/ 6 h 280"/>
                <a:gd name="T22" fmla="*/ 82 w 176"/>
                <a:gd name="T23" fmla="*/ 8 h 280"/>
                <a:gd name="T24" fmla="*/ 96 w 176"/>
                <a:gd name="T25" fmla="*/ 8 h 280"/>
                <a:gd name="T26" fmla="*/ 104 w 176"/>
                <a:gd name="T27" fmla="*/ 10 h 280"/>
                <a:gd name="T28" fmla="*/ 114 w 176"/>
                <a:gd name="T29" fmla="*/ 0 h 280"/>
                <a:gd name="T30" fmla="*/ 126 w 176"/>
                <a:gd name="T31" fmla="*/ 8 h 280"/>
                <a:gd name="T32" fmla="*/ 126 w 176"/>
                <a:gd name="T33" fmla="*/ 24 h 280"/>
                <a:gd name="T34" fmla="*/ 138 w 176"/>
                <a:gd name="T35" fmla="*/ 36 h 280"/>
                <a:gd name="T36" fmla="*/ 144 w 176"/>
                <a:gd name="T37" fmla="*/ 46 h 280"/>
                <a:gd name="T38" fmla="*/ 144 w 176"/>
                <a:gd name="T39" fmla="*/ 54 h 280"/>
                <a:gd name="T40" fmla="*/ 144 w 176"/>
                <a:gd name="T41" fmla="*/ 68 h 280"/>
                <a:gd name="T42" fmla="*/ 136 w 176"/>
                <a:gd name="T43" fmla="*/ 76 h 280"/>
                <a:gd name="T44" fmla="*/ 146 w 176"/>
                <a:gd name="T45" fmla="*/ 74 h 280"/>
                <a:gd name="T46" fmla="*/ 148 w 176"/>
                <a:gd name="T47" fmla="*/ 78 h 280"/>
                <a:gd name="T48" fmla="*/ 148 w 176"/>
                <a:gd name="T49" fmla="*/ 98 h 280"/>
                <a:gd name="T50" fmla="*/ 144 w 176"/>
                <a:gd name="T51" fmla="*/ 106 h 280"/>
                <a:gd name="T52" fmla="*/ 154 w 176"/>
                <a:gd name="T53" fmla="*/ 118 h 280"/>
                <a:gd name="T54" fmla="*/ 152 w 176"/>
                <a:gd name="T55" fmla="*/ 132 h 280"/>
                <a:gd name="T56" fmla="*/ 152 w 176"/>
                <a:gd name="T57" fmla="*/ 142 h 280"/>
                <a:gd name="T58" fmla="*/ 152 w 176"/>
                <a:gd name="T59" fmla="*/ 152 h 280"/>
                <a:gd name="T60" fmla="*/ 152 w 176"/>
                <a:gd name="T61" fmla="*/ 168 h 280"/>
                <a:gd name="T62" fmla="*/ 148 w 176"/>
                <a:gd name="T63" fmla="*/ 180 h 280"/>
                <a:gd name="T64" fmla="*/ 152 w 176"/>
                <a:gd name="T65" fmla="*/ 200 h 280"/>
                <a:gd name="T66" fmla="*/ 164 w 176"/>
                <a:gd name="T67" fmla="*/ 212 h 280"/>
                <a:gd name="T68" fmla="*/ 174 w 176"/>
                <a:gd name="T69" fmla="*/ 222 h 280"/>
                <a:gd name="T70" fmla="*/ 166 w 176"/>
                <a:gd name="T71" fmla="*/ 228 h 280"/>
                <a:gd name="T72" fmla="*/ 158 w 176"/>
                <a:gd name="T73" fmla="*/ 238 h 280"/>
                <a:gd name="T74" fmla="*/ 152 w 176"/>
                <a:gd name="T75" fmla="*/ 228 h 280"/>
                <a:gd name="T76" fmla="*/ 136 w 176"/>
                <a:gd name="T77" fmla="*/ 222 h 280"/>
                <a:gd name="T78" fmla="*/ 152 w 176"/>
                <a:gd name="T79" fmla="*/ 226 h 280"/>
                <a:gd name="T80" fmla="*/ 152 w 176"/>
                <a:gd name="T81" fmla="*/ 234 h 280"/>
                <a:gd name="T82" fmla="*/ 132 w 176"/>
                <a:gd name="T83" fmla="*/ 240 h 280"/>
                <a:gd name="T84" fmla="*/ 104 w 176"/>
                <a:gd name="T85" fmla="*/ 254 h 280"/>
                <a:gd name="T86" fmla="*/ 80 w 176"/>
                <a:gd name="T87" fmla="*/ 264 h 280"/>
                <a:gd name="T88" fmla="*/ 64 w 176"/>
                <a:gd name="T89" fmla="*/ 272 h 280"/>
                <a:gd name="T90" fmla="*/ 44 w 176"/>
                <a:gd name="T91" fmla="*/ 280 h 280"/>
                <a:gd name="T92" fmla="*/ 32 w 176"/>
                <a:gd name="T93" fmla="*/ 274 h 280"/>
                <a:gd name="T94" fmla="*/ 14 w 176"/>
                <a:gd name="T95" fmla="*/ 272 h 280"/>
                <a:gd name="T96" fmla="*/ 4 w 176"/>
                <a:gd name="T97" fmla="*/ 264 h 280"/>
                <a:gd name="T98" fmla="*/ 18 w 176"/>
                <a:gd name="T99" fmla="*/ 250 h 280"/>
                <a:gd name="T100" fmla="*/ 10 w 176"/>
                <a:gd name="T101" fmla="*/ 242 h 280"/>
                <a:gd name="T102" fmla="*/ 10 w 176"/>
                <a:gd name="T103" fmla="*/ 22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280">
                  <a:moveTo>
                    <a:pt x="2" y="216"/>
                  </a:moveTo>
                  <a:lnTo>
                    <a:pt x="2" y="216"/>
                  </a:lnTo>
                  <a:lnTo>
                    <a:pt x="0" y="198"/>
                  </a:lnTo>
                  <a:lnTo>
                    <a:pt x="2" y="188"/>
                  </a:lnTo>
                  <a:lnTo>
                    <a:pt x="4" y="180"/>
                  </a:lnTo>
                  <a:lnTo>
                    <a:pt x="4" y="180"/>
                  </a:lnTo>
                  <a:lnTo>
                    <a:pt x="10" y="170"/>
                  </a:lnTo>
                  <a:lnTo>
                    <a:pt x="12" y="158"/>
                  </a:lnTo>
                  <a:lnTo>
                    <a:pt x="12" y="158"/>
                  </a:lnTo>
                  <a:lnTo>
                    <a:pt x="18" y="146"/>
                  </a:lnTo>
                  <a:lnTo>
                    <a:pt x="28" y="132"/>
                  </a:lnTo>
                  <a:lnTo>
                    <a:pt x="28" y="132"/>
                  </a:lnTo>
                  <a:lnTo>
                    <a:pt x="28" y="128"/>
                  </a:lnTo>
                  <a:lnTo>
                    <a:pt x="28" y="118"/>
                  </a:lnTo>
                  <a:lnTo>
                    <a:pt x="24" y="102"/>
                  </a:lnTo>
                  <a:lnTo>
                    <a:pt x="24" y="102"/>
                  </a:lnTo>
                  <a:lnTo>
                    <a:pt x="20" y="94"/>
                  </a:lnTo>
                  <a:lnTo>
                    <a:pt x="20" y="94"/>
                  </a:lnTo>
                  <a:lnTo>
                    <a:pt x="20" y="88"/>
                  </a:lnTo>
                  <a:lnTo>
                    <a:pt x="20" y="80"/>
                  </a:lnTo>
                  <a:lnTo>
                    <a:pt x="20" y="80"/>
                  </a:lnTo>
                  <a:lnTo>
                    <a:pt x="18" y="68"/>
                  </a:lnTo>
                  <a:lnTo>
                    <a:pt x="18" y="60"/>
                  </a:lnTo>
                  <a:lnTo>
                    <a:pt x="18" y="60"/>
                  </a:lnTo>
                  <a:lnTo>
                    <a:pt x="18" y="46"/>
                  </a:lnTo>
                  <a:lnTo>
                    <a:pt x="14" y="34"/>
                  </a:lnTo>
                  <a:lnTo>
                    <a:pt x="14" y="34"/>
                  </a:lnTo>
                  <a:lnTo>
                    <a:pt x="12" y="26"/>
                  </a:lnTo>
                  <a:lnTo>
                    <a:pt x="12" y="24"/>
                  </a:lnTo>
                  <a:lnTo>
                    <a:pt x="12" y="20"/>
                  </a:lnTo>
                  <a:lnTo>
                    <a:pt x="12" y="20"/>
                  </a:lnTo>
                  <a:lnTo>
                    <a:pt x="14" y="14"/>
                  </a:lnTo>
                  <a:lnTo>
                    <a:pt x="14" y="6"/>
                  </a:lnTo>
                  <a:lnTo>
                    <a:pt x="14" y="6"/>
                  </a:lnTo>
                  <a:lnTo>
                    <a:pt x="46" y="8"/>
                  </a:lnTo>
                  <a:lnTo>
                    <a:pt x="82" y="8"/>
                  </a:lnTo>
                  <a:lnTo>
                    <a:pt x="82" y="8"/>
                  </a:lnTo>
                  <a:lnTo>
                    <a:pt x="92" y="8"/>
                  </a:lnTo>
                  <a:lnTo>
                    <a:pt x="96" y="8"/>
                  </a:lnTo>
                  <a:lnTo>
                    <a:pt x="100" y="8"/>
                  </a:lnTo>
                  <a:lnTo>
                    <a:pt x="100" y="8"/>
                  </a:lnTo>
                  <a:lnTo>
                    <a:pt x="104" y="10"/>
                  </a:lnTo>
                  <a:lnTo>
                    <a:pt x="110" y="8"/>
                  </a:lnTo>
                  <a:lnTo>
                    <a:pt x="114" y="0"/>
                  </a:lnTo>
                  <a:lnTo>
                    <a:pt x="114" y="0"/>
                  </a:lnTo>
                  <a:lnTo>
                    <a:pt x="124" y="0"/>
                  </a:lnTo>
                  <a:lnTo>
                    <a:pt x="126" y="0"/>
                  </a:lnTo>
                  <a:lnTo>
                    <a:pt x="126" y="8"/>
                  </a:lnTo>
                  <a:lnTo>
                    <a:pt x="126" y="8"/>
                  </a:lnTo>
                  <a:lnTo>
                    <a:pt x="124" y="18"/>
                  </a:lnTo>
                  <a:lnTo>
                    <a:pt x="126" y="24"/>
                  </a:lnTo>
                  <a:lnTo>
                    <a:pt x="132" y="26"/>
                  </a:lnTo>
                  <a:lnTo>
                    <a:pt x="132" y="26"/>
                  </a:lnTo>
                  <a:lnTo>
                    <a:pt x="138" y="36"/>
                  </a:lnTo>
                  <a:lnTo>
                    <a:pt x="144" y="38"/>
                  </a:lnTo>
                  <a:lnTo>
                    <a:pt x="144" y="46"/>
                  </a:lnTo>
                  <a:lnTo>
                    <a:pt x="144" y="46"/>
                  </a:lnTo>
                  <a:lnTo>
                    <a:pt x="144" y="48"/>
                  </a:lnTo>
                  <a:lnTo>
                    <a:pt x="144" y="54"/>
                  </a:lnTo>
                  <a:lnTo>
                    <a:pt x="144" y="54"/>
                  </a:lnTo>
                  <a:lnTo>
                    <a:pt x="138" y="60"/>
                  </a:lnTo>
                  <a:lnTo>
                    <a:pt x="144" y="68"/>
                  </a:lnTo>
                  <a:lnTo>
                    <a:pt x="144" y="68"/>
                  </a:lnTo>
                  <a:lnTo>
                    <a:pt x="138" y="68"/>
                  </a:lnTo>
                  <a:lnTo>
                    <a:pt x="136" y="74"/>
                  </a:lnTo>
                  <a:lnTo>
                    <a:pt x="136" y="76"/>
                  </a:lnTo>
                  <a:lnTo>
                    <a:pt x="136" y="76"/>
                  </a:lnTo>
                  <a:lnTo>
                    <a:pt x="138" y="76"/>
                  </a:lnTo>
                  <a:lnTo>
                    <a:pt x="146" y="74"/>
                  </a:lnTo>
                  <a:lnTo>
                    <a:pt x="146" y="74"/>
                  </a:lnTo>
                  <a:lnTo>
                    <a:pt x="148" y="76"/>
                  </a:lnTo>
                  <a:lnTo>
                    <a:pt x="148" y="78"/>
                  </a:lnTo>
                  <a:lnTo>
                    <a:pt x="148" y="86"/>
                  </a:lnTo>
                  <a:lnTo>
                    <a:pt x="148" y="86"/>
                  </a:lnTo>
                  <a:lnTo>
                    <a:pt x="148" y="98"/>
                  </a:lnTo>
                  <a:lnTo>
                    <a:pt x="146" y="102"/>
                  </a:lnTo>
                  <a:lnTo>
                    <a:pt x="144" y="106"/>
                  </a:lnTo>
                  <a:lnTo>
                    <a:pt x="144" y="106"/>
                  </a:lnTo>
                  <a:lnTo>
                    <a:pt x="148" y="112"/>
                  </a:lnTo>
                  <a:lnTo>
                    <a:pt x="154" y="118"/>
                  </a:lnTo>
                  <a:lnTo>
                    <a:pt x="154" y="118"/>
                  </a:lnTo>
                  <a:lnTo>
                    <a:pt x="154" y="120"/>
                  </a:lnTo>
                  <a:lnTo>
                    <a:pt x="154" y="126"/>
                  </a:lnTo>
                  <a:lnTo>
                    <a:pt x="152" y="132"/>
                  </a:lnTo>
                  <a:lnTo>
                    <a:pt x="152" y="132"/>
                  </a:lnTo>
                  <a:lnTo>
                    <a:pt x="152" y="136"/>
                  </a:lnTo>
                  <a:lnTo>
                    <a:pt x="152" y="142"/>
                  </a:lnTo>
                  <a:lnTo>
                    <a:pt x="152" y="146"/>
                  </a:lnTo>
                  <a:lnTo>
                    <a:pt x="152" y="152"/>
                  </a:lnTo>
                  <a:lnTo>
                    <a:pt x="152" y="152"/>
                  </a:lnTo>
                  <a:lnTo>
                    <a:pt x="148" y="158"/>
                  </a:lnTo>
                  <a:lnTo>
                    <a:pt x="152" y="168"/>
                  </a:lnTo>
                  <a:lnTo>
                    <a:pt x="152" y="168"/>
                  </a:lnTo>
                  <a:lnTo>
                    <a:pt x="152" y="172"/>
                  </a:lnTo>
                  <a:lnTo>
                    <a:pt x="148" y="180"/>
                  </a:lnTo>
                  <a:lnTo>
                    <a:pt x="148" y="180"/>
                  </a:lnTo>
                  <a:lnTo>
                    <a:pt x="148" y="188"/>
                  </a:lnTo>
                  <a:lnTo>
                    <a:pt x="152" y="200"/>
                  </a:lnTo>
                  <a:lnTo>
                    <a:pt x="152" y="200"/>
                  </a:lnTo>
                  <a:lnTo>
                    <a:pt x="158" y="208"/>
                  </a:lnTo>
                  <a:lnTo>
                    <a:pt x="164" y="212"/>
                  </a:lnTo>
                  <a:lnTo>
                    <a:pt x="164" y="212"/>
                  </a:lnTo>
                  <a:lnTo>
                    <a:pt x="176" y="220"/>
                  </a:lnTo>
                  <a:lnTo>
                    <a:pt x="176" y="220"/>
                  </a:lnTo>
                  <a:lnTo>
                    <a:pt x="174" y="222"/>
                  </a:lnTo>
                  <a:lnTo>
                    <a:pt x="174" y="226"/>
                  </a:lnTo>
                  <a:lnTo>
                    <a:pt x="166" y="228"/>
                  </a:lnTo>
                  <a:lnTo>
                    <a:pt x="166" y="228"/>
                  </a:lnTo>
                  <a:lnTo>
                    <a:pt x="164" y="234"/>
                  </a:lnTo>
                  <a:lnTo>
                    <a:pt x="158" y="238"/>
                  </a:lnTo>
                  <a:lnTo>
                    <a:pt x="158" y="238"/>
                  </a:lnTo>
                  <a:lnTo>
                    <a:pt x="154" y="232"/>
                  </a:lnTo>
                  <a:lnTo>
                    <a:pt x="152" y="228"/>
                  </a:lnTo>
                  <a:lnTo>
                    <a:pt x="152" y="228"/>
                  </a:lnTo>
                  <a:lnTo>
                    <a:pt x="148" y="226"/>
                  </a:lnTo>
                  <a:lnTo>
                    <a:pt x="144" y="226"/>
                  </a:lnTo>
                  <a:lnTo>
                    <a:pt x="136" y="222"/>
                  </a:lnTo>
                  <a:lnTo>
                    <a:pt x="136" y="222"/>
                  </a:lnTo>
                  <a:lnTo>
                    <a:pt x="144" y="226"/>
                  </a:lnTo>
                  <a:lnTo>
                    <a:pt x="152" y="226"/>
                  </a:lnTo>
                  <a:lnTo>
                    <a:pt x="152" y="226"/>
                  </a:lnTo>
                  <a:lnTo>
                    <a:pt x="154" y="232"/>
                  </a:lnTo>
                  <a:lnTo>
                    <a:pt x="152" y="234"/>
                  </a:lnTo>
                  <a:lnTo>
                    <a:pt x="144" y="238"/>
                  </a:lnTo>
                  <a:lnTo>
                    <a:pt x="144" y="238"/>
                  </a:lnTo>
                  <a:lnTo>
                    <a:pt x="132" y="240"/>
                  </a:lnTo>
                  <a:lnTo>
                    <a:pt x="122" y="248"/>
                  </a:lnTo>
                  <a:lnTo>
                    <a:pt x="104" y="254"/>
                  </a:lnTo>
                  <a:lnTo>
                    <a:pt x="104" y="254"/>
                  </a:lnTo>
                  <a:lnTo>
                    <a:pt x="92" y="262"/>
                  </a:lnTo>
                  <a:lnTo>
                    <a:pt x="80" y="264"/>
                  </a:lnTo>
                  <a:lnTo>
                    <a:pt x="80" y="264"/>
                  </a:lnTo>
                  <a:lnTo>
                    <a:pt x="70" y="268"/>
                  </a:lnTo>
                  <a:lnTo>
                    <a:pt x="64" y="272"/>
                  </a:lnTo>
                  <a:lnTo>
                    <a:pt x="64" y="272"/>
                  </a:lnTo>
                  <a:lnTo>
                    <a:pt x="52" y="280"/>
                  </a:lnTo>
                  <a:lnTo>
                    <a:pt x="52" y="280"/>
                  </a:lnTo>
                  <a:lnTo>
                    <a:pt x="44" y="280"/>
                  </a:lnTo>
                  <a:lnTo>
                    <a:pt x="42" y="278"/>
                  </a:lnTo>
                  <a:lnTo>
                    <a:pt x="42" y="278"/>
                  </a:lnTo>
                  <a:lnTo>
                    <a:pt x="32" y="274"/>
                  </a:lnTo>
                  <a:lnTo>
                    <a:pt x="28" y="272"/>
                  </a:lnTo>
                  <a:lnTo>
                    <a:pt x="28" y="272"/>
                  </a:lnTo>
                  <a:lnTo>
                    <a:pt x="14" y="272"/>
                  </a:lnTo>
                  <a:lnTo>
                    <a:pt x="10" y="268"/>
                  </a:lnTo>
                  <a:lnTo>
                    <a:pt x="4" y="264"/>
                  </a:lnTo>
                  <a:lnTo>
                    <a:pt x="4" y="264"/>
                  </a:lnTo>
                  <a:lnTo>
                    <a:pt x="18" y="264"/>
                  </a:lnTo>
                  <a:lnTo>
                    <a:pt x="18" y="264"/>
                  </a:lnTo>
                  <a:lnTo>
                    <a:pt x="18" y="250"/>
                  </a:lnTo>
                  <a:lnTo>
                    <a:pt x="18" y="242"/>
                  </a:lnTo>
                  <a:lnTo>
                    <a:pt x="14" y="240"/>
                  </a:lnTo>
                  <a:lnTo>
                    <a:pt x="10" y="242"/>
                  </a:lnTo>
                  <a:lnTo>
                    <a:pt x="10" y="242"/>
                  </a:lnTo>
                  <a:lnTo>
                    <a:pt x="12" y="234"/>
                  </a:lnTo>
                  <a:lnTo>
                    <a:pt x="10" y="228"/>
                  </a:lnTo>
                  <a:lnTo>
                    <a:pt x="2" y="216"/>
                  </a:lnTo>
                  <a:lnTo>
                    <a:pt x="2" y="216"/>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25" name="BURKINA FASO"/>
            <p:cNvSpPr>
              <a:spLocks/>
            </p:cNvSpPr>
            <p:nvPr/>
          </p:nvSpPr>
          <p:spPr bwMode="auto">
            <a:xfrm>
              <a:off x="5708175" y="2438869"/>
              <a:ext cx="404017" cy="297676"/>
            </a:xfrm>
            <a:custGeom>
              <a:avLst/>
              <a:gdLst>
                <a:gd name="T0" fmla="*/ 2 w 316"/>
                <a:gd name="T1" fmla="*/ 178 h 248"/>
                <a:gd name="T2" fmla="*/ 6 w 316"/>
                <a:gd name="T3" fmla="*/ 172 h 248"/>
                <a:gd name="T4" fmla="*/ 12 w 316"/>
                <a:gd name="T5" fmla="*/ 154 h 248"/>
                <a:gd name="T6" fmla="*/ 10 w 316"/>
                <a:gd name="T7" fmla="*/ 144 h 248"/>
                <a:gd name="T8" fmla="*/ 10 w 316"/>
                <a:gd name="T9" fmla="*/ 138 h 248"/>
                <a:gd name="T10" fmla="*/ 36 w 316"/>
                <a:gd name="T11" fmla="*/ 134 h 248"/>
                <a:gd name="T12" fmla="*/ 46 w 316"/>
                <a:gd name="T13" fmla="*/ 112 h 248"/>
                <a:gd name="T14" fmla="*/ 44 w 316"/>
                <a:gd name="T15" fmla="*/ 102 h 248"/>
                <a:gd name="T16" fmla="*/ 52 w 316"/>
                <a:gd name="T17" fmla="*/ 98 h 248"/>
                <a:gd name="T18" fmla="*/ 50 w 316"/>
                <a:gd name="T19" fmla="*/ 84 h 248"/>
                <a:gd name="T20" fmla="*/ 62 w 316"/>
                <a:gd name="T21" fmla="*/ 66 h 248"/>
                <a:gd name="T22" fmla="*/ 82 w 316"/>
                <a:gd name="T23" fmla="*/ 82 h 248"/>
                <a:gd name="T24" fmla="*/ 94 w 316"/>
                <a:gd name="T25" fmla="*/ 76 h 248"/>
                <a:gd name="T26" fmla="*/ 90 w 316"/>
                <a:gd name="T27" fmla="*/ 60 h 248"/>
                <a:gd name="T28" fmla="*/ 114 w 316"/>
                <a:gd name="T29" fmla="*/ 36 h 248"/>
                <a:gd name="T30" fmla="*/ 136 w 316"/>
                <a:gd name="T31" fmla="*/ 36 h 248"/>
                <a:gd name="T32" fmla="*/ 140 w 316"/>
                <a:gd name="T33" fmla="*/ 26 h 248"/>
                <a:gd name="T34" fmla="*/ 164 w 316"/>
                <a:gd name="T35" fmla="*/ 16 h 248"/>
                <a:gd name="T36" fmla="*/ 188 w 316"/>
                <a:gd name="T37" fmla="*/ 2 h 248"/>
                <a:gd name="T38" fmla="*/ 202 w 316"/>
                <a:gd name="T39" fmla="*/ 0 h 248"/>
                <a:gd name="T40" fmla="*/ 228 w 316"/>
                <a:gd name="T41" fmla="*/ 4 h 248"/>
                <a:gd name="T42" fmla="*/ 230 w 316"/>
                <a:gd name="T43" fmla="*/ 22 h 248"/>
                <a:gd name="T44" fmla="*/ 238 w 316"/>
                <a:gd name="T45" fmla="*/ 36 h 248"/>
                <a:gd name="T46" fmla="*/ 246 w 316"/>
                <a:gd name="T47" fmla="*/ 56 h 248"/>
                <a:gd name="T48" fmla="*/ 258 w 316"/>
                <a:gd name="T49" fmla="*/ 62 h 248"/>
                <a:gd name="T50" fmla="*/ 268 w 316"/>
                <a:gd name="T51" fmla="*/ 72 h 248"/>
                <a:gd name="T52" fmla="*/ 260 w 316"/>
                <a:gd name="T53" fmla="*/ 72 h 248"/>
                <a:gd name="T54" fmla="*/ 268 w 316"/>
                <a:gd name="T55" fmla="*/ 94 h 248"/>
                <a:gd name="T56" fmla="*/ 294 w 316"/>
                <a:gd name="T57" fmla="*/ 104 h 248"/>
                <a:gd name="T58" fmla="*/ 306 w 316"/>
                <a:gd name="T59" fmla="*/ 102 h 248"/>
                <a:gd name="T60" fmla="*/ 310 w 316"/>
                <a:gd name="T61" fmla="*/ 114 h 248"/>
                <a:gd name="T62" fmla="*/ 316 w 316"/>
                <a:gd name="T63" fmla="*/ 136 h 248"/>
                <a:gd name="T64" fmla="*/ 298 w 316"/>
                <a:gd name="T65" fmla="*/ 156 h 248"/>
                <a:gd name="T66" fmla="*/ 286 w 316"/>
                <a:gd name="T67" fmla="*/ 162 h 248"/>
                <a:gd name="T68" fmla="*/ 266 w 316"/>
                <a:gd name="T69" fmla="*/ 172 h 248"/>
                <a:gd name="T70" fmla="*/ 240 w 316"/>
                <a:gd name="T71" fmla="*/ 176 h 248"/>
                <a:gd name="T72" fmla="*/ 214 w 316"/>
                <a:gd name="T73" fmla="*/ 172 h 248"/>
                <a:gd name="T74" fmla="*/ 198 w 316"/>
                <a:gd name="T75" fmla="*/ 182 h 248"/>
                <a:gd name="T76" fmla="*/ 150 w 316"/>
                <a:gd name="T77" fmla="*/ 178 h 248"/>
                <a:gd name="T78" fmla="*/ 108 w 316"/>
                <a:gd name="T79" fmla="*/ 182 h 248"/>
                <a:gd name="T80" fmla="*/ 108 w 316"/>
                <a:gd name="T81" fmla="*/ 204 h 248"/>
                <a:gd name="T82" fmla="*/ 110 w 316"/>
                <a:gd name="T83" fmla="*/ 232 h 248"/>
                <a:gd name="T84" fmla="*/ 110 w 316"/>
                <a:gd name="T85" fmla="*/ 248 h 248"/>
                <a:gd name="T86" fmla="*/ 96 w 316"/>
                <a:gd name="T87" fmla="*/ 224 h 248"/>
                <a:gd name="T88" fmla="*/ 68 w 316"/>
                <a:gd name="T89" fmla="*/ 224 h 248"/>
                <a:gd name="T90" fmla="*/ 50 w 316"/>
                <a:gd name="T91" fmla="*/ 238 h 248"/>
                <a:gd name="T92" fmla="*/ 30 w 316"/>
                <a:gd name="T93" fmla="*/ 232 h 248"/>
                <a:gd name="T94" fmla="*/ 18 w 316"/>
                <a:gd name="T95" fmla="*/ 216 h 248"/>
                <a:gd name="T96" fmla="*/ 2 w 316"/>
                <a:gd name="T97" fmla="*/ 20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6" h="248">
                  <a:moveTo>
                    <a:pt x="0" y="204"/>
                  </a:moveTo>
                  <a:lnTo>
                    <a:pt x="0" y="204"/>
                  </a:lnTo>
                  <a:lnTo>
                    <a:pt x="2" y="192"/>
                  </a:lnTo>
                  <a:lnTo>
                    <a:pt x="2" y="178"/>
                  </a:lnTo>
                  <a:lnTo>
                    <a:pt x="2" y="178"/>
                  </a:lnTo>
                  <a:lnTo>
                    <a:pt x="2" y="176"/>
                  </a:lnTo>
                  <a:lnTo>
                    <a:pt x="2" y="176"/>
                  </a:lnTo>
                  <a:lnTo>
                    <a:pt x="6" y="172"/>
                  </a:lnTo>
                  <a:lnTo>
                    <a:pt x="10" y="168"/>
                  </a:lnTo>
                  <a:lnTo>
                    <a:pt x="10" y="168"/>
                  </a:lnTo>
                  <a:lnTo>
                    <a:pt x="12" y="162"/>
                  </a:lnTo>
                  <a:lnTo>
                    <a:pt x="12" y="154"/>
                  </a:lnTo>
                  <a:lnTo>
                    <a:pt x="12" y="152"/>
                  </a:lnTo>
                  <a:lnTo>
                    <a:pt x="12" y="152"/>
                  </a:lnTo>
                  <a:lnTo>
                    <a:pt x="10" y="148"/>
                  </a:lnTo>
                  <a:lnTo>
                    <a:pt x="10" y="144"/>
                  </a:lnTo>
                  <a:lnTo>
                    <a:pt x="10" y="142"/>
                  </a:lnTo>
                  <a:lnTo>
                    <a:pt x="6" y="142"/>
                  </a:lnTo>
                  <a:lnTo>
                    <a:pt x="6" y="142"/>
                  </a:lnTo>
                  <a:lnTo>
                    <a:pt x="10" y="138"/>
                  </a:lnTo>
                  <a:lnTo>
                    <a:pt x="16" y="136"/>
                  </a:lnTo>
                  <a:lnTo>
                    <a:pt x="16" y="136"/>
                  </a:lnTo>
                  <a:lnTo>
                    <a:pt x="26" y="134"/>
                  </a:lnTo>
                  <a:lnTo>
                    <a:pt x="36" y="134"/>
                  </a:lnTo>
                  <a:lnTo>
                    <a:pt x="36" y="134"/>
                  </a:lnTo>
                  <a:lnTo>
                    <a:pt x="40" y="126"/>
                  </a:lnTo>
                  <a:lnTo>
                    <a:pt x="44" y="122"/>
                  </a:lnTo>
                  <a:lnTo>
                    <a:pt x="46" y="112"/>
                  </a:lnTo>
                  <a:lnTo>
                    <a:pt x="44" y="104"/>
                  </a:lnTo>
                  <a:lnTo>
                    <a:pt x="44" y="104"/>
                  </a:lnTo>
                  <a:lnTo>
                    <a:pt x="44" y="102"/>
                  </a:lnTo>
                  <a:lnTo>
                    <a:pt x="44" y="102"/>
                  </a:lnTo>
                  <a:lnTo>
                    <a:pt x="50" y="98"/>
                  </a:lnTo>
                  <a:lnTo>
                    <a:pt x="50" y="98"/>
                  </a:lnTo>
                  <a:lnTo>
                    <a:pt x="52" y="98"/>
                  </a:lnTo>
                  <a:lnTo>
                    <a:pt x="52" y="98"/>
                  </a:lnTo>
                  <a:lnTo>
                    <a:pt x="52" y="88"/>
                  </a:lnTo>
                  <a:lnTo>
                    <a:pt x="52" y="88"/>
                  </a:lnTo>
                  <a:lnTo>
                    <a:pt x="50" y="86"/>
                  </a:lnTo>
                  <a:lnTo>
                    <a:pt x="50" y="84"/>
                  </a:lnTo>
                  <a:lnTo>
                    <a:pt x="52" y="84"/>
                  </a:lnTo>
                  <a:lnTo>
                    <a:pt x="52" y="84"/>
                  </a:lnTo>
                  <a:lnTo>
                    <a:pt x="58" y="74"/>
                  </a:lnTo>
                  <a:lnTo>
                    <a:pt x="62" y="66"/>
                  </a:lnTo>
                  <a:lnTo>
                    <a:pt x="62" y="66"/>
                  </a:lnTo>
                  <a:lnTo>
                    <a:pt x="66" y="72"/>
                  </a:lnTo>
                  <a:lnTo>
                    <a:pt x="70" y="76"/>
                  </a:lnTo>
                  <a:lnTo>
                    <a:pt x="82" y="82"/>
                  </a:lnTo>
                  <a:lnTo>
                    <a:pt x="82" y="82"/>
                  </a:lnTo>
                  <a:lnTo>
                    <a:pt x="82" y="76"/>
                  </a:lnTo>
                  <a:lnTo>
                    <a:pt x="86" y="76"/>
                  </a:lnTo>
                  <a:lnTo>
                    <a:pt x="94" y="76"/>
                  </a:lnTo>
                  <a:lnTo>
                    <a:pt x="94" y="76"/>
                  </a:lnTo>
                  <a:lnTo>
                    <a:pt x="94" y="70"/>
                  </a:lnTo>
                  <a:lnTo>
                    <a:pt x="90" y="60"/>
                  </a:lnTo>
                  <a:lnTo>
                    <a:pt x="90" y="60"/>
                  </a:lnTo>
                  <a:lnTo>
                    <a:pt x="106" y="62"/>
                  </a:lnTo>
                  <a:lnTo>
                    <a:pt x="106" y="62"/>
                  </a:lnTo>
                  <a:lnTo>
                    <a:pt x="110" y="44"/>
                  </a:lnTo>
                  <a:lnTo>
                    <a:pt x="114" y="36"/>
                  </a:lnTo>
                  <a:lnTo>
                    <a:pt x="122" y="32"/>
                  </a:lnTo>
                  <a:lnTo>
                    <a:pt x="122" y="32"/>
                  </a:lnTo>
                  <a:lnTo>
                    <a:pt x="130" y="34"/>
                  </a:lnTo>
                  <a:lnTo>
                    <a:pt x="136" y="36"/>
                  </a:lnTo>
                  <a:lnTo>
                    <a:pt x="138" y="36"/>
                  </a:lnTo>
                  <a:lnTo>
                    <a:pt x="140" y="32"/>
                  </a:lnTo>
                  <a:lnTo>
                    <a:pt x="140" y="32"/>
                  </a:lnTo>
                  <a:lnTo>
                    <a:pt x="140" y="26"/>
                  </a:lnTo>
                  <a:lnTo>
                    <a:pt x="148" y="26"/>
                  </a:lnTo>
                  <a:lnTo>
                    <a:pt x="152" y="22"/>
                  </a:lnTo>
                  <a:lnTo>
                    <a:pt x="152" y="22"/>
                  </a:lnTo>
                  <a:lnTo>
                    <a:pt x="164" y="16"/>
                  </a:lnTo>
                  <a:lnTo>
                    <a:pt x="172" y="14"/>
                  </a:lnTo>
                  <a:lnTo>
                    <a:pt x="172" y="14"/>
                  </a:lnTo>
                  <a:lnTo>
                    <a:pt x="178" y="6"/>
                  </a:lnTo>
                  <a:lnTo>
                    <a:pt x="188" y="2"/>
                  </a:lnTo>
                  <a:lnTo>
                    <a:pt x="198" y="0"/>
                  </a:lnTo>
                  <a:lnTo>
                    <a:pt x="200" y="0"/>
                  </a:lnTo>
                  <a:lnTo>
                    <a:pt x="202" y="0"/>
                  </a:lnTo>
                  <a:lnTo>
                    <a:pt x="202" y="0"/>
                  </a:lnTo>
                  <a:lnTo>
                    <a:pt x="208" y="0"/>
                  </a:lnTo>
                  <a:lnTo>
                    <a:pt x="216" y="0"/>
                  </a:lnTo>
                  <a:lnTo>
                    <a:pt x="216" y="0"/>
                  </a:lnTo>
                  <a:lnTo>
                    <a:pt x="228" y="4"/>
                  </a:lnTo>
                  <a:lnTo>
                    <a:pt x="228" y="4"/>
                  </a:lnTo>
                  <a:lnTo>
                    <a:pt x="230" y="6"/>
                  </a:lnTo>
                  <a:lnTo>
                    <a:pt x="230" y="14"/>
                  </a:lnTo>
                  <a:lnTo>
                    <a:pt x="230" y="22"/>
                  </a:lnTo>
                  <a:lnTo>
                    <a:pt x="232" y="30"/>
                  </a:lnTo>
                  <a:lnTo>
                    <a:pt x="232" y="30"/>
                  </a:lnTo>
                  <a:lnTo>
                    <a:pt x="232" y="32"/>
                  </a:lnTo>
                  <a:lnTo>
                    <a:pt x="238" y="36"/>
                  </a:lnTo>
                  <a:lnTo>
                    <a:pt x="238" y="42"/>
                  </a:lnTo>
                  <a:lnTo>
                    <a:pt x="240" y="46"/>
                  </a:lnTo>
                  <a:lnTo>
                    <a:pt x="240" y="46"/>
                  </a:lnTo>
                  <a:lnTo>
                    <a:pt x="246" y="56"/>
                  </a:lnTo>
                  <a:lnTo>
                    <a:pt x="246" y="56"/>
                  </a:lnTo>
                  <a:lnTo>
                    <a:pt x="252" y="62"/>
                  </a:lnTo>
                  <a:lnTo>
                    <a:pt x="258" y="62"/>
                  </a:lnTo>
                  <a:lnTo>
                    <a:pt x="258" y="62"/>
                  </a:lnTo>
                  <a:lnTo>
                    <a:pt x="260" y="66"/>
                  </a:lnTo>
                  <a:lnTo>
                    <a:pt x="266" y="70"/>
                  </a:lnTo>
                  <a:lnTo>
                    <a:pt x="266" y="70"/>
                  </a:lnTo>
                  <a:lnTo>
                    <a:pt x="268" y="72"/>
                  </a:lnTo>
                  <a:lnTo>
                    <a:pt x="272" y="74"/>
                  </a:lnTo>
                  <a:lnTo>
                    <a:pt x="272" y="74"/>
                  </a:lnTo>
                  <a:lnTo>
                    <a:pt x="268" y="74"/>
                  </a:lnTo>
                  <a:lnTo>
                    <a:pt x="260" y="72"/>
                  </a:lnTo>
                  <a:lnTo>
                    <a:pt x="260" y="72"/>
                  </a:lnTo>
                  <a:lnTo>
                    <a:pt x="260" y="76"/>
                  </a:lnTo>
                  <a:lnTo>
                    <a:pt x="260" y="84"/>
                  </a:lnTo>
                  <a:lnTo>
                    <a:pt x="268" y="94"/>
                  </a:lnTo>
                  <a:lnTo>
                    <a:pt x="278" y="98"/>
                  </a:lnTo>
                  <a:lnTo>
                    <a:pt x="286" y="104"/>
                  </a:lnTo>
                  <a:lnTo>
                    <a:pt x="286" y="104"/>
                  </a:lnTo>
                  <a:lnTo>
                    <a:pt x="294" y="104"/>
                  </a:lnTo>
                  <a:lnTo>
                    <a:pt x="296" y="104"/>
                  </a:lnTo>
                  <a:lnTo>
                    <a:pt x="298" y="102"/>
                  </a:lnTo>
                  <a:lnTo>
                    <a:pt x="306" y="102"/>
                  </a:lnTo>
                  <a:lnTo>
                    <a:pt x="306" y="102"/>
                  </a:lnTo>
                  <a:lnTo>
                    <a:pt x="308" y="102"/>
                  </a:lnTo>
                  <a:lnTo>
                    <a:pt x="310" y="104"/>
                  </a:lnTo>
                  <a:lnTo>
                    <a:pt x="310" y="114"/>
                  </a:lnTo>
                  <a:lnTo>
                    <a:pt x="310" y="114"/>
                  </a:lnTo>
                  <a:lnTo>
                    <a:pt x="308" y="116"/>
                  </a:lnTo>
                  <a:lnTo>
                    <a:pt x="308" y="124"/>
                  </a:lnTo>
                  <a:lnTo>
                    <a:pt x="316" y="136"/>
                  </a:lnTo>
                  <a:lnTo>
                    <a:pt x="316" y="136"/>
                  </a:lnTo>
                  <a:lnTo>
                    <a:pt x="316" y="142"/>
                  </a:lnTo>
                  <a:lnTo>
                    <a:pt x="314" y="148"/>
                  </a:lnTo>
                  <a:lnTo>
                    <a:pt x="306" y="154"/>
                  </a:lnTo>
                  <a:lnTo>
                    <a:pt x="298" y="156"/>
                  </a:lnTo>
                  <a:lnTo>
                    <a:pt x="298" y="156"/>
                  </a:lnTo>
                  <a:lnTo>
                    <a:pt x="294" y="162"/>
                  </a:lnTo>
                  <a:lnTo>
                    <a:pt x="286" y="162"/>
                  </a:lnTo>
                  <a:lnTo>
                    <a:pt x="286" y="162"/>
                  </a:lnTo>
                  <a:lnTo>
                    <a:pt x="280" y="156"/>
                  </a:lnTo>
                  <a:lnTo>
                    <a:pt x="272" y="162"/>
                  </a:lnTo>
                  <a:lnTo>
                    <a:pt x="272" y="162"/>
                  </a:lnTo>
                  <a:lnTo>
                    <a:pt x="266" y="172"/>
                  </a:lnTo>
                  <a:lnTo>
                    <a:pt x="258" y="176"/>
                  </a:lnTo>
                  <a:lnTo>
                    <a:pt x="252" y="178"/>
                  </a:lnTo>
                  <a:lnTo>
                    <a:pt x="252" y="178"/>
                  </a:lnTo>
                  <a:lnTo>
                    <a:pt x="240" y="176"/>
                  </a:lnTo>
                  <a:lnTo>
                    <a:pt x="228" y="172"/>
                  </a:lnTo>
                  <a:lnTo>
                    <a:pt x="228" y="172"/>
                  </a:lnTo>
                  <a:lnTo>
                    <a:pt x="218" y="172"/>
                  </a:lnTo>
                  <a:lnTo>
                    <a:pt x="214" y="172"/>
                  </a:lnTo>
                  <a:lnTo>
                    <a:pt x="214" y="172"/>
                  </a:lnTo>
                  <a:lnTo>
                    <a:pt x="202" y="176"/>
                  </a:lnTo>
                  <a:lnTo>
                    <a:pt x="198" y="182"/>
                  </a:lnTo>
                  <a:lnTo>
                    <a:pt x="198" y="182"/>
                  </a:lnTo>
                  <a:lnTo>
                    <a:pt x="188" y="176"/>
                  </a:lnTo>
                  <a:lnTo>
                    <a:pt x="176" y="176"/>
                  </a:lnTo>
                  <a:lnTo>
                    <a:pt x="150" y="178"/>
                  </a:lnTo>
                  <a:lnTo>
                    <a:pt x="150" y="178"/>
                  </a:lnTo>
                  <a:lnTo>
                    <a:pt x="130" y="178"/>
                  </a:lnTo>
                  <a:lnTo>
                    <a:pt x="108" y="176"/>
                  </a:lnTo>
                  <a:lnTo>
                    <a:pt x="108" y="176"/>
                  </a:lnTo>
                  <a:lnTo>
                    <a:pt x="108" y="182"/>
                  </a:lnTo>
                  <a:lnTo>
                    <a:pt x="108" y="184"/>
                  </a:lnTo>
                  <a:lnTo>
                    <a:pt x="106" y="192"/>
                  </a:lnTo>
                  <a:lnTo>
                    <a:pt x="106" y="192"/>
                  </a:lnTo>
                  <a:lnTo>
                    <a:pt x="108" y="204"/>
                  </a:lnTo>
                  <a:lnTo>
                    <a:pt x="110" y="212"/>
                  </a:lnTo>
                  <a:lnTo>
                    <a:pt x="110" y="212"/>
                  </a:lnTo>
                  <a:lnTo>
                    <a:pt x="110" y="222"/>
                  </a:lnTo>
                  <a:lnTo>
                    <a:pt x="110" y="232"/>
                  </a:lnTo>
                  <a:lnTo>
                    <a:pt x="110" y="232"/>
                  </a:lnTo>
                  <a:lnTo>
                    <a:pt x="114" y="238"/>
                  </a:lnTo>
                  <a:lnTo>
                    <a:pt x="114" y="246"/>
                  </a:lnTo>
                  <a:lnTo>
                    <a:pt x="110" y="248"/>
                  </a:lnTo>
                  <a:lnTo>
                    <a:pt x="110" y="248"/>
                  </a:lnTo>
                  <a:lnTo>
                    <a:pt x="102" y="236"/>
                  </a:lnTo>
                  <a:lnTo>
                    <a:pt x="96" y="224"/>
                  </a:lnTo>
                  <a:lnTo>
                    <a:pt x="96" y="224"/>
                  </a:lnTo>
                  <a:lnTo>
                    <a:pt x="90" y="228"/>
                  </a:lnTo>
                  <a:lnTo>
                    <a:pt x="82" y="228"/>
                  </a:lnTo>
                  <a:lnTo>
                    <a:pt x="72" y="224"/>
                  </a:lnTo>
                  <a:lnTo>
                    <a:pt x="68" y="224"/>
                  </a:lnTo>
                  <a:lnTo>
                    <a:pt x="68" y="224"/>
                  </a:lnTo>
                  <a:lnTo>
                    <a:pt x="56" y="232"/>
                  </a:lnTo>
                  <a:lnTo>
                    <a:pt x="52" y="234"/>
                  </a:lnTo>
                  <a:lnTo>
                    <a:pt x="50" y="238"/>
                  </a:lnTo>
                  <a:lnTo>
                    <a:pt x="50" y="238"/>
                  </a:lnTo>
                  <a:lnTo>
                    <a:pt x="40" y="236"/>
                  </a:lnTo>
                  <a:lnTo>
                    <a:pt x="30" y="232"/>
                  </a:lnTo>
                  <a:lnTo>
                    <a:pt x="30" y="232"/>
                  </a:lnTo>
                  <a:lnTo>
                    <a:pt x="26" y="228"/>
                  </a:lnTo>
                  <a:lnTo>
                    <a:pt x="22" y="222"/>
                  </a:lnTo>
                  <a:lnTo>
                    <a:pt x="22" y="222"/>
                  </a:lnTo>
                  <a:lnTo>
                    <a:pt x="18" y="216"/>
                  </a:lnTo>
                  <a:lnTo>
                    <a:pt x="16" y="208"/>
                  </a:lnTo>
                  <a:lnTo>
                    <a:pt x="16" y="208"/>
                  </a:lnTo>
                  <a:lnTo>
                    <a:pt x="6" y="206"/>
                  </a:lnTo>
                  <a:lnTo>
                    <a:pt x="2" y="206"/>
                  </a:lnTo>
                  <a:lnTo>
                    <a:pt x="0" y="204"/>
                  </a:lnTo>
                  <a:lnTo>
                    <a:pt x="0" y="204"/>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26" name="COTE D'IVOIRE"/>
            <p:cNvSpPr>
              <a:spLocks/>
            </p:cNvSpPr>
            <p:nvPr/>
          </p:nvSpPr>
          <p:spPr bwMode="auto">
            <a:xfrm>
              <a:off x="5552194" y="2664528"/>
              <a:ext cx="309405" cy="333687"/>
            </a:xfrm>
            <a:custGeom>
              <a:avLst/>
              <a:gdLst>
                <a:gd name="T0" fmla="*/ 10 w 242"/>
                <a:gd name="T1" fmla="*/ 174 h 278"/>
                <a:gd name="T2" fmla="*/ 10 w 242"/>
                <a:gd name="T3" fmla="*/ 150 h 278"/>
                <a:gd name="T4" fmla="*/ 16 w 242"/>
                <a:gd name="T5" fmla="*/ 140 h 278"/>
                <a:gd name="T6" fmla="*/ 22 w 242"/>
                <a:gd name="T7" fmla="*/ 128 h 278"/>
                <a:gd name="T8" fmla="*/ 26 w 242"/>
                <a:gd name="T9" fmla="*/ 118 h 278"/>
                <a:gd name="T10" fmla="*/ 16 w 242"/>
                <a:gd name="T11" fmla="*/ 108 h 278"/>
                <a:gd name="T12" fmla="*/ 38 w 242"/>
                <a:gd name="T13" fmla="*/ 102 h 278"/>
                <a:gd name="T14" fmla="*/ 26 w 242"/>
                <a:gd name="T15" fmla="*/ 84 h 278"/>
                <a:gd name="T16" fmla="*/ 32 w 242"/>
                <a:gd name="T17" fmla="*/ 72 h 278"/>
                <a:gd name="T18" fmla="*/ 30 w 242"/>
                <a:gd name="T19" fmla="*/ 58 h 278"/>
                <a:gd name="T20" fmla="*/ 18 w 242"/>
                <a:gd name="T21" fmla="*/ 40 h 278"/>
                <a:gd name="T22" fmla="*/ 26 w 242"/>
                <a:gd name="T23" fmla="*/ 28 h 278"/>
                <a:gd name="T24" fmla="*/ 32 w 242"/>
                <a:gd name="T25" fmla="*/ 16 h 278"/>
                <a:gd name="T26" fmla="*/ 46 w 242"/>
                <a:gd name="T27" fmla="*/ 16 h 278"/>
                <a:gd name="T28" fmla="*/ 68 w 242"/>
                <a:gd name="T29" fmla="*/ 22 h 278"/>
                <a:gd name="T30" fmla="*/ 72 w 242"/>
                <a:gd name="T31" fmla="*/ 18 h 278"/>
                <a:gd name="T32" fmla="*/ 78 w 242"/>
                <a:gd name="T33" fmla="*/ 2 h 278"/>
                <a:gd name="T34" fmla="*/ 86 w 242"/>
                <a:gd name="T35" fmla="*/ 8 h 278"/>
                <a:gd name="T36" fmla="*/ 96 w 242"/>
                <a:gd name="T37" fmla="*/ 6 h 278"/>
                <a:gd name="T38" fmla="*/ 98 w 242"/>
                <a:gd name="T39" fmla="*/ 22 h 278"/>
                <a:gd name="T40" fmla="*/ 120 w 242"/>
                <a:gd name="T41" fmla="*/ 12 h 278"/>
                <a:gd name="T42" fmla="*/ 128 w 242"/>
                <a:gd name="T43" fmla="*/ 18 h 278"/>
                <a:gd name="T44" fmla="*/ 140 w 242"/>
                <a:gd name="T45" fmla="*/ 28 h 278"/>
                <a:gd name="T46" fmla="*/ 172 w 242"/>
                <a:gd name="T47" fmla="*/ 50 h 278"/>
                <a:gd name="T48" fmla="*/ 190 w 242"/>
                <a:gd name="T49" fmla="*/ 36 h 278"/>
                <a:gd name="T50" fmla="*/ 212 w 242"/>
                <a:gd name="T51" fmla="*/ 40 h 278"/>
                <a:gd name="T52" fmla="*/ 226 w 242"/>
                <a:gd name="T53" fmla="*/ 44 h 278"/>
                <a:gd name="T54" fmla="*/ 236 w 242"/>
                <a:gd name="T55" fmla="*/ 54 h 278"/>
                <a:gd name="T56" fmla="*/ 232 w 242"/>
                <a:gd name="T57" fmla="*/ 70 h 278"/>
                <a:gd name="T58" fmla="*/ 242 w 242"/>
                <a:gd name="T59" fmla="*/ 88 h 278"/>
                <a:gd name="T60" fmla="*/ 242 w 242"/>
                <a:gd name="T61" fmla="*/ 110 h 278"/>
                <a:gd name="T62" fmla="*/ 228 w 242"/>
                <a:gd name="T63" fmla="*/ 134 h 278"/>
                <a:gd name="T64" fmla="*/ 216 w 242"/>
                <a:gd name="T65" fmla="*/ 174 h 278"/>
                <a:gd name="T66" fmla="*/ 226 w 242"/>
                <a:gd name="T67" fmla="*/ 214 h 278"/>
                <a:gd name="T68" fmla="*/ 230 w 242"/>
                <a:gd name="T69" fmla="*/ 222 h 278"/>
                <a:gd name="T70" fmla="*/ 232 w 242"/>
                <a:gd name="T71" fmla="*/ 248 h 278"/>
                <a:gd name="T72" fmla="*/ 230 w 242"/>
                <a:gd name="T73" fmla="*/ 244 h 278"/>
                <a:gd name="T74" fmla="*/ 216 w 242"/>
                <a:gd name="T75" fmla="*/ 238 h 278"/>
                <a:gd name="T76" fmla="*/ 200 w 242"/>
                <a:gd name="T77" fmla="*/ 244 h 278"/>
                <a:gd name="T78" fmla="*/ 190 w 242"/>
                <a:gd name="T79" fmla="*/ 244 h 278"/>
                <a:gd name="T80" fmla="*/ 196 w 242"/>
                <a:gd name="T81" fmla="*/ 238 h 278"/>
                <a:gd name="T82" fmla="*/ 192 w 242"/>
                <a:gd name="T83" fmla="*/ 238 h 278"/>
                <a:gd name="T84" fmla="*/ 178 w 242"/>
                <a:gd name="T85" fmla="*/ 238 h 278"/>
                <a:gd name="T86" fmla="*/ 152 w 242"/>
                <a:gd name="T87" fmla="*/ 244 h 278"/>
                <a:gd name="T88" fmla="*/ 180 w 242"/>
                <a:gd name="T89" fmla="*/ 242 h 278"/>
                <a:gd name="T90" fmla="*/ 152 w 242"/>
                <a:gd name="T91" fmla="*/ 248 h 278"/>
                <a:gd name="T92" fmla="*/ 140 w 242"/>
                <a:gd name="T93" fmla="*/ 244 h 278"/>
                <a:gd name="T94" fmla="*/ 136 w 242"/>
                <a:gd name="T95" fmla="*/ 244 h 278"/>
                <a:gd name="T96" fmla="*/ 106 w 242"/>
                <a:gd name="T97" fmla="*/ 254 h 278"/>
                <a:gd name="T98" fmla="*/ 72 w 242"/>
                <a:gd name="T99" fmla="*/ 264 h 278"/>
                <a:gd name="T100" fmla="*/ 52 w 242"/>
                <a:gd name="T101" fmla="*/ 278 h 278"/>
                <a:gd name="T102" fmla="*/ 40 w 242"/>
                <a:gd name="T103" fmla="*/ 262 h 278"/>
                <a:gd name="T104" fmla="*/ 50 w 242"/>
                <a:gd name="T105" fmla="*/ 232 h 278"/>
                <a:gd name="T106" fmla="*/ 40 w 242"/>
                <a:gd name="T107" fmla="*/ 214 h 278"/>
                <a:gd name="T108" fmla="*/ 30 w 242"/>
                <a:gd name="T109" fmla="*/ 202 h 278"/>
                <a:gd name="T110" fmla="*/ 10 w 242"/>
                <a:gd name="T111" fmla="*/ 192 h 278"/>
                <a:gd name="T112" fmla="*/ 2 w 242"/>
                <a:gd name="T113" fmla="*/ 19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2" h="278">
                  <a:moveTo>
                    <a:pt x="0" y="188"/>
                  </a:moveTo>
                  <a:lnTo>
                    <a:pt x="0" y="188"/>
                  </a:lnTo>
                  <a:lnTo>
                    <a:pt x="6" y="180"/>
                  </a:lnTo>
                  <a:lnTo>
                    <a:pt x="10" y="174"/>
                  </a:lnTo>
                  <a:lnTo>
                    <a:pt x="10" y="174"/>
                  </a:lnTo>
                  <a:lnTo>
                    <a:pt x="12" y="162"/>
                  </a:lnTo>
                  <a:lnTo>
                    <a:pt x="12" y="162"/>
                  </a:lnTo>
                  <a:lnTo>
                    <a:pt x="10" y="150"/>
                  </a:lnTo>
                  <a:lnTo>
                    <a:pt x="6" y="140"/>
                  </a:lnTo>
                  <a:lnTo>
                    <a:pt x="6" y="140"/>
                  </a:lnTo>
                  <a:lnTo>
                    <a:pt x="10" y="138"/>
                  </a:lnTo>
                  <a:lnTo>
                    <a:pt x="16" y="140"/>
                  </a:lnTo>
                  <a:lnTo>
                    <a:pt x="16" y="140"/>
                  </a:lnTo>
                  <a:lnTo>
                    <a:pt x="18" y="134"/>
                  </a:lnTo>
                  <a:lnTo>
                    <a:pt x="22" y="130"/>
                  </a:lnTo>
                  <a:lnTo>
                    <a:pt x="22" y="128"/>
                  </a:lnTo>
                  <a:lnTo>
                    <a:pt x="22" y="128"/>
                  </a:lnTo>
                  <a:lnTo>
                    <a:pt x="22" y="122"/>
                  </a:lnTo>
                  <a:lnTo>
                    <a:pt x="22" y="118"/>
                  </a:lnTo>
                  <a:lnTo>
                    <a:pt x="26" y="118"/>
                  </a:lnTo>
                  <a:lnTo>
                    <a:pt x="26" y="118"/>
                  </a:lnTo>
                  <a:lnTo>
                    <a:pt x="18" y="112"/>
                  </a:lnTo>
                  <a:lnTo>
                    <a:pt x="16" y="108"/>
                  </a:lnTo>
                  <a:lnTo>
                    <a:pt x="16" y="108"/>
                  </a:lnTo>
                  <a:lnTo>
                    <a:pt x="16" y="100"/>
                  </a:lnTo>
                  <a:lnTo>
                    <a:pt x="16" y="100"/>
                  </a:lnTo>
                  <a:lnTo>
                    <a:pt x="26" y="100"/>
                  </a:lnTo>
                  <a:lnTo>
                    <a:pt x="38" y="102"/>
                  </a:lnTo>
                  <a:lnTo>
                    <a:pt x="38" y="102"/>
                  </a:lnTo>
                  <a:lnTo>
                    <a:pt x="32" y="90"/>
                  </a:lnTo>
                  <a:lnTo>
                    <a:pt x="30" y="88"/>
                  </a:lnTo>
                  <a:lnTo>
                    <a:pt x="26" y="84"/>
                  </a:lnTo>
                  <a:lnTo>
                    <a:pt x="26" y="84"/>
                  </a:lnTo>
                  <a:lnTo>
                    <a:pt x="28" y="80"/>
                  </a:lnTo>
                  <a:lnTo>
                    <a:pt x="30" y="74"/>
                  </a:lnTo>
                  <a:lnTo>
                    <a:pt x="32" y="72"/>
                  </a:lnTo>
                  <a:lnTo>
                    <a:pt x="32" y="72"/>
                  </a:lnTo>
                  <a:lnTo>
                    <a:pt x="28" y="68"/>
                  </a:lnTo>
                  <a:lnTo>
                    <a:pt x="30" y="58"/>
                  </a:lnTo>
                  <a:lnTo>
                    <a:pt x="30" y="58"/>
                  </a:lnTo>
                  <a:lnTo>
                    <a:pt x="26" y="60"/>
                  </a:lnTo>
                  <a:lnTo>
                    <a:pt x="22" y="58"/>
                  </a:lnTo>
                  <a:lnTo>
                    <a:pt x="18" y="50"/>
                  </a:lnTo>
                  <a:lnTo>
                    <a:pt x="18" y="40"/>
                  </a:lnTo>
                  <a:lnTo>
                    <a:pt x="18" y="32"/>
                  </a:lnTo>
                  <a:lnTo>
                    <a:pt x="18" y="32"/>
                  </a:lnTo>
                  <a:lnTo>
                    <a:pt x="22" y="30"/>
                  </a:lnTo>
                  <a:lnTo>
                    <a:pt x="26" y="28"/>
                  </a:lnTo>
                  <a:lnTo>
                    <a:pt x="30" y="22"/>
                  </a:lnTo>
                  <a:lnTo>
                    <a:pt x="30" y="22"/>
                  </a:lnTo>
                  <a:lnTo>
                    <a:pt x="32" y="20"/>
                  </a:lnTo>
                  <a:lnTo>
                    <a:pt x="32" y="16"/>
                  </a:lnTo>
                  <a:lnTo>
                    <a:pt x="32" y="16"/>
                  </a:lnTo>
                  <a:lnTo>
                    <a:pt x="40" y="16"/>
                  </a:lnTo>
                  <a:lnTo>
                    <a:pt x="46" y="16"/>
                  </a:lnTo>
                  <a:lnTo>
                    <a:pt x="46" y="16"/>
                  </a:lnTo>
                  <a:lnTo>
                    <a:pt x="50" y="18"/>
                  </a:lnTo>
                  <a:lnTo>
                    <a:pt x="52" y="22"/>
                  </a:lnTo>
                  <a:lnTo>
                    <a:pt x="60" y="22"/>
                  </a:lnTo>
                  <a:lnTo>
                    <a:pt x="68" y="22"/>
                  </a:lnTo>
                  <a:lnTo>
                    <a:pt x="68" y="22"/>
                  </a:lnTo>
                  <a:lnTo>
                    <a:pt x="66" y="20"/>
                  </a:lnTo>
                  <a:lnTo>
                    <a:pt x="68" y="18"/>
                  </a:lnTo>
                  <a:lnTo>
                    <a:pt x="72" y="18"/>
                  </a:lnTo>
                  <a:lnTo>
                    <a:pt x="72" y="18"/>
                  </a:lnTo>
                  <a:lnTo>
                    <a:pt x="78" y="18"/>
                  </a:lnTo>
                  <a:lnTo>
                    <a:pt x="78" y="12"/>
                  </a:lnTo>
                  <a:lnTo>
                    <a:pt x="78" y="2"/>
                  </a:lnTo>
                  <a:lnTo>
                    <a:pt x="78" y="2"/>
                  </a:lnTo>
                  <a:lnTo>
                    <a:pt x="82" y="8"/>
                  </a:lnTo>
                  <a:lnTo>
                    <a:pt x="86" y="8"/>
                  </a:lnTo>
                  <a:lnTo>
                    <a:pt x="86" y="8"/>
                  </a:lnTo>
                  <a:lnTo>
                    <a:pt x="90" y="6"/>
                  </a:lnTo>
                  <a:lnTo>
                    <a:pt x="96" y="0"/>
                  </a:lnTo>
                  <a:lnTo>
                    <a:pt x="96" y="0"/>
                  </a:lnTo>
                  <a:lnTo>
                    <a:pt x="96" y="6"/>
                  </a:lnTo>
                  <a:lnTo>
                    <a:pt x="96" y="16"/>
                  </a:lnTo>
                  <a:lnTo>
                    <a:pt x="96" y="20"/>
                  </a:lnTo>
                  <a:lnTo>
                    <a:pt x="98" y="22"/>
                  </a:lnTo>
                  <a:lnTo>
                    <a:pt x="98" y="22"/>
                  </a:lnTo>
                  <a:lnTo>
                    <a:pt x="106" y="20"/>
                  </a:lnTo>
                  <a:lnTo>
                    <a:pt x="110" y="18"/>
                  </a:lnTo>
                  <a:lnTo>
                    <a:pt x="118" y="12"/>
                  </a:lnTo>
                  <a:lnTo>
                    <a:pt x="120" y="12"/>
                  </a:lnTo>
                  <a:lnTo>
                    <a:pt x="122" y="16"/>
                  </a:lnTo>
                  <a:lnTo>
                    <a:pt x="122" y="16"/>
                  </a:lnTo>
                  <a:lnTo>
                    <a:pt x="126" y="18"/>
                  </a:lnTo>
                  <a:lnTo>
                    <a:pt x="128" y="18"/>
                  </a:lnTo>
                  <a:lnTo>
                    <a:pt x="136" y="20"/>
                  </a:lnTo>
                  <a:lnTo>
                    <a:pt x="136" y="20"/>
                  </a:lnTo>
                  <a:lnTo>
                    <a:pt x="138" y="22"/>
                  </a:lnTo>
                  <a:lnTo>
                    <a:pt x="140" y="28"/>
                  </a:lnTo>
                  <a:lnTo>
                    <a:pt x="146" y="36"/>
                  </a:lnTo>
                  <a:lnTo>
                    <a:pt x="146" y="36"/>
                  </a:lnTo>
                  <a:lnTo>
                    <a:pt x="158" y="44"/>
                  </a:lnTo>
                  <a:lnTo>
                    <a:pt x="172" y="50"/>
                  </a:lnTo>
                  <a:lnTo>
                    <a:pt x="172" y="50"/>
                  </a:lnTo>
                  <a:lnTo>
                    <a:pt x="176" y="44"/>
                  </a:lnTo>
                  <a:lnTo>
                    <a:pt x="178" y="42"/>
                  </a:lnTo>
                  <a:lnTo>
                    <a:pt x="190" y="36"/>
                  </a:lnTo>
                  <a:lnTo>
                    <a:pt x="190" y="36"/>
                  </a:lnTo>
                  <a:lnTo>
                    <a:pt x="196" y="36"/>
                  </a:lnTo>
                  <a:lnTo>
                    <a:pt x="206" y="40"/>
                  </a:lnTo>
                  <a:lnTo>
                    <a:pt x="212" y="40"/>
                  </a:lnTo>
                  <a:lnTo>
                    <a:pt x="218" y="36"/>
                  </a:lnTo>
                  <a:lnTo>
                    <a:pt x="218" y="36"/>
                  </a:lnTo>
                  <a:lnTo>
                    <a:pt x="226" y="44"/>
                  </a:lnTo>
                  <a:lnTo>
                    <a:pt x="226" y="44"/>
                  </a:lnTo>
                  <a:lnTo>
                    <a:pt x="228" y="54"/>
                  </a:lnTo>
                  <a:lnTo>
                    <a:pt x="232" y="60"/>
                  </a:lnTo>
                  <a:lnTo>
                    <a:pt x="232" y="60"/>
                  </a:lnTo>
                  <a:lnTo>
                    <a:pt x="236" y="54"/>
                  </a:lnTo>
                  <a:lnTo>
                    <a:pt x="236" y="54"/>
                  </a:lnTo>
                  <a:lnTo>
                    <a:pt x="236" y="60"/>
                  </a:lnTo>
                  <a:lnTo>
                    <a:pt x="236" y="62"/>
                  </a:lnTo>
                  <a:lnTo>
                    <a:pt x="232" y="70"/>
                  </a:lnTo>
                  <a:lnTo>
                    <a:pt x="232" y="72"/>
                  </a:lnTo>
                  <a:lnTo>
                    <a:pt x="232" y="72"/>
                  </a:lnTo>
                  <a:lnTo>
                    <a:pt x="240" y="82"/>
                  </a:lnTo>
                  <a:lnTo>
                    <a:pt x="242" y="88"/>
                  </a:lnTo>
                  <a:lnTo>
                    <a:pt x="242" y="88"/>
                  </a:lnTo>
                  <a:lnTo>
                    <a:pt x="242" y="100"/>
                  </a:lnTo>
                  <a:lnTo>
                    <a:pt x="242" y="110"/>
                  </a:lnTo>
                  <a:lnTo>
                    <a:pt x="242" y="110"/>
                  </a:lnTo>
                  <a:lnTo>
                    <a:pt x="240" y="118"/>
                  </a:lnTo>
                  <a:lnTo>
                    <a:pt x="232" y="124"/>
                  </a:lnTo>
                  <a:lnTo>
                    <a:pt x="232" y="124"/>
                  </a:lnTo>
                  <a:lnTo>
                    <a:pt x="228" y="134"/>
                  </a:lnTo>
                  <a:lnTo>
                    <a:pt x="220" y="148"/>
                  </a:lnTo>
                  <a:lnTo>
                    <a:pt x="220" y="148"/>
                  </a:lnTo>
                  <a:lnTo>
                    <a:pt x="216" y="174"/>
                  </a:lnTo>
                  <a:lnTo>
                    <a:pt x="216" y="174"/>
                  </a:lnTo>
                  <a:lnTo>
                    <a:pt x="216" y="188"/>
                  </a:lnTo>
                  <a:lnTo>
                    <a:pt x="220" y="202"/>
                  </a:lnTo>
                  <a:lnTo>
                    <a:pt x="220" y="202"/>
                  </a:lnTo>
                  <a:lnTo>
                    <a:pt x="226" y="214"/>
                  </a:lnTo>
                  <a:lnTo>
                    <a:pt x="228" y="220"/>
                  </a:lnTo>
                  <a:lnTo>
                    <a:pt x="226" y="224"/>
                  </a:lnTo>
                  <a:lnTo>
                    <a:pt x="226" y="224"/>
                  </a:lnTo>
                  <a:lnTo>
                    <a:pt x="230" y="222"/>
                  </a:lnTo>
                  <a:lnTo>
                    <a:pt x="232" y="224"/>
                  </a:lnTo>
                  <a:lnTo>
                    <a:pt x="232" y="232"/>
                  </a:lnTo>
                  <a:lnTo>
                    <a:pt x="232" y="248"/>
                  </a:lnTo>
                  <a:lnTo>
                    <a:pt x="232" y="248"/>
                  </a:lnTo>
                  <a:lnTo>
                    <a:pt x="228" y="248"/>
                  </a:lnTo>
                  <a:lnTo>
                    <a:pt x="228" y="248"/>
                  </a:lnTo>
                  <a:lnTo>
                    <a:pt x="230" y="244"/>
                  </a:lnTo>
                  <a:lnTo>
                    <a:pt x="230" y="244"/>
                  </a:lnTo>
                  <a:lnTo>
                    <a:pt x="226" y="248"/>
                  </a:lnTo>
                  <a:lnTo>
                    <a:pt x="220" y="244"/>
                  </a:lnTo>
                  <a:lnTo>
                    <a:pt x="216" y="238"/>
                  </a:lnTo>
                  <a:lnTo>
                    <a:pt x="216" y="238"/>
                  </a:lnTo>
                  <a:lnTo>
                    <a:pt x="212" y="242"/>
                  </a:lnTo>
                  <a:lnTo>
                    <a:pt x="206" y="248"/>
                  </a:lnTo>
                  <a:lnTo>
                    <a:pt x="206" y="248"/>
                  </a:lnTo>
                  <a:lnTo>
                    <a:pt x="200" y="244"/>
                  </a:lnTo>
                  <a:lnTo>
                    <a:pt x="192" y="242"/>
                  </a:lnTo>
                  <a:lnTo>
                    <a:pt x="192" y="242"/>
                  </a:lnTo>
                  <a:lnTo>
                    <a:pt x="192" y="244"/>
                  </a:lnTo>
                  <a:lnTo>
                    <a:pt x="190" y="244"/>
                  </a:lnTo>
                  <a:lnTo>
                    <a:pt x="188" y="242"/>
                  </a:lnTo>
                  <a:lnTo>
                    <a:pt x="188" y="242"/>
                  </a:lnTo>
                  <a:lnTo>
                    <a:pt x="190" y="242"/>
                  </a:lnTo>
                  <a:lnTo>
                    <a:pt x="196" y="238"/>
                  </a:lnTo>
                  <a:lnTo>
                    <a:pt x="196" y="238"/>
                  </a:lnTo>
                  <a:lnTo>
                    <a:pt x="190" y="234"/>
                  </a:lnTo>
                  <a:lnTo>
                    <a:pt x="190" y="234"/>
                  </a:lnTo>
                  <a:lnTo>
                    <a:pt x="192" y="238"/>
                  </a:lnTo>
                  <a:lnTo>
                    <a:pt x="190" y="238"/>
                  </a:lnTo>
                  <a:lnTo>
                    <a:pt x="186" y="238"/>
                  </a:lnTo>
                  <a:lnTo>
                    <a:pt x="186" y="238"/>
                  </a:lnTo>
                  <a:lnTo>
                    <a:pt x="178" y="238"/>
                  </a:lnTo>
                  <a:lnTo>
                    <a:pt x="168" y="238"/>
                  </a:lnTo>
                  <a:lnTo>
                    <a:pt x="168" y="238"/>
                  </a:lnTo>
                  <a:lnTo>
                    <a:pt x="152" y="244"/>
                  </a:lnTo>
                  <a:lnTo>
                    <a:pt x="152" y="244"/>
                  </a:lnTo>
                  <a:lnTo>
                    <a:pt x="160" y="244"/>
                  </a:lnTo>
                  <a:lnTo>
                    <a:pt x="168" y="242"/>
                  </a:lnTo>
                  <a:lnTo>
                    <a:pt x="178" y="238"/>
                  </a:lnTo>
                  <a:lnTo>
                    <a:pt x="180" y="242"/>
                  </a:lnTo>
                  <a:lnTo>
                    <a:pt x="186" y="242"/>
                  </a:lnTo>
                  <a:lnTo>
                    <a:pt x="186" y="242"/>
                  </a:lnTo>
                  <a:lnTo>
                    <a:pt x="152" y="248"/>
                  </a:lnTo>
                  <a:lnTo>
                    <a:pt x="152" y="248"/>
                  </a:lnTo>
                  <a:lnTo>
                    <a:pt x="148" y="248"/>
                  </a:lnTo>
                  <a:lnTo>
                    <a:pt x="146" y="244"/>
                  </a:lnTo>
                  <a:lnTo>
                    <a:pt x="146" y="244"/>
                  </a:lnTo>
                  <a:lnTo>
                    <a:pt x="140" y="244"/>
                  </a:lnTo>
                  <a:lnTo>
                    <a:pt x="138" y="242"/>
                  </a:lnTo>
                  <a:lnTo>
                    <a:pt x="128" y="248"/>
                  </a:lnTo>
                  <a:lnTo>
                    <a:pt x="128" y="248"/>
                  </a:lnTo>
                  <a:lnTo>
                    <a:pt x="136" y="244"/>
                  </a:lnTo>
                  <a:lnTo>
                    <a:pt x="146" y="248"/>
                  </a:lnTo>
                  <a:lnTo>
                    <a:pt x="146" y="248"/>
                  </a:lnTo>
                  <a:lnTo>
                    <a:pt x="122" y="248"/>
                  </a:lnTo>
                  <a:lnTo>
                    <a:pt x="106" y="254"/>
                  </a:lnTo>
                  <a:lnTo>
                    <a:pt x="106" y="254"/>
                  </a:lnTo>
                  <a:lnTo>
                    <a:pt x="90" y="260"/>
                  </a:lnTo>
                  <a:lnTo>
                    <a:pt x="82" y="262"/>
                  </a:lnTo>
                  <a:lnTo>
                    <a:pt x="72" y="264"/>
                  </a:lnTo>
                  <a:lnTo>
                    <a:pt x="72" y="264"/>
                  </a:lnTo>
                  <a:lnTo>
                    <a:pt x="60" y="270"/>
                  </a:lnTo>
                  <a:lnTo>
                    <a:pt x="52" y="278"/>
                  </a:lnTo>
                  <a:lnTo>
                    <a:pt x="52" y="278"/>
                  </a:lnTo>
                  <a:lnTo>
                    <a:pt x="46" y="278"/>
                  </a:lnTo>
                  <a:lnTo>
                    <a:pt x="40" y="274"/>
                  </a:lnTo>
                  <a:lnTo>
                    <a:pt x="40" y="270"/>
                  </a:lnTo>
                  <a:lnTo>
                    <a:pt x="40" y="262"/>
                  </a:lnTo>
                  <a:lnTo>
                    <a:pt x="40" y="262"/>
                  </a:lnTo>
                  <a:lnTo>
                    <a:pt x="46" y="238"/>
                  </a:lnTo>
                  <a:lnTo>
                    <a:pt x="46" y="238"/>
                  </a:lnTo>
                  <a:lnTo>
                    <a:pt x="50" y="232"/>
                  </a:lnTo>
                  <a:lnTo>
                    <a:pt x="50" y="224"/>
                  </a:lnTo>
                  <a:lnTo>
                    <a:pt x="46" y="218"/>
                  </a:lnTo>
                  <a:lnTo>
                    <a:pt x="40" y="214"/>
                  </a:lnTo>
                  <a:lnTo>
                    <a:pt x="40" y="214"/>
                  </a:lnTo>
                  <a:lnTo>
                    <a:pt x="32" y="208"/>
                  </a:lnTo>
                  <a:lnTo>
                    <a:pt x="30" y="204"/>
                  </a:lnTo>
                  <a:lnTo>
                    <a:pt x="30" y="202"/>
                  </a:lnTo>
                  <a:lnTo>
                    <a:pt x="30" y="202"/>
                  </a:lnTo>
                  <a:lnTo>
                    <a:pt x="28" y="198"/>
                  </a:lnTo>
                  <a:lnTo>
                    <a:pt x="28" y="194"/>
                  </a:lnTo>
                  <a:lnTo>
                    <a:pt x="18" y="194"/>
                  </a:lnTo>
                  <a:lnTo>
                    <a:pt x="10" y="192"/>
                  </a:lnTo>
                  <a:lnTo>
                    <a:pt x="10" y="192"/>
                  </a:lnTo>
                  <a:lnTo>
                    <a:pt x="10" y="190"/>
                  </a:lnTo>
                  <a:lnTo>
                    <a:pt x="10" y="190"/>
                  </a:lnTo>
                  <a:lnTo>
                    <a:pt x="2" y="190"/>
                  </a:lnTo>
                  <a:lnTo>
                    <a:pt x="0" y="188"/>
                  </a:lnTo>
                  <a:lnTo>
                    <a:pt x="0" y="18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27" name="LIBERIA"/>
            <p:cNvSpPr>
              <a:spLocks/>
            </p:cNvSpPr>
            <p:nvPr/>
          </p:nvSpPr>
          <p:spPr bwMode="auto">
            <a:xfrm>
              <a:off x="5403884" y="2782158"/>
              <a:ext cx="212237" cy="220857"/>
            </a:xfrm>
            <a:custGeom>
              <a:avLst/>
              <a:gdLst>
                <a:gd name="T0" fmla="*/ 0 w 166"/>
                <a:gd name="T1" fmla="*/ 70 h 184"/>
                <a:gd name="T2" fmla="*/ 6 w 166"/>
                <a:gd name="T3" fmla="*/ 64 h 184"/>
                <a:gd name="T4" fmla="*/ 10 w 166"/>
                <a:gd name="T5" fmla="*/ 54 h 184"/>
                <a:gd name="T6" fmla="*/ 34 w 166"/>
                <a:gd name="T7" fmla="*/ 38 h 184"/>
                <a:gd name="T8" fmla="*/ 36 w 166"/>
                <a:gd name="T9" fmla="*/ 28 h 184"/>
                <a:gd name="T10" fmla="*/ 36 w 166"/>
                <a:gd name="T11" fmla="*/ 20 h 184"/>
                <a:gd name="T12" fmla="*/ 46 w 166"/>
                <a:gd name="T13" fmla="*/ 14 h 184"/>
                <a:gd name="T14" fmla="*/ 50 w 166"/>
                <a:gd name="T15" fmla="*/ 10 h 184"/>
                <a:gd name="T16" fmla="*/ 50 w 166"/>
                <a:gd name="T17" fmla="*/ 2 h 184"/>
                <a:gd name="T18" fmla="*/ 62 w 166"/>
                <a:gd name="T19" fmla="*/ 2 h 184"/>
                <a:gd name="T20" fmla="*/ 64 w 166"/>
                <a:gd name="T21" fmla="*/ 0 h 184"/>
                <a:gd name="T22" fmla="*/ 72 w 166"/>
                <a:gd name="T23" fmla="*/ 0 h 184"/>
                <a:gd name="T24" fmla="*/ 80 w 166"/>
                <a:gd name="T25" fmla="*/ 10 h 184"/>
                <a:gd name="T26" fmla="*/ 80 w 166"/>
                <a:gd name="T27" fmla="*/ 12 h 184"/>
                <a:gd name="T28" fmla="*/ 82 w 166"/>
                <a:gd name="T29" fmla="*/ 14 h 184"/>
                <a:gd name="T30" fmla="*/ 82 w 166"/>
                <a:gd name="T31" fmla="*/ 20 h 184"/>
                <a:gd name="T32" fmla="*/ 82 w 166"/>
                <a:gd name="T33" fmla="*/ 20 h 184"/>
                <a:gd name="T34" fmla="*/ 82 w 166"/>
                <a:gd name="T35" fmla="*/ 52 h 184"/>
                <a:gd name="T36" fmla="*/ 92 w 166"/>
                <a:gd name="T37" fmla="*/ 52 h 184"/>
                <a:gd name="T38" fmla="*/ 94 w 166"/>
                <a:gd name="T39" fmla="*/ 58 h 184"/>
                <a:gd name="T40" fmla="*/ 104 w 166"/>
                <a:gd name="T41" fmla="*/ 52 h 184"/>
                <a:gd name="T42" fmla="*/ 110 w 166"/>
                <a:gd name="T43" fmla="*/ 42 h 184"/>
                <a:gd name="T44" fmla="*/ 116 w 166"/>
                <a:gd name="T45" fmla="*/ 38 h 184"/>
                <a:gd name="T46" fmla="*/ 120 w 166"/>
                <a:gd name="T47" fmla="*/ 38 h 184"/>
                <a:gd name="T48" fmla="*/ 122 w 166"/>
                <a:gd name="T49" fmla="*/ 44 h 184"/>
                <a:gd name="T50" fmla="*/ 126 w 166"/>
                <a:gd name="T51" fmla="*/ 60 h 184"/>
                <a:gd name="T52" fmla="*/ 130 w 166"/>
                <a:gd name="T53" fmla="*/ 72 h 184"/>
                <a:gd name="T54" fmla="*/ 120 w 166"/>
                <a:gd name="T55" fmla="*/ 92 h 184"/>
                <a:gd name="T56" fmla="*/ 126 w 166"/>
                <a:gd name="T57" fmla="*/ 92 h 184"/>
                <a:gd name="T58" fmla="*/ 126 w 166"/>
                <a:gd name="T59" fmla="*/ 94 h 184"/>
                <a:gd name="T60" fmla="*/ 134 w 166"/>
                <a:gd name="T61" fmla="*/ 96 h 184"/>
                <a:gd name="T62" fmla="*/ 146 w 166"/>
                <a:gd name="T63" fmla="*/ 104 h 184"/>
                <a:gd name="T64" fmla="*/ 146 w 166"/>
                <a:gd name="T65" fmla="*/ 110 h 184"/>
                <a:gd name="T66" fmla="*/ 154 w 166"/>
                <a:gd name="T67" fmla="*/ 112 h 184"/>
                <a:gd name="T68" fmla="*/ 158 w 166"/>
                <a:gd name="T69" fmla="*/ 116 h 184"/>
                <a:gd name="T70" fmla="*/ 162 w 166"/>
                <a:gd name="T71" fmla="*/ 122 h 184"/>
                <a:gd name="T72" fmla="*/ 162 w 166"/>
                <a:gd name="T73" fmla="*/ 134 h 184"/>
                <a:gd name="T74" fmla="*/ 162 w 166"/>
                <a:gd name="T75" fmla="*/ 146 h 184"/>
                <a:gd name="T76" fmla="*/ 156 w 166"/>
                <a:gd name="T77" fmla="*/ 174 h 184"/>
                <a:gd name="T78" fmla="*/ 158 w 166"/>
                <a:gd name="T79" fmla="*/ 184 h 184"/>
                <a:gd name="T80" fmla="*/ 144 w 166"/>
                <a:gd name="T81" fmla="*/ 176 h 184"/>
                <a:gd name="T82" fmla="*/ 132 w 166"/>
                <a:gd name="T83" fmla="*/ 174 h 184"/>
                <a:gd name="T84" fmla="*/ 122 w 166"/>
                <a:gd name="T85" fmla="*/ 166 h 184"/>
                <a:gd name="T86" fmla="*/ 94 w 166"/>
                <a:gd name="T87" fmla="*/ 152 h 184"/>
                <a:gd name="T88" fmla="*/ 86 w 166"/>
                <a:gd name="T89" fmla="*/ 146 h 184"/>
                <a:gd name="T90" fmla="*/ 54 w 166"/>
                <a:gd name="T91" fmla="*/ 110 h 184"/>
                <a:gd name="T92" fmla="*/ 40 w 166"/>
                <a:gd name="T93" fmla="*/ 104 h 184"/>
                <a:gd name="T94" fmla="*/ 32 w 166"/>
                <a:gd name="T95" fmla="*/ 94 h 184"/>
                <a:gd name="T96" fmla="*/ 32 w 166"/>
                <a:gd name="T97" fmla="*/ 92 h 184"/>
                <a:gd name="T98" fmla="*/ 14 w 166"/>
                <a:gd name="T99" fmla="*/ 84 h 184"/>
                <a:gd name="T100" fmla="*/ 6 w 166"/>
                <a:gd name="T101" fmla="*/ 80 h 184"/>
                <a:gd name="T102" fmla="*/ 0 w 166"/>
                <a:gd name="T103" fmla="*/ 7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6" h="184">
                  <a:moveTo>
                    <a:pt x="0" y="70"/>
                  </a:moveTo>
                  <a:lnTo>
                    <a:pt x="0" y="70"/>
                  </a:lnTo>
                  <a:lnTo>
                    <a:pt x="2" y="68"/>
                  </a:lnTo>
                  <a:lnTo>
                    <a:pt x="6" y="64"/>
                  </a:lnTo>
                  <a:lnTo>
                    <a:pt x="10" y="54"/>
                  </a:lnTo>
                  <a:lnTo>
                    <a:pt x="10" y="54"/>
                  </a:lnTo>
                  <a:lnTo>
                    <a:pt x="34" y="38"/>
                  </a:lnTo>
                  <a:lnTo>
                    <a:pt x="34" y="38"/>
                  </a:lnTo>
                  <a:lnTo>
                    <a:pt x="34" y="32"/>
                  </a:lnTo>
                  <a:lnTo>
                    <a:pt x="36" y="28"/>
                  </a:lnTo>
                  <a:lnTo>
                    <a:pt x="36" y="20"/>
                  </a:lnTo>
                  <a:lnTo>
                    <a:pt x="36" y="20"/>
                  </a:lnTo>
                  <a:lnTo>
                    <a:pt x="40" y="18"/>
                  </a:lnTo>
                  <a:lnTo>
                    <a:pt x="46" y="14"/>
                  </a:lnTo>
                  <a:lnTo>
                    <a:pt x="46" y="12"/>
                  </a:lnTo>
                  <a:lnTo>
                    <a:pt x="50" y="10"/>
                  </a:lnTo>
                  <a:lnTo>
                    <a:pt x="50" y="10"/>
                  </a:lnTo>
                  <a:lnTo>
                    <a:pt x="50" y="2"/>
                  </a:lnTo>
                  <a:lnTo>
                    <a:pt x="52" y="2"/>
                  </a:lnTo>
                  <a:lnTo>
                    <a:pt x="62" y="2"/>
                  </a:lnTo>
                  <a:lnTo>
                    <a:pt x="62" y="2"/>
                  </a:lnTo>
                  <a:lnTo>
                    <a:pt x="64" y="0"/>
                  </a:lnTo>
                  <a:lnTo>
                    <a:pt x="72" y="0"/>
                  </a:lnTo>
                  <a:lnTo>
                    <a:pt x="72" y="0"/>
                  </a:lnTo>
                  <a:lnTo>
                    <a:pt x="76" y="2"/>
                  </a:lnTo>
                  <a:lnTo>
                    <a:pt x="80" y="10"/>
                  </a:lnTo>
                  <a:lnTo>
                    <a:pt x="80" y="10"/>
                  </a:lnTo>
                  <a:lnTo>
                    <a:pt x="80" y="12"/>
                  </a:lnTo>
                  <a:lnTo>
                    <a:pt x="82" y="14"/>
                  </a:lnTo>
                  <a:lnTo>
                    <a:pt x="82" y="14"/>
                  </a:lnTo>
                  <a:lnTo>
                    <a:pt x="82" y="20"/>
                  </a:lnTo>
                  <a:lnTo>
                    <a:pt x="82" y="20"/>
                  </a:lnTo>
                  <a:lnTo>
                    <a:pt x="82" y="20"/>
                  </a:lnTo>
                  <a:lnTo>
                    <a:pt x="82" y="20"/>
                  </a:lnTo>
                  <a:lnTo>
                    <a:pt x="86" y="38"/>
                  </a:lnTo>
                  <a:lnTo>
                    <a:pt x="82" y="52"/>
                  </a:lnTo>
                  <a:lnTo>
                    <a:pt x="82" y="52"/>
                  </a:lnTo>
                  <a:lnTo>
                    <a:pt x="92" y="52"/>
                  </a:lnTo>
                  <a:lnTo>
                    <a:pt x="94" y="54"/>
                  </a:lnTo>
                  <a:lnTo>
                    <a:pt x="94" y="58"/>
                  </a:lnTo>
                  <a:lnTo>
                    <a:pt x="94" y="58"/>
                  </a:lnTo>
                  <a:lnTo>
                    <a:pt x="104" y="52"/>
                  </a:lnTo>
                  <a:lnTo>
                    <a:pt x="110" y="42"/>
                  </a:lnTo>
                  <a:lnTo>
                    <a:pt x="110" y="42"/>
                  </a:lnTo>
                  <a:lnTo>
                    <a:pt x="114" y="40"/>
                  </a:lnTo>
                  <a:lnTo>
                    <a:pt x="116" y="38"/>
                  </a:lnTo>
                  <a:lnTo>
                    <a:pt x="116" y="38"/>
                  </a:lnTo>
                  <a:lnTo>
                    <a:pt x="120" y="38"/>
                  </a:lnTo>
                  <a:lnTo>
                    <a:pt x="120" y="40"/>
                  </a:lnTo>
                  <a:lnTo>
                    <a:pt x="122" y="44"/>
                  </a:lnTo>
                  <a:lnTo>
                    <a:pt x="122" y="44"/>
                  </a:lnTo>
                  <a:lnTo>
                    <a:pt x="126" y="60"/>
                  </a:lnTo>
                  <a:lnTo>
                    <a:pt x="130" y="72"/>
                  </a:lnTo>
                  <a:lnTo>
                    <a:pt x="130" y="72"/>
                  </a:lnTo>
                  <a:lnTo>
                    <a:pt x="120" y="84"/>
                  </a:lnTo>
                  <a:lnTo>
                    <a:pt x="120" y="92"/>
                  </a:lnTo>
                  <a:lnTo>
                    <a:pt x="120" y="92"/>
                  </a:lnTo>
                  <a:lnTo>
                    <a:pt x="126" y="92"/>
                  </a:lnTo>
                  <a:lnTo>
                    <a:pt x="126" y="92"/>
                  </a:lnTo>
                  <a:lnTo>
                    <a:pt x="126" y="94"/>
                  </a:lnTo>
                  <a:lnTo>
                    <a:pt x="126" y="94"/>
                  </a:lnTo>
                  <a:lnTo>
                    <a:pt x="134" y="96"/>
                  </a:lnTo>
                  <a:lnTo>
                    <a:pt x="142" y="100"/>
                  </a:lnTo>
                  <a:lnTo>
                    <a:pt x="146" y="104"/>
                  </a:lnTo>
                  <a:lnTo>
                    <a:pt x="146" y="104"/>
                  </a:lnTo>
                  <a:lnTo>
                    <a:pt x="146" y="110"/>
                  </a:lnTo>
                  <a:lnTo>
                    <a:pt x="150" y="112"/>
                  </a:lnTo>
                  <a:lnTo>
                    <a:pt x="154" y="112"/>
                  </a:lnTo>
                  <a:lnTo>
                    <a:pt x="154" y="112"/>
                  </a:lnTo>
                  <a:lnTo>
                    <a:pt x="158" y="116"/>
                  </a:lnTo>
                  <a:lnTo>
                    <a:pt x="162" y="122"/>
                  </a:lnTo>
                  <a:lnTo>
                    <a:pt x="162" y="122"/>
                  </a:lnTo>
                  <a:lnTo>
                    <a:pt x="166" y="132"/>
                  </a:lnTo>
                  <a:lnTo>
                    <a:pt x="162" y="134"/>
                  </a:lnTo>
                  <a:lnTo>
                    <a:pt x="162" y="146"/>
                  </a:lnTo>
                  <a:lnTo>
                    <a:pt x="162" y="146"/>
                  </a:lnTo>
                  <a:lnTo>
                    <a:pt x="156" y="164"/>
                  </a:lnTo>
                  <a:lnTo>
                    <a:pt x="156" y="174"/>
                  </a:lnTo>
                  <a:lnTo>
                    <a:pt x="158" y="184"/>
                  </a:lnTo>
                  <a:lnTo>
                    <a:pt x="158" y="184"/>
                  </a:lnTo>
                  <a:lnTo>
                    <a:pt x="150" y="178"/>
                  </a:lnTo>
                  <a:lnTo>
                    <a:pt x="144" y="176"/>
                  </a:lnTo>
                  <a:lnTo>
                    <a:pt x="144" y="176"/>
                  </a:lnTo>
                  <a:lnTo>
                    <a:pt x="132" y="174"/>
                  </a:lnTo>
                  <a:lnTo>
                    <a:pt x="122" y="166"/>
                  </a:lnTo>
                  <a:lnTo>
                    <a:pt x="122" y="166"/>
                  </a:lnTo>
                  <a:lnTo>
                    <a:pt x="104" y="160"/>
                  </a:lnTo>
                  <a:lnTo>
                    <a:pt x="94" y="152"/>
                  </a:lnTo>
                  <a:lnTo>
                    <a:pt x="86" y="146"/>
                  </a:lnTo>
                  <a:lnTo>
                    <a:pt x="86" y="146"/>
                  </a:lnTo>
                  <a:lnTo>
                    <a:pt x="72" y="126"/>
                  </a:lnTo>
                  <a:lnTo>
                    <a:pt x="54" y="110"/>
                  </a:lnTo>
                  <a:lnTo>
                    <a:pt x="54" y="110"/>
                  </a:lnTo>
                  <a:lnTo>
                    <a:pt x="40" y="104"/>
                  </a:lnTo>
                  <a:lnTo>
                    <a:pt x="32" y="96"/>
                  </a:lnTo>
                  <a:lnTo>
                    <a:pt x="32" y="94"/>
                  </a:lnTo>
                  <a:lnTo>
                    <a:pt x="32" y="92"/>
                  </a:lnTo>
                  <a:lnTo>
                    <a:pt x="32" y="92"/>
                  </a:lnTo>
                  <a:lnTo>
                    <a:pt x="22" y="90"/>
                  </a:lnTo>
                  <a:lnTo>
                    <a:pt x="14" y="84"/>
                  </a:lnTo>
                  <a:lnTo>
                    <a:pt x="14" y="84"/>
                  </a:lnTo>
                  <a:lnTo>
                    <a:pt x="6" y="80"/>
                  </a:lnTo>
                  <a:lnTo>
                    <a:pt x="0" y="70"/>
                  </a:lnTo>
                  <a:lnTo>
                    <a:pt x="0" y="7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28" name="GUINEA"/>
            <p:cNvSpPr>
              <a:spLocks/>
            </p:cNvSpPr>
            <p:nvPr/>
          </p:nvSpPr>
          <p:spPr bwMode="auto">
            <a:xfrm>
              <a:off x="5227447" y="2558900"/>
              <a:ext cx="373332" cy="290475"/>
            </a:xfrm>
            <a:custGeom>
              <a:avLst/>
              <a:gdLst>
                <a:gd name="T0" fmla="*/ 10 w 292"/>
                <a:gd name="T1" fmla="*/ 56 h 242"/>
                <a:gd name="T2" fmla="*/ 38 w 292"/>
                <a:gd name="T3" fmla="*/ 48 h 242"/>
                <a:gd name="T4" fmla="*/ 50 w 292"/>
                <a:gd name="T5" fmla="*/ 38 h 242"/>
                <a:gd name="T6" fmla="*/ 44 w 292"/>
                <a:gd name="T7" fmla="*/ 20 h 242"/>
                <a:gd name="T8" fmla="*/ 54 w 292"/>
                <a:gd name="T9" fmla="*/ 0 h 242"/>
                <a:gd name="T10" fmla="*/ 78 w 292"/>
                <a:gd name="T11" fmla="*/ 8 h 242"/>
                <a:gd name="T12" fmla="*/ 84 w 292"/>
                <a:gd name="T13" fmla="*/ 10 h 242"/>
                <a:gd name="T14" fmla="*/ 104 w 292"/>
                <a:gd name="T15" fmla="*/ 20 h 242"/>
                <a:gd name="T16" fmla="*/ 138 w 292"/>
                <a:gd name="T17" fmla="*/ 14 h 242"/>
                <a:gd name="T18" fmla="*/ 140 w 292"/>
                <a:gd name="T19" fmla="*/ 28 h 242"/>
                <a:gd name="T20" fmla="*/ 158 w 292"/>
                <a:gd name="T21" fmla="*/ 24 h 242"/>
                <a:gd name="T22" fmla="*/ 172 w 292"/>
                <a:gd name="T23" fmla="*/ 36 h 242"/>
                <a:gd name="T24" fmla="*/ 200 w 292"/>
                <a:gd name="T25" fmla="*/ 28 h 242"/>
                <a:gd name="T26" fmla="*/ 214 w 292"/>
                <a:gd name="T27" fmla="*/ 26 h 242"/>
                <a:gd name="T28" fmla="*/ 228 w 292"/>
                <a:gd name="T29" fmla="*/ 10 h 242"/>
                <a:gd name="T30" fmla="*/ 240 w 292"/>
                <a:gd name="T31" fmla="*/ 20 h 242"/>
                <a:gd name="T32" fmla="*/ 244 w 292"/>
                <a:gd name="T33" fmla="*/ 36 h 242"/>
                <a:gd name="T34" fmla="*/ 252 w 292"/>
                <a:gd name="T35" fmla="*/ 48 h 242"/>
                <a:gd name="T36" fmla="*/ 264 w 292"/>
                <a:gd name="T37" fmla="*/ 64 h 242"/>
                <a:gd name="T38" fmla="*/ 252 w 292"/>
                <a:gd name="T39" fmla="*/ 78 h 242"/>
                <a:gd name="T40" fmla="*/ 268 w 292"/>
                <a:gd name="T41" fmla="*/ 76 h 242"/>
                <a:gd name="T42" fmla="*/ 268 w 292"/>
                <a:gd name="T43" fmla="*/ 100 h 242"/>
                <a:gd name="T44" fmla="*/ 280 w 292"/>
                <a:gd name="T45" fmla="*/ 116 h 242"/>
                <a:gd name="T46" fmla="*/ 272 w 292"/>
                <a:gd name="T47" fmla="*/ 130 h 242"/>
                <a:gd name="T48" fmla="*/ 282 w 292"/>
                <a:gd name="T49" fmla="*/ 156 h 242"/>
                <a:gd name="T50" fmla="*/ 280 w 292"/>
                <a:gd name="T51" fmla="*/ 172 h 242"/>
                <a:gd name="T52" fmla="*/ 292 w 292"/>
                <a:gd name="T53" fmla="*/ 190 h 242"/>
                <a:gd name="T54" fmla="*/ 270 w 292"/>
                <a:gd name="T55" fmla="*/ 196 h 242"/>
                <a:gd name="T56" fmla="*/ 276 w 292"/>
                <a:gd name="T57" fmla="*/ 212 h 242"/>
                <a:gd name="T58" fmla="*/ 264 w 292"/>
                <a:gd name="T59" fmla="*/ 228 h 242"/>
                <a:gd name="T60" fmla="*/ 252 w 292"/>
                <a:gd name="T61" fmla="*/ 224 h 242"/>
                <a:gd name="T62" fmla="*/ 232 w 292"/>
                <a:gd name="T63" fmla="*/ 242 h 242"/>
                <a:gd name="T64" fmla="*/ 224 w 292"/>
                <a:gd name="T65" fmla="*/ 218 h 242"/>
                <a:gd name="T66" fmla="*/ 220 w 292"/>
                <a:gd name="T67" fmla="*/ 206 h 242"/>
                <a:gd name="T68" fmla="*/ 210 w 292"/>
                <a:gd name="T69" fmla="*/ 186 h 242"/>
                <a:gd name="T70" fmla="*/ 192 w 292"/>
                <a:gd name="T71" fmla="*/ 186 h 242"/>
                <a:gd name="T72" fmla="*/ 172 w 292"/>
                <a:gd name="T73" fmla="*/ 198 h 242"/>
                <a:gd name="T74" fmla="*/ 178 w 292"/>
                <a:gd name="T75" fmla="*/ 176 h 242"/>
                <a:gd name="T76" fmla="*/ 172 w 292"/>
                <a:gd name="T77" fmla="*/ 156 h 242"/>
                <a:gd name="T78" fmla="*/ 160 w 292"/>
                <a:gd name="T79" fmla="*/ 130 h 242"/>
                <a:gd name="T80" fmla="*/ 130 w 292"/>
                <a:gd name="T81" fmla="*/ 120 h 242"/>
                <a:gd name="T82" fmla="*/ 104 w 292"/>
                <a:gd name="T83" fmla="*/ 128 h 242"/>
                <a:gd name="T84" fmla="*/ 92 w 292"/>
                <a:gd name="T85" fmla="*/ 148 h 242"/>
                <a:gd name="T86" fmla="*/ 80 w 292"/>
                <a:gd name="T87" fmla="*/ 160 h 242"/>
                <a:gd name="T88" fmla="*/ 68 w 292"/>
                <a:gd name="T89" fmla="*/ 162 h 242"/>
                <a:gd name="T90" fmla="*/ 70 w 292"/>
                <a:gd name="T91" fmla="*/ 156 h 242"/>
                <a:gd name="T92" fmla="*/ 62 w 292"/>
                <a:gd name="T93" fmla="*/ 150 h 242"/>
                <a:gd name="T94" fmla="*/ 58 w 292"/>
                <a:gd name="T95" fmla="*/ 138 h 242"/>
                <a:gd name="T96" fmla="*/ 52 w 292"/>
                <a:gd name="T97" fmla="*/ 128 h 242"/>
                <a:gd name="T98" fmla="*/ 52 w 292"/>
                <a:gd name="T99" fmla="*/ 122 h 242"/>
                <a:gd name="T100" fmla="*/ 40 w 292"/>
                <a:gd name="T101" fmla="*/ 118 h 242"/>
                <a:gd name="T102" fmla="*/ 30 w 292"/>
                <a:gd name="T103" fmla="*/ 110 h 242"/>
                <a:gd name="T104" fmla="*/ 18 w 292"/>
                <a:gd name="T105" fmla="*/ 100 h 242"/>
                <a:gd name="T106" fmla="*/ 12 w 292"/>
                <a:gd name="T107" fmla="*/ 90 h 242"/>
                <a:gd name="T108" fmla="*/ 10 w 292"/>
                <a:gd name="T109" fmla="*/ 90 h 242"/>
                <a:gd name="T110" fmla="*/ 4 w 292"/>
                <a:gd name="T111" fmla="*/ 7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2" h="242">
                  <a:moveTo>
                    <a:pt x="0" y="78"/>
                  </a:moveTo>
                  <a:lnTo>
                    <a:pt x="0" y="78"/>
                  </a:lnTo>
                  <a:lnTo>
                    <a:pt x="2" y="66"/>
                  </a:lnTo>
                  <a:lnTo>
                    <a:pt x="4" y="60"/>
                  </a:lnTo>
                  <a:lnTo>
                    <a:pt x="10" y="56"/>
                  </a:lnTo>
                  <a:lnTo>
                    <a:pt x="10" y="56"/>
                  </a:lnTo>
                  <a:lnTo>
                    <a:pt x="18" y="50"/>
                  </a:lnTo>
                  <a:lnTo>
                    <a:pt x="28" y="48"/>
                  </a:lnTo>
                  <a:lnTo>
                    <a:pt x="28" y="48"/>
                  </a:lnTo>
                  <a:lnTo>
                    <a:pt x="38" y="48"/>
                  </a:lnTo>
                  <a:lnTo>
                    <a:pt x="42" y="48"/>
                  </a:lnTo>
                  <a:lnTo>
                    <a:pt x="42" y="48"/>
                  </a:lnTo>
                  <a:lnTo>
                    <a:pt x="50" y="40"/>
                  </a:lnTo>
                  <a:lnTo>
                    <a:pt x="50" y="38"/>
                  </a:lnTo>
                  <a:lnTo>
                    <a:pt x="50" y="38"/>
                  </a:lnTo>
                  <a:lnTo>
                    <a:pt x="50" y="34"/>
                  </a:lnTo>
                  <a:lnTo>
                    <a:pt x="44" y="34"/>
                  </a:lnTo>
                  <a:lnTo>
                    <a:pt x="40" y="26"/>
                  </a:lnTo>
                  <a:lnTo>
                    <a:pt x="40" y="26"/>
                  </a:lnTo>
                  <a:lnTo>
                    <a:pt x="44" y="20"/>
                  </a:lnTo>
                  <a:lnTo>
                    <a:pt x="50" y="16"/>
                  </a:lnTo>
                  <a:lnTo>
                    <a:pt x="52" y="14"/>
                  </a:lnTo>
                  <a:lnTo>
                    <a:pt x="52" y="14"/>
                  </a:lnTo>
                  <a:lnTo>
                    <a:pt x="52" y="4"/>
                  </a:lnTo>
                  <a:lnTo>
                    <a:pt x="54" y="0"/>
                  </a:lnTo>
                  <a:lnTo>
                    <a:pt x="64" y="4"/>
                  </a:lnTo>
                  <a:lnTo>
                    <a:pt x="64" y="4"/>
                  </a:lnTo>
                  <a:lnTo>
                    <a:pt x="70" y="4"/>
                  </a:lnTo>
                  <a:lnTo>
                    <a:pt x="78" y="4"/>
                  </a:lnTo>
                  <a:lnTo>
                    <a:pt x="78" y="8"/>
                  </a:lnTo>
                  <a:lnTo>
                    <a:pt x="78" y="8"/>
                  </a:lnTo>
                  <a:lnTo>
                    <a:pt x="78" y="10"/>
                  </a:lnTo>
                  <a:lnTo>
                    <a:pt x="82" y="10"/>
                  </a:lnTo>
                  <a:lnTo>
                    <a:pt x="82" y="10"/>
                  </a:lnTo>
                  <a:lnTo>
                    <a:pt x="84" y="10"/>
                  </a:lnTo>
                  <a:lnTo>
                    <a:pt x="90" y="10"/>
                  </a:lnTo>
                  <a:lnTo>
                    <a:pt x="94" y="16"/>
                  </a:lnTo>
                  <a:lnTo>
                    <a:pt x="94" y="16"/>
                  </a:lnTo>
                  <a:lnTo>
                    <a:pt x="104" y="20"/>
                  </a:lnTo>
                  <a:lnTo>
                    <a:pt x="104" y="20"/>
                  </a:lnTo>
                  <a:lnTo>
                    <a:pt x="112" y="16"/>
                  </a:lnTo>
                  <a:lnTo>
                    <a:pt x="120" y="16"/>
                  </a:lnTo>
                  <a:lnTo>
                    <a:pt x="120" y="16"/>
                  </a:lnTo>
                  <a:lnTo>
                    <a:pt x="132" y="14"/>
                  </a:lnTo>
                  <a:lnTo>
                    <a:pt x="138" y="14"/>
                  </a:lnTo>
                  <a:lnTo>
                    <a:pt x="144" y="14"/>
                  </a:lnTo>
                  <a:lnTo>
                    <a:pt x="144" y="14"/>
                  </a:lnTo>
                  <a:lnTo>
                    <a:pt x="140" y="20"/>
                  </a:lnTo>
                  <a:lnTo>
                    <a:pt x="140" y="26"/>
                  </a:lnTo>
                  <a:lnTo>
                    <a:pt x="140" y="28"/>
                  </a:lnTo>
                  <a:lnTo>
                    <a:pt x="148" y="34"/>
                  </a:lnTo>
                  <a:lnTo>
                    <a:pt x="148" y="34"/>
                  </a:lnTo>
                  <a:lnTo>
                    <a:pt x="150" y="34"/>
                  </a:lnTo>
                  <a:lnTo>
                    <a:pt x="152" y="28"/>
                  </a:lnTo>
                  <a:lnTo>
                    <a:pt x="158" y="24"/>
                  </a:lnTo>
                  <a:lnTo>
                    <a:pt x="162" y="24"/>
                  </a:lnTo>
                  <a:lnTo>
                    <a:pt x="162" y="24"/>
                  </a:lnTo>
                  <a:lnTo>
                    <a:pt x="164" y="26"/>
                  </a:lnTo>
                  <a:lnTo>
                    <a:pt x="170" y="34"/>
                  </a:lnTo>
                  <a:lnTo>
                    <a:pt x="172" y="36"/>
                  </a:lnTo>
                  <a:lnTo>
                    <a:pt x="178" y="28"/>
                  </a:lnTo>
                  <a:lnTo>
                    <a:pt x="178" y="28"/>
                  </a:lnTo>
                  <a:lnTo>
                    <a:pt x="188" y="26"/>
                  </a:lnTo>
                  <a:lnTo>
                    <a:pt x="192" y="26"/>
                  </a:lnTo>
                  <a:lnTo>
                    <a:pt x="200" y="28"/>
                  </a:lnTo>
                  <a:lnTo>
                    <a:pt x="210" y="28"/>
                  </a:lnTo>
                  <a:lnTo>
                    <a:pt x="210" y="28"/>
                  </a:lnTo>
                  <a:lnTo>
                    <a:pt x="212" y="28"/>
                  </a:lnTo>
                  <a:lnTo>
                    <a:pt x="214" y="26"/>
                  </a:lnTo>
                  <a:lnTo>
                    <a:pt x="214" y="26"/>
                  </a:lnTo>
                  <a:lnTo>
                    <a:pt x="220" y="24"/>
                  </a:lnTo>
                  <a:lnTo>
                    <a:pt x="228" y="20"/>
                  </a:lnTo>
                  <a:lnTo>
                    <a:pt x="228" y="20"/>
                  </a:lnTo>
                  <a:lnTo>
                    <a:pt x="228" y="14"/>
                  </a:lnTo>
                  <a:lnTo>
                    <a:pt x="228" y="10"/>
                  </a:lnTo>
                  <a:lnTo>
                    <a:pt x="230" y="10"/>
                  </a:lnTo>
                  <a:lnTo>
                    <a:pt x="230" y="10"/>
                  </a:lnTo>
                  <a:lnTo>
                    <a:pt x="238" y="14"/>
                  </a:lnTo>
                  <a:lnTo>
                    <a:pt x="240" y="16"/>
                  </a:lnTo>
                  <a:lnTo>
                    <a:pt x="240" y="20"/>
                  </a:lnTo>
                  <a:lnTo>
                    <a:pt x="240" y="20"/>
                  </a:lnTo>
                  <a:lnTo>
                    <a:pt x="242" y="26"/>
                  </a:lnTo>
                  <a:lnTo>
                    <a:pt x="242" y="34"/>
                  </a:lnTo>
                  <a:lnTo>
                    <a:pt x="242" y="34"/>
                  </a:lnTo>
                  <a:lnTo>
                    <a:pt x="244" y="36"/>
                  </a:lnTo>
                  <a:lnTo>
                    <a:pt x="244" y="40"/>
                  </a:lnTo>
                  <a:lnTo>
                    <a:pt x="248" y="48"/>
                  </a:lnTo>
                  <a:lnTo>
                    <a:pt x="248" y="48"/>
                  </a:lnTo>
                  <a:lnTo>
                    <a:pt x="252" y="48"/>
                  </a:lnTo>
                  <a:lnTo>
                    <a:pt x="252" y="48"/>
                  </a:lnTo>
                  <a:lnTo>
                    <a:pt x="252" y="50"/>
                  </a:lnTo>
                  <a:lnTo>
                    <a:pt x="256" y="54"/>
                  </a:lnTo>
                  <a:lnTo>
                    <a:pt x="260" y="56"/>
                  </a:lnTo>
                  <a:lnTo>
                    <a:pt x="264" y="64"/>
                  </a:lnTo>
                  <a:lnTo>
                    <a:pt x="264" y="64"/>
                  </a:lnTo>
                  <a:lnTo>
                    <a:pt x="260" y="66"/>
                  </a:lnTo>
                  <a:lnTo>
                    <a:pt x="256" y="66"/>
                  </a:lnTo>
                  <a:lnTo>
                    <a:pt x="256" y="66"/>
                  </a:lnTo>
                  <a:lnTo>
                    <a:pt x="254" y="70"/>
                  </a:lnTo>
                  <a:lnTo>
                    <a:pt x="252" y="78"/>
                  </a:lnTo>
                  <a:lnTo>
                    <a:pt x="252" y="78"/>
                  </a:lnTo>
                  <a:lnTo>
                    <a:pt x="256" y="76"/>
                  </a:lnTo>
                  <a:lnTo>
                    <a:pt x="260" y="76"/>
                  </a:lnTo>
                  <a:lnTo>
                    <a:pt x="260" y="76"/>
                  </a:lnTo>
                  <a:lnTo>
                    <a:pt x="268" y="76"/>
                  </a:lnTo>
                  <a:lnTo>
                    <a:pt x="268" y="80"/>
                  </a:lnTo>
                  <a:lnTo>
                    <a:pt x="268" y="88"/>
                  </a:lnTo>
                  <a:lnTo>
                    <a:pt x="268" y="88"/>
                  </a:lnTo>
                  <a:lnTo>
                    <a:pt x="268" y="96"/>
                  </a:lnTo>
                  <a:lnTo>
                    <a:pt x="268" y="100"/>
                  </a:lnTo>
                  <a:lnTo>
                    <a:pt x="272" y="102"/>
                  </a:lnTo>
                  <a:lnTo>
                    <a:pt x="272" y="102"/>
                  </a:lnTo>
                  <a:lnTo>
                    <a:pt x="282" y="108"/>
                  </a:lnTo>
                  <a:lnTo>
                    <a:pt x="282" y="108"/>
                  </a:lnTo>
                  <a:lnTo>
                    <a:pt x="280" y="116"/>
                  </a:lnTo>
                  <a:lnTo>
                    <a:pt x="272" y="120"/>
                  </a:lnTo>
                  <a:lnTo>
                    <a:pt x="272" y="120"/>
                  </a:lnTo>
                  <a:lnTo>
                    <a:pt x="272" y="122"/>
                  </a:lnTo>
                  <a:lnTo>
                    <a:pt x="272" y="130"/>
                  </a:lnTo>
                  <a:lnTo>
                    <a:pt x="272" y="130"/>
                  </a:lnTo>
                  <a:lnTo>
                    <a:pt x="276" y="142"/>
                  </a:lnTo>
                  <a:lnTo>
                    <a:pt x="280" y="148"/>
                  </a:lnTo>
                  <a:lnTo>
                    <a:pt x="284" y="146"/>
                  </a:lnTo>
                  <a:lnTo>
                    <a:pt x="284" y="146"/>
                  </a:lnTo>
                  <a:lnTo>
                    <a:pt x="282" y="156"/>
                  </a:lnTo>
                  <a:lnTo>
                    <a:pt x="286" y="160"/>
                  </a:lnTo>
                  <a:lnTo>
                    <a:pt x="286" y="160"/>
                  </a:lnTo>
                  <a:lnTo>
                    <a:pt x="284" y="162"/>
                  </a:lnTo>
                  <a:lnTo>
                    <a:pt x="282" y="168"/>
                  </a:lnTo>
                  <a:lnTo>
                    <a:pt x="280" y="172"/>
                  </a:lnTo>
                  <a:lnTo>
                    <a:pt x="280" y="172"/>
                  </a:lnTo>
                  <a:lnTo>
                    <a:pt x="284" y="176"/>
                  </a:lnTo>
                  <a:lnTo>
                    <a:pt x="286" y="178"/>
                  </a:lnTo>
                  <a:lnTo>
                    <a:pt x="292" y="190"/>
                  </a:lnTo>
                  <a:lnTo>
                    <a:pt x="292" y="190"/>
                  </a:lnTo>
                  <a:lnTo>
                    <a:pt x="282" y="188"/>
                  </a:lnTo>
                  <a:lnTo>
                    <a:pt x="272" y="186"/>
                  </a:lnTo>
                  <a:lnTo>
                    <a:pt x="270" y="190"/>
                  </a:lnTo>
                  <a:lnTo>
                    <a:pt x="270" y="190"/>
                  </a:lnTo>
                  <a:lnTo>
                    <a:pt x="270" y="196"/>
                  </a:lnTo>
                  <a:lnTo>
                    <a:pt x="272" y="200"/>
                  </a:lnTo>
                  <a:lnTo>
                    <a:pt x="280" y="206"/>
                  </a:lnTo>
                  <a:lnTo>
                    <a:pt x="280" y="206"/>
                  </a:lnTo>
                  <a:lnTo>
                    <a:pt x="276" y="206"/>
                  </a:lnTo>
                  <a:lnTo>
                    <a:pt x="276" y="212"/>
                  </a:lnTo>
                  <a:lnTo>
                    <a:pt x="272" y="222"/>
                  </a:lnTo>
                  <a:lnTo>
                    <a:pt x="272" y="222"/>
                  </a:lnTo>
                  <a:lnTo>
                    <a:pt x="270" y="228"/>
                  </a:lnTo>
                  <a:lnTo>
                    <a:pt x="264" y="228"/>
                  </a:lnTo>
                  <a:lnTo>
                    <a:pt x="264" y="228"/>
                  </a:lnTo>
                  <a:lnTo>
                    <a:pt x="260" y="228"/>
                  </a:lnTo>
                  <a:lnTo>
                    <a:pt x="256" y="224"/>
                  </a:lnTo>
                  <a:lnTo>
                    <a:pt x="256" y="224"/>
                  </a:lnTo>
                  <a:lnTo>
                    <a:pt x="254" y="222"/>
                  </a:lnTo>
                  <a:lnTo>
                    <a:pt x="252" y="224"/>
                  </a:lnTo>
                  <a:lnTo>
                    <a:pt x="248" y="230"/>
                  </a:lnTo>
                  <a:lnTo>
                    <a:pt x="248" y="230"/>
                  </a:lnTo>
                  <a:lnTo>
                    <a:pt x="242" y="240"/>
                  </a:lnTo>
                  <a:lnTo>
                    <a:pt x="232" y="242"/>
                  </a:lnTo>
                  <a:lnTo>
                    <a:pt x="232" y="242"/>
                  </a:lnTo>
                  <a:lnTo>
                    <a:pt x="232" y="240"/>
                  </a:lnTo>
                  <a:lnTo>
                    <a:pt x="230" y="238"/>
                  </a:lnTo>
                  <a:lnTo>
                    <a:pt x="220" y="238"/>
                  </a:lnTo>
                  <a:lnTo>
                    <a:pt x="220" y="238"/>
                  </a:lnTo>
                  <a:lnTo>
                    <a:pt x="224" y="218"/>
                  </a:lnTo>
                  <a:lnTo>
                    <a:pt x="224" y="218"/>
                  </a:lnTo>
                  <a:lnTo>
                    <a:pt x="224" y="212"/>
                  </a:lnTo>
                  <a:lnTo>
                    <a:pt x="220" y="206"/>
                  </a:lnTo>
                  <a:lnTo>
                    <a:pt x="220" y="206"/>
                  </a:lnTo>
                  <a:lnTo>
                    <a:pt x="220" y="206"/>
                  </a:lnTo>
                  <a:lnTo>
                    <a:pt x="220" y="200"/>
                  </a:lnTo>
                  <a:lnTo>
                    <a:pt x="218" y="196"/>
                  </a:lnTo>
                  <a:lnTo>
                    <a:pt x="212" y="186"/>
                  </a:lnTo>
                  <a:lnTo>
                    <a:pt x="212" y="186"/>
                  </a:lnTo>
                  <a:lnTo>
                    <a:pt x="210" y="186"/>
                  </a:lnTo>
                  <a:lnTo>
                    <a:pt x="202" y="186"/>
                  </a:lnTo>
                  <a:lnTo>
                    <a:pt x="202" y="186"/>
                  </a:lnTo>
                  <a:lnTo>
                    <a:pt x="200" y="188"/>
                  </a:lnTo>
                  <a:lnTo>
                    <a:pt x="192" y="186"/>
                  </a:lnTo>
                  <a:lnTo>
                    <a:pt x="192" y="186"/>
                  </a:lnTo>
                  <a:lnTo>
                    <a:pt x="188" y="186"/>
                  </a:lnTo>
                  <a:lnTo>
                    <a:pt x="180" y="188"/>
                  </a:lnTo>
                  <a:lnTo>
                    <a:pt x="180" y="188"/>
                  </a:lnTo>
                  <a:lnTo>
                    <a:pt x="172" y="198"/>
                  </a:lnTo>
                  <a:lnTo>
                    <a:pt x="172" y="198"/>
                  </a:lnTo>
                  <a:lnTo>
                    <a:pt x="172" y="190"/>
                  </a:lnTo>
                  <a:lnTo>
                    <a:pt x="174" y="188"/>
                  </a:lnTo>
                  <a:lnTo>
                    <a:pt x="178" y="182"/>
                  </a:lnTo>
                  <a:lnTo>
                    <a:pt x="178" y="176"/>
                  </a:lnTo>
                  <a:lnTo>
                    <a:pt x="178" y="176"/>
                  </a:lnTo>
                  <a:lnTo>
                    <a:pt x="174" y="168"/>
                  </a:lnTo>
                  <a:lnTo>
                    <a:pt x="172" y="160"/>
                  </a:lnTo>
                  <a:lnTo>
                    <a:pt x="172" y="160"/>
                  </a:lnTo>
                  <a:lnTo>
                    <a:pt x="170" y="158"/>
                  </a:lnTo>
                  <a:lnTo>
                    <a:pt x="172" y="156"/>
                  </a:lnTo>
                  <a:lnTo>
                    <a:pt x="172" y="150"/>
                  </a:lnTo>
                  <a:lnTo>
                    <a:pt x="172" y="150"/>
                  </a:lnTo>
                  <a:lnTo>
                    <a:pt x="164" y="142"/>
                  </a:lnTo>
                  <a:lnTo>
                    <a:pt x="164" y="142"/>
                  </a:lnTo>
                  <a:lnTo>
                    <a:pt x="160" y="130"/>
                  </a:lnTo>
                  <a:lnTo>
                    <a:pt x="152" y="122"/>
                  </a:lnTo>
                  <a:lnTo>
                    <a:pt x="148" y="120"/>
                  </a:lnTo>
                  <a:lnTo>
                    <a:pt x="148" y="120"/>
                  </a:lnTo>
                  <a:lnTo>
                    <a:pt x="138" y="120"/>
                  </a:lnTo>
                  <a:lnTo>
                    <a:pt x="130" y="120"/>
                  </a:lnTo>
                  <a:lnTo>
                    <a:pt x="130" y="120"/>
                  </a:lnTo>
                  <a:lnTo>
                    <a:pt x="122" y="122"/>
                  </a:lnTo>
                  <a:lnTo>
                    <a:pt x="118" y="128"/>
                  </a:lnTo>
                  <a:lnTo>
                    <a:pt x="118" y="128"/>
                  </a:lnTo>
                  <a:lnTo>
                    <a:pt x="104" y="128"/>
                  </a:lnTo>
                  <a:lnTo>
                    <a:pt x="102" y="128"/>
                  </a:lnTo>
                  <a:lnTo>
                    <a:pt x="98" y="132"/>
                  </a:lnTo>
                  <a:lnTo>
                    <a:pt x="98" y="132"/>
                  </a:lnTo>
                  <a:lnTo>
                    <a:pt x="92" y="142"/>
                  </a:lnTo>
                  <a:lnTo>
                    <a:pt x="92" y="148"/>
                  </a:lnTo>
                  <a:lnTo>
                    <a:pt x="84" y="150"/>
                  </a:lnTo>
                  <a:lnTo>
                    <a:pt x="84" y="150"/>
                  </a:lnTo>
                  <a:lnTo>
                    <a:pt x="82" y="156"/>
                  </a:lnTo>
                  <a:lnTo>
                    <a:pt x="80" y="160"/>
                  </a:lnTo>
                  <a:lnTo>
                    <a:pt x="80" y="160"/>
                  </a:lnTo>
                  <a:lnTo>
                    <a:pt x="78" y="160"/>
                  </a:lnTo>
                  <a:lnTo>
                    <a:pt x="72" y="160"/>
                  </a:lnTo>
                  <a:lnTo>
                    <a:pt x="70" y="160"/>
                  </a:lnTo>
                  <a:lnTo>
                    <a:pt x="68" y="162"/>
                  </a:lnTo>
                  <a:lnTo>
                    <a:pt x="68" y="162"/>
                  </a:lnTo>
                  <a:lnTo>
                    <a:pt x="68" y="158"/>
                  </a:lnTo>
                  <a:lnTo>
                    <a:pt x="72" y="158"/>
                  </a:lnTo>
                  <a:lnTo>
                    <a:pt x="72" y="158"/>
                  </a:lnTo>
                  <a:lnTo>
                    <a:pt x="70" y="156"/>
                  </a:lnTo>
                  <a:lnTo>
                    <a:pt x="70" y="156"/>
                  </a:lnTo>
                  <a:lnTo>
                    <a:pt x="68" y="158"/>
                  </a:lnTo>
                  <a:lnTo>
                    <a:pt x="68" y="158"/>
                  </a:lnTo>
                  <a:lnTo>
                    <a:pt x="68" y="148"/>
                  </a:lnTo>
                  <a:lnTo>
                    <a:pt x="68" y="148"/>
                  </a:lnTo>
                  <a:lnTo>
                    <a:pt x="62" y="150"/>
                  </a:lnTo>
                  <a:lnTo>
                    <a:pt x="62" y="150"/>
                  </a:lnTo>
                  <a:lnTo>
                    <a:pt x="62" y="148"/>
                  </a:lnTo>
                  <a:lnTo>
                    <a:pt x="62" y="146"/>
                  </a:lnTo>
                  <a:lnTo>
                    <a:pt x="58" y="142"/>
                  </a:lnTo>
                  <a:lnTo>
                    <a:pt x="58" y="138"/>
                  </a:lnTo>
                  <a:lnTo>
                    <a:pt x="58" y="138"/>
                  </a:lnTo>
                  <a:lnTo>
                    <a:pt x="54" y="142"/>
                  </a:lnTo>
                  <a:lnTo>
                    <a:pt x="54" y="136"/>
                  </a:lnTo>
                  <a:lnTo>
                    <a:pt x="52" y="128"/>
                  </a:lnTo>
                  <a:lnTo>
                    <a:pt x="52" y="128"/>
                  </a:lnTo>
                  <a:lnTo>
                    <a:pt x="52" y="130"/>
                  </a:lnTo>
                  <a:lnTo>
                    <a:pt x="50" y="130"/>
                  </a:lnTo>
                  <a:lnTo>
                    <a:pt x="50" y="130"/>
                  </a:lnTo>
                  <a:lnTo>
                    <a:pt x="52" y="122"/>
                  </a:lnTo>
                  <a:lnTo>
                    <a:pt x="52" y="122"/>
                  </a:lnTo>
                  <a:lnTo>
                    <a:pt x="50" y="128"/>
                  </a:lnTo>
                  <a:lnTo>
                    <a:pt x="50" y="128"/>
                  </a:lnTo>
                  <a:lnTo>
                    <a:pt x="42" y="122"/>
                  </a:lnTo>
                  <a:lnTo>
                    <a:pt x="42" y="122"/>
                  </a:lnTo>
                  <a:lnTo>
                    <a:pt x="40" y="118"/>
                  </a:lnTo>
                  <a:lnTo>
                    <a:pt x="38" y="116"/>
                  </a:lnTo>
                  <a:lnTo>
                    <a:pt x="38" y="116"/>
                  </a:lnTo>
                  <a:lnTo>
                    <a:pt x="34" y="118"/>
                  </a:lnTo>
                  <a:lnTo>
                    <a:pt x="34" y="118"/>
                  </a:lnTo>
                  <a:lnTo>
                    <a:pt x="30" y="110"/>
                  </a:lnTo>
                  <a:lnTo>
                    <a:pt x="22" y="108"/>
                  </a:lnTo>
                  <a:lnTo>
                    <a:pt x="18" y="106"/>
                  </a:lnTo>
                  <a:lnTo>
                    <a:pt x="14" y="102"/>
                  </a:lnTo>
                  <a:lnTo>
                    <a:pt x="18" y="100"/>
                  </a:lnTo>
                  <a:lnTo>
                    <a:pt x="18" y="100"/>
                  </a:lnTo>
                  <a:lnTo>
                    <a:pt x="12" y="100"/>
                  </a:lnTo>
                  <a:lnTo>
                    <a:pt x="12" y="100"/>
                  </a:lnTo>
                  <a:lnTo>
                    <a:pt x="18" y="80"/>
                  </a:lnTo>
                  <a:lnTo>
                    <a:pt x="18" y="80"/>
                  </a:lnTo>
                  <a:lnTo>
                    <a:pt x="12" y="90"/>
                  </a:lnTo>
                  <a:lnTo>
                    <a:pt x="12" y="90"/>
                  </a:lnTo>
                  <a:lnTo>
                    <a:pt x="12" y="88"/>
                  </a:lnTo>
                  <a:lnTo>
                    <a:pt x="12" y="88"/>
                  </a:lnTo>
                  <a:lnTo>
                    <a:pt x="10" y="90"/>
                  </a:lnTo>
                  <a:lnTo>
                    <a:pt x="10" y="90"/>
                  </a:lnTo>
                  <a:lnTo>
                    <a:pt x="10" y="80"/>
                  </a:lnTo>
                  <a:lnTo>
                    <a:pt x="10" y="78"/>
                  </a:lnTo>
                  <a:lnTo>
                    <a:pt x="12" y="76"/>
                  </a:lnTo>
                  <a:lnTo>
                    <a:pt x="12" y="76"/>
                  </a:lnTo>
                  <a:lnTo>
                    <a:pt x="4" y="78"/>
                  </a:lnTo>
                  <a:lnTo>
                    <a:pt x="0" y="78"/>
                  </a:lnTo>
                  <a:lnTo>
                    <a:pt x="0" y="7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829" name="SIERRA LEONE"/>
            <p:cNvGrpSpPr/>
            <p:nvPr/>
          </p:nvGrpSpPr>
          <p:grpSpPr>
            <a:xfrm>
              <a:off x="5314387" y="2702938"/>
              <a:ext cx="153425" cy="158441"/>
              <a:chOff x="4470227" y="3221398"/>
              <a:chExt cx="190500" cy="209550"/>
            </a:xfrm>
            <a:solidFill>
              <a:schemeClr val="bg1">
                <a:lumMod val="85000"/>
              </a:schemeClr>
            </a:solidFill>
          </p:grpSpPr>
          <p:sp>
            <p:nvSpPr>
              <p:cNvPr id="842" name="Freeform 427"/>
              <p:cNvSpPr>
                <a:spLocks/>
              </p:cNvSpPr>
              <p:nvPr/>
            </p:nvSpPr>
            <p:spPr bwMode="auto">
              <a:xfrm>
                <a:off x="4492452" y="3389673"/>
                <a:ext cx="22225" cy="6350"/>
              </a:xfrm>
              <a:custGeom>
                <a:avLst/>
                <a:gdLst>
                  <a:gd name="T0" fmla="*/ 0 w 14"/>
                  <a:gd name="T1" fmla="*/ 0 h 4"/>
                  <a:gd name="T2" fmla="*/ 0 w 14"/>
                  <a:gd name="T3" fmla="*/ 0 h 4"/>
                  <a:gd name="T4" fmla="*/ 0 w 14"/>
                  <a:gd name="T5" fmla="*/ 2 h 4"/>
                  <a:gd name="T6" fmla="*/ 0 w 14"/>
                  <a:gd name="T7" fmla="*/ 2 h 4"/>
                  <a:gd name="T8" fmla="*/ 14 w 14"/>
                  <a:gd name="T9" fmla="*/ 4 h 4"/>
                  <a:gd name="T10" fmla="*/ 14 w 14"/>
                  <a:gd name="T11" fmla="*/ 4 h 4"/>
                  <a:gd name="T12" fmla="*/ 14 w 14"/>
                  <a:gd name="T13" fmla="*/ 2 h 4"/>
                  <a:gd name="T14" fmla="*/ 14 w 14"/>
                  <a:gd name="T15" fmla="*/ 0 h 4"/>
                  <a:gd name="T16" fmla="*/ 14 w 14"/>
                  <a:gd name="T17" fmla="*/ 0 h 4"/>
                  <a:gd name="T18" fmla="*/ 8 w 14"/>
                  <a:gd name="T19" fmla="*/ 0 h 4"/>
                  <a:gd name="T20" fmla="*/ 0 w 14"/>
                  <a:gd name="T21" fmla="*/ 0 h 4"/>
                  <a:gd name="T22" fmla="*/ 0 w 1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4">
                    <a:moveTo>
                      <a:pt x="0" y="0"/>
                    </a:moveTo>
                    <a:lnTo>
                      <a:pt x="0" y="0"/>
                    </a:lnTo>
                    <a:lnTo>
                      <a:pt x="0" y="2"/>
                    </a:lnTo>
                    <a:lnTo>
                      <a:pt x="0" y="2"/>
                    </a:lnTo>
                    <a:lnTo>
                      <a:pt x="14" y="4"/>
                    </a:lnTo>
                    <a:lnTo>
                      <a:pt x="14" y="4"/>
                    </a:lnTo>
                    <a:lnTo>
                      <a:pt x="14" y="2"/>
                    </a:lnTo>
                    <a:lnTo>
                      <a:pt x="14" y="0"/>
                    </a:lnTo>
                    <a:lnTo>
                      <a:pt x="14" y="0"/>
                    </a:lnTo>
                    <a:lnTo>
                      <a:pt x="8" y="0"/>
                    </a:lnTo>
                    <a:lnTo>
                      <a:pt x="0" y="0"/>
                    </a:lnTo>
                    <a:lnTo>
                      <a:pt x="0" y="0"/>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43" name="Freeform 428"/>
              <p:cNvSpPr>
                <a:spLocks/>
              </p:cNvSpPr>
              <p:nvPr/>
            </p:nvSpPr>
            <p:spPr bwMode="auto">
              <a:xfrm>
                <a:off x="4470227" y="3221398"/>
                <a:ext cx="190500" cy="209550"/>
              </a:xfrm>
              <a:custGeom>
                <a:avLst/>
                <a:gdLst>
                  <a:gd name="T0" fmla="*/ 0 w 120"/>
                  <a:gd name="T1" fmla="*/ 42 h 132"/>
                  <a:gd name="T2" fmla="*/ 10 w 120"/>
                  <a:gd name="T3" fmla="*/ 40 h 132"/>
                  <a:gd name="T4" fmla="*/ 12 w 120"/>
                  <a:gd name="T5" fmla="*/ 36 h 132"/>
                  <a:gd name="T6" fmla="*/ 16 w 120"/>
                  <a:gd name="T7" fmla="*/ 30 h 132"/>
                  <a:gd name="T8" fmla="*/ 24 w 120"/>
                  <a:gd name="T9" fmla="*/ 22 h 132"/>
                  <a:gd name="T10" fmla="*/ 30 w 120"/>
                  <a:gd name="T11" fmla="*/ 10 h 132"/>
                  <a:gd name="T12" fmla="*/ 40 w 120"/>
                  <a:gd name="T13" fmla="*/ 4 h 132"/>
                  <a:gd name="T14" fmla="*/ 52 w 120"/>
                  <a:gd name="T15" fmla="*/ 4 h 132"/>
                  <a:gd name="T16" fmla="*/ 56 w 120"/>
                  <a:gd name="T17" fmla="*/ 0 h 132"/>
                  <a:gd name="T18" fmla="*/ 76 w 120"/>
                  <a:gd name="T19" fmla="*/ 0 h 132"/>
                  <a:gd name="T20" fmla="*/ 82 w 120"/>
                  <a:gd name="T21" fmla="*/ 4 h 132"/>
                  <a:gd name="T22" fmla="*/ 96 w 120"/>
                  <a:gd name="T23" fmla="*/ 22 h 132"/>
                  <a:gd name="T24" fmla="*/ 104 w 120"/>
                  <a:gd name="T25" fmla="*/ 30 h 132"/>
                  <a:gd name="T26" fmla="*/ 104 w 120"/>
                  <a:gd name="T27" fmla="*/ 36 h 132"/>
                  <a:gd name="T28" fmla="*/ 104 w 120"/>
                  <a:gd name="T29" fmla="*/ 40 h 132"/>
                  <a:gd name="T30" fmla="*/ 106 w 120"/>
                  <a:gd name="T31" fmla="*/ 42 h 132"/>
                  <a:gd name="T32" fmla="*/ 106 w 120"/>
                  <a:gd name="T33" fmla="*/ 50 h 132"/>
                  <a:gd name="T34" fmla="*/ 110 w 120"/>
                  <a:gd name="T35" fmla="*/ 56 h 132"/>
                  <a:gd name="T36" fmla="*/ 106 w 120"/>
                  <a:gd name="T37" fmla="*/ 66 h 132"/>
                  <a:gd name="T38" fmla="*/ 104 w 120"/>
                  <a:gd name="T39" fmla="*/ 78 h 132"/>
                  <a:gd name="T40" fmla="*/ 112 w 120"/>
                  <a:gd name="T41" fmla="*/ 68 h 132"/>
                  <a:gd name="T42" fmla="*/ 120 w 120"/>
                  <a:gd name="T43" fmla="*/ 68 h 132"/>
                  <a:gd name="T44" fmla="*/ 120 w 120"/>
                  <a:gd name="T45" fmla="*/ 78 h 132"/>
                  <a:gd name="T46" fmla="*/ 116 w 120"/>
                  <a:gd name="T47" fmla="*/ 80 h 132"/>
                  <a:gd name="T48" fmla="*/ 110 w 120"/>
                  <a:gd name="T49" fmla="*/ 82 h 132"/>
                  <a:gd name="T50" fmla="*/ 106 w 120"/>
                  <a:gd name="T51" fmla="*/ 90 h 132"/>
                  <a:gd name="T52" fmla="*/ 102 w 120"/>
                  <a:gd name="T53" fmla="*/ 104 h 132"/>
                  <a:gd name="T54" fmla="*/ 94 w 120"/>
                  <a:gd name="T55" fmla="*/ 110 h 132"/>
                  <a:gd name="T56" fmla="*/ 84 w 120"/>
                  <a:gd name="T57" fmla="*/ 118 h 132"/>
                  <a:gd name="T58" fmla="*/ 72 w 120"/>
                  <a:gd name="T59" fmla="*/ 132 h 132"/>
                  <a:gd name="T60" fmla="*/ 54 w 120"/>
                  <a:gd name="T61" fmla="*/ 124 h 132"/>
                  <a:gd name="T62" fmla="*/ 34 w 120"/>
                  <a:gd name="T63" fmla="*/ 114 h 132"/>
                  <a:gd name="T64" fmla="*/ 36 w 120"/>
                  <a:gd name="T65" fmla="*/ 114 h 132"/>
                  <a:gd name="T66" fmla="*/ 30 w 120"/>
                  <a:gd name="T67" fmla="*/ 110 h 132"/>
                  <a:gd name="T68" fmla="*/ 42 w 120"/>
                  <a:gd name="T69" fmla="*/ 104 h 132"/>
                  <a:gd name="T70" fmla="*/ 34 w 120"/>
                  <a:gd name="T71" fmla="*/ 104 h 132"/>
                  <a:gd name="T72" fmla="*/ 34 w 120"/>
                  <a:gd name="T73" fmla="*/ 98 h 132"/>
                  <a:gd name="T74" fmla="*/ 26 w 120"/>
                  <a:gd name="T75" fmla="*/ 102 h 132"/>
                  <a:gd name="T76" fmla="*/ 16 w 120"/>
                  <a:gd name="T77" fmla="*/ 94 h 132"/>
                  <a:gd name="T78" fmla="*/ 14 w 120"/>
                  <a:gd name="T79" fmla="*/ 94 h 132"/>
                  <a:gd name="T80" fmla="*/ 12 w 120"/>
                  <a:gd name="T81" fmla="*/ 78 h 132"/>
                  <a:gd name="T82" fmla="*/ 10 w 120"/>
                  <a:gd name="T83" fmla="*/ 78 h 132"/>
                  <a:gd name="T84" fmla="*/ 0 w 120"/>
                  <a:gd name="T85" fmla="*/ 70 h 132"/>
                  <a:gd name="T86" fmla="*/ 2 w 120"/>
                  <a:gd name="T87" fmla="*/ 68 h 132"/>
                  <a:gd name="T88" fmla="*/ 10 w 120"/>
                  <a:gd name="T89" fmla="*/ 70 h 132"/>
                  <a:gd name="T90" fmla="*/ 10 w 120"/>
                  <a:gd name="T91" fmla="*/ 66 h 132"/>
                  <a:gd name="T92" fmla="*/ 14 w 120"/>
                  <a:gd name="T93" fmla="*/ 66 h 132"/>
                  <a:gd name="T94" fmla="*/ 14 w 120"/>
                  <a:gd name="T95" fmla="*/ 58 h 132"/>
                  <a:gd name="T96" fmla="*/ 12 w 120"/>
                  <a:gd name="T97" fmla="*/ 62 h 132"/>
                  <a:gd name="T98" fmla="*/ 4 w 120"/>
                  <a:gd name="T99" fmla="*/ 58 h 132"/>
                  <a:gd name="T100" fmla="*/ 2 w 120"/>
                  <a:gd name="T101" fmla="*/ 66 h 132"/>
                  <a:gd name="T102" fmla="*/ 0 w 120"/>
                  <a:gd name="T103" fmla="*/ 58 h 132"/>
                  <a:gd name="T104" fmla="*/ 10 w 120"/>
                  <a:gd name="T105" fmla="*/ 50 h 132"/>
                  <a:gd name="T106" fmla="*/ 2 w 120"/>
                  <a:gd name="T107" fmla="*/ 48 h 132"/>
                  <a:gd name="T108" fmla="*/ 0 w 120"/>
                  <a:gd name="T109" fmla="*/ 4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132">
                    <a:moveTo>
                      <a:pt x="0" y="42"/>
                    </a:moveTo>
                    <a:lnTo>
                      <a:pt x="0" y="42"/>
                    </a:lnTo>
                    <a:lnTo>
                      <a:pt x="4" y="40"/>
                    </a:lnTo>
                    <a:lnTo>
                      <a:pt x="10" y="40"/>
                    </a:lnTo>
                    <a:lnTo>
                      <a:pt x="10" y="40"/>
                    </a:lnTo>
                    <a:lnTo>
                      <a:pt x="12" y="36"/>
                    </a:lnTo>
                    <a:lnTo>
                      <a:pt x="16" y="30"/>
                    </a:lnTo>
                    <a:lnTo>
                      <a:pt x="16" y="30"/>
                    </a:lnTo>
                    <a:lnTo>
                      <a:pt x="22" y="28"/>
                    </a:lnTo>
                    <a:lnTo>
                      <a:pt x="24" y="22"/>
                    </a:lnTo>
                    <a:lnTo>
                      <a:pt x="30" y="10"/>
                    </a:lnTo>
                    <a:lnTo>
                      <a:pt x="30" y="10"/>
                    </a:lnTo>
                    <a:lnTo>
                      <a:pt x="34" y="8"/>
                    </a:lnTo>
                    <a:lnTo>
                      <a:pt x="40" y="4"/>
                    </a:lnTo>
                    <a:lnTo>
                      <a:pt x="44" y="4"/>
                    </a:lnTo>
                    <a:lnTo>
                      <a:pt x="52" y="4"/>
                    </a:lnTo>
                    <a:lnTo>
                      <a:pt x="52" y="4"/>
                    </a:lnTo>
                    <a:lnTo>
                      <a:pt x="56" y="0"/>
                    </a:lnTo>
                    <a:lnTo>
                      <a:pt x="66" y="0"/>
                    </a:lnTo>
                    <a:lnTo>
                      <a:pt x="76" y="0"/>
                    </a:lnTo>
                    <a:lnTo>
                      <a:pt x="82" y="4"/>
                    </a:lnTo>
                    <a:lnTo>
                      <a:pt x="82" y="4"/>
                    </a:lnTo>
                    <a:lnTo>
                      <a:pt x="92" y="14"/>
                    </a:lnTo>
                    <a:lnTo>
                      <a:pt x="96" y="22"/>
                    </a:lnTo>
                    <a:lnTo>
                      <a:pt x="96" y="22"/>
                    </a:lnTo>
                    <a:lnTo>
                      <a:pt x="104" y="30"/>
                    </a:lnTo>
                    <a:lnTo>
                      <a:pt x="104" y="30"/>
                    </a:lnTo>
                    <a:lnTo>
                      <a:pt x="104" y="36"/>
                    </a:lnTo>
                    <a:lnTo>
                      <a:pt x="104" y="40"/>
                    </a:lnTo>
                    <a:lnTo>
                      <a:pt x="104" y="40"/>
                    </a:lnTo>
                    <a:lnTo>
                      <a:pt x="106" y="40"/>
                    </a:lnTo>
                    <a:lnTo>
                      <a:pt x="106" y="42"/>
                    </a:lnTo>
                    <a:lnTo>
                      <a:pt x="106" y="42"/>
                    </a:lnTo>
                    <a:lnTo>
                      <a:pt x="106" y="50"/>
                    </a:lnTo>
                    <a:lnTo>
                      <a:pt x="110" y="56"/>
                    </a:lnTo>
                    <a:lnTo>
                      <a:pt x="110" y="56"/>
                    </a:lnTo>
                    <a:lnTo>
                      <a:pt x="110" y="58"/>
                    </a:lnTo>
                    <a:lnTo>
                      <a:pt x="106" y="66"/>
                    </a:lnTo>
                    <a:lnTo>
                      <a:pt x="104" y="70"/>
                    </a:lnTo>
                    <a:lnTo>
                      <a:pt x="104" y="78"/>
                    </a:lnTo>
                    <a:lnTo>
                      <a:pt x="104" y="78"/>
                    </a:lnTo>
                    <a:lnTo>
                      <a:pt x="112" y="68"/>
                    </a:lnTo>
                    <a:lnTo>
                      <a:pt x="112" y="68"/>
                    </a:lnTo>
                    <a:lnTo>
                      <a:pt x="120" y="68"/>
                    </a:lnTo>
                    <a:lnTo>
                      <a:pt x="120" y="68"/>
                    </a:lnTo>
                    <a:lnTo>
                      <a:pt x="120" y="78"/>
                    </a:lnTo>
                    <a:lnTo>
                      <a:pt x="120" y="78"/>
                    </a:lnTo>
                    <a:lnTo>
                      <a:pt x="116" y="80"/>
                    </a:lnTo>
                    <a:lnTo>
                      <a:pt x="112" y="82"/>
                    </a:lnTo>
                    <a:lnTo>
                      <a:pt x="110" y="82"/>
                    </a:lnTo>
                    <a:lnTo>
                      <a:pt x="106" y="90"/>
                    </a:lnTo>
                    <a:lnTo>
                      <a:pt x="106" y="90"/>
                    </a:lnTo>
                    <a:lnTo>
                      <a:pt x="104" y="94"/>
                    </a:lnTo>
                    <a:lnTo>
                      <a:pt x="102" y="104"/>
                    </a:lnTo>
                    <a:lnTo>
                      <a:pt x="102" y="104"/>
                    </a:lnTo>
                    <a:lnTo>
                      <a:pt x="94" y="110"/>
                    </a:lnTo>
                    <a:lnTo>
                      <a:pt x="84" y="118"/>
                    </a:lnTo>
                    <a:lnTo>
                      <a:pt x="84" y="118"/>
                    </a:lnTo>
                    <a:lnTo>
                      <a:pt x="72" y="132"/>
                    </a:lnTo>
                    <a:lnTo>
                      <a:pt x="72" y="132"/>
                    </a:lnTo>
                    <a:lnTo>
                      <a:pt x="66" y="132"/>
                    </a:lnTo>
                    <a:lnTo>
                      <a:pt x="54" y="124"/>
                    </a:lnTo>
                    <a:lnTo>
                      <a:pt x="34" y="114"/>
                    </a:lnTo>
                    <a:lnTo>
                      <a:pt x="34" y="114"/>
                    </a:lnTo>
                    <a:lnTo>
                      <a:pt x="36" y="114"/>
                    </a:lnTo>
                    <a:lnTo>
                      <a:pt x="36" y="114"/>
                    </a:lnTo>
                    <a:lnTo>
                      <a:pt x="30" y="110"/>
                    </a:lnTo>
                    <a:lnTo>
                      <a:pt x="30" y="110"/>
                    </a:lnTo>
                    <a:lnTo>
                      <a:pt x="36" y="108"/>
                    </a:lnTo>
                    <a:lnTo>
                      <a:pt x="42" y="104"/>
                    </a:lnTo>
                    <a:lnTo>
                      <a:pt x="42" y="104"/>
                    </a:lnTo>
                    <a:lnTo>
                      <a:pt x="34" y="104"/>
                    </a:lnTo>
                    <a:lnTo>
                      <a:pt x="30" y="104"/>
                    </a:lnTo>
                    <a:lnTo>
                      <a:pt x="34" y="98"/>
                    </a:lnTo>
                    <a:lnTo>
                      <a:pt x="34" y="98"/>
                    </a:lnTo>
                    <a:lnTo>
                      <a:pt x="26" y="102"/>
                    </a:lnTo>
                    <a:lnTo>
                      <a:pt x="24" y="102"/>
                    </a:lnTo>
                    <a:lnTo>
                      <a:pt x="16" y="94"/>
                    </a:lnTo>
                    <a:lnTo>
                      <a:pt x="16" y="94"/>
                    </a:lnTo>
                    <a:lnTo>
                      <a:pt x="14" y="94"/>
                    </a:lnTo>
                    <a:lnTo>
                      <a:pt x="14" y="90"/>
                    </a:lnTo>
                    <a:lnTo>
                      <a:pt x="12" y="78"/>
                    </a:lnTo>
                    <a:lnTo>
                      <a:pt x="12" y="78"/>
                    </a:lnTo>
                    <a:lnTo>
                      <a:pt x="10" y="78"/>
                    </a:lnTo>
                    <a:lnTo>
                      <a:pt x="2" y="76"/>
                    </a:lnTo>
                    <a:lnTo>
                      <a:pt x="0" y="70"/>
                    </a:lnTo>
                    <a:lnTo>
                      <a:pt x="2" y="68"/>
                    </a:lnTo>
                    <a:lnTo>
                      <a:pt x="2" y="68"/>
                    </a:lnTo>
                    <a:lnTo>
                      <a:pt x="10" y="70"/>
                    </a:lnTo>
                    <a:lnTo>
                      <a:pt x="10" y="70"/>
                    </a:lnTo>
                    <a:lnTo>
                      <a:pt x="4" y="68"/>
                    </a:lnTo>
                    <a:lnTo>
                      <a:pt x="10" y="66"/>
                    </a:lnTo>
                    <a:lnTo>
                      <a:pt x="14" y="66"/>
                    </a:lnTo>
                    <a:lnTo>
                      <a:pt x="14" y="66"/>
                    </a:lnTo>
                    <a:lnTo>
                      <a:pt x="14" y="62"/>
                    </a:lnTo>
                    <a:lnTo>
                      <a:pt x="14" y="58"/>
                    </a:lnTo>
                    <a:lnTo>
                      <a:pt x="14" y="58"/>
                    </a:lnTo>
                    <a:lnTo>
                      <a:pt x="12" y="62"/>
                    </a:lnTo>
                    <a:lnTo>
                      <a:pt x="12" y="62"/>
                    </a:lnTo>
                    <a:lnTo>
                      <a:pt x="4" y="58"/>
                    </a:lnTo>
                    <a:lnTo>
                      <a:pt x="4" y="58"/>
                    </a:lnTo>
                    <a:lnTo>
                      <a:pt x="2" y="66"/>
                    </a:lnTo>
                    <a:lnTo>
                      <a:pt x="2" y="66"/>
                    </a:lnTo>
                    <a:lnTo>
                      <a:pt x="0" y="58"/>
                    </a:lnTo>
                    <a:lnTo>
                      <a:pt x="2" y="56"/>
                    </a:lnTo>
                    <a:lnTo>
                      <a:pt x="10" y="50"/>
                    </a:lnTo>
                    <a:lnTo>
                      <a:pt x="10" y="50"/>
                    </a:lnTo>
                    <a:lnTo>
                      <a:pt x="2" y="48"/>
                    </a:lnTo>
                    <a:lnTo>
                      <a:pt x="0" y="42"/>
                    </a:lnTo>
                    <a:lnTo>
                      <a:pt x="0" y="42"/>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830" name="SENEGAL"/>
            <p:cNvSpPr>
              <a:spLocks/>
            </p:cNvSpPr>
            <p:nvPr/>
          </p:nvSpPr>
          <p:spPr bwMode="auto">
            <a:xfrm>
              <a:off x="5099594" y="2347646"/>
              <a:ext cx="311963" cy="235260"/>
            </a:xfrm>
            <a:custGeom>
              <a:avLst/>
              <a:gdLst>
                <a:gd name="T0" fmla="*/ 0 w 244"/>
                <a:gd name="T1" fmla="*/ 90 h 196"/>
                <a:gd name="T2" fmla="*/ 16 w 244"/>
                <a:gd name="T3" fmla="*/ 80 h 196"/>
                <a:gd name="T4" fmla="*/ 42 w 244"/>
                <a:gd name="T5" fmla="*/ 26 h 196"/>
                <a:gd name="T6" fmla="*/ 58 w 244"/>
                <a:gd name="T7" fmla="*/ 10 h 196"/>
                <a:gd name="T8" fmla="*/ 96 w 244"/>
                <a:gd name="T9" fmla="*/ 2 h 196"/>
                <a:gd name="T10" fmla="*/ 116 w 244"/>
                <a:gd name="T11" fmla="*/ 2 h 196"/>
                <a:gd name="T12" fmla="*/ 142 w 244"/>
                <a:gd name="T13" fmla="*/ 22 h 196"/>
                <a:gd name="T14" fmla="*/ 162 w 244"/>
                <a:gd name="T15" fmla="*/ 28 h 196"/>
                <a:gd name="T16" fmla="*/ 168 w 244"/>
                <a:gd name="T17" fmla="*/ 46 h 196"/>
                <a:gd name="T18" fmla="*/ 186 w 244"/>
                <a:gd name="T19" fmla="*/ 68 h 196"/>
                <a:gd name="T20" fmla="*/ 198 w 244"/>
                <a:gd name="T21" fmla="*/ 78 h 196"/>
                <a:gd name="T22" fmla="*/ 212 w 244"/>
                <a:gd name="T23" fmla="*/ 92 h 196"/>
                <a:gd name="T24" fmla="*/ 210 w 244"/>
                <a:gd name="T25" fmla="*/ 102 h 196"/>
                <a:gd name="T26" fmla="*/ 220 w 244"/>
                <a:gd name="T27" fmla="*/ 122 h 196"/>
                <a:gd name="T28" fmla="*/ 218 w 244"/>
                <a:gd name="T29" fmla="*/ 134 h 196"/>
                <a:gd name="T30" fmla="*/ 222 w 244"/>
                <a:gd name="T31" fmla="*/ 144 h 196"/>
                <a:gd name="T32" fmla="*/ 224 w 244"/>
                <a:gd name="T33" fmla="*/ 150 h 196"/>
                <a:gd name="T34" fmla="*/ 240 w 244"/>
                <a:gd name="T35" fmla="*/ 160 h 196"/>
                <a:gd name="T36" fmla="*/ 240 w 244"/>
                <a:gd name="T37" fmla="*/ 174 h 196"/>
                <a:gd name="T38" fmla="*/ 238 w 244"/>
                <a:gd name="T39" fmla="*/ 190 h 196"/>
                <a:gd name="T40" fmla="*/ 212 w 244"/>
                <a:gd name="T41" fmla="*/ 192 h 196"/>
                <a:gd name="T42" fmla="*/ 192 w 244"/>
                <a:gd name="T43" fmla="*/ 190 h 196"/>
                <a:gd name="T44" fmla="*/ 178 w 244"/>
                <a:gd name="T45" fmla="*/ 188 h 196"/>
                <a:gd name="T46" fmla="*/ 168 w 244"/>
                <a:gd name="T47" fmla="*/ 178 h 196"/>
                <a:gd name="T48" fmla="*/ 100 w 244"/>
                <a:gd name="T49" fmla="*/ 178 h 196"/>
                <a:gd name="T50" fmla="*/ 72 w 244"/>
                <a:gd name="T51" fmla="*/ 188 h 196"/>
                <a:gd name="T52" fmla="*/ 42 w 244"/>
                <a:gd name="T53" fmla="*/ 192 h 196"/>
                <a:gd name="T54" fmla="*/ 30 w 244"/>
                <a:gd name="T55" fmla="*/ 196 h 196"/>
                <a:gd name="T56" fmla="*/ 32 w 244"/>
                <a:gd name="T57" fmla="*/ 180 h 196"/>
                <a:gd name="T58" fmla="*/ 46 w 244"/>
                <a:gd name="T59" fmla="*/ 184 h 196"/>
                <a:gd name="T60" fmla="*/ 60 w 244"/>
                <a:gd name="T61" fmla="*/ 184 h 196"/>
                <a:gd name="T62" fmla="*/ 72 w 244"/>
                <a:gd name="T63" fmla="*/ 184 h 196"/>
                <a:gd name="T64" fmla="*/ 82 w 244"/>
                <a:gd name="T65" fmla="*/ 172 h 196"/>
                <a:gd name="T66" fmla="*/ 78 w 244"/>
                <a:gd name="T67" fmla="*/ 180 h 196"/>
                <a:gd name="T68" fmla="*/ 68 w 244"/>
                <a:gd name="T69" fmla="*/ 184 h 196"/>
                <a:gd name="T70" fmla="*/ 58 w 244"/>
                <a:gd name="T71" fmla="*/ 180 h 196"/>
                <a:gd name="T72" fmla="*/ 36 w 244"/>
                <a:gd name="T73" fmla="*/ 178 h 196"/>
                <a:gd name="T74" fmla="*/ 30 w 244"/>
                <a:gd name="T75" fmla="*/ 180 h 196"/>
                <a:gd name="T76" fmla="*/ 30 w 244"/>
                <a:gd name="T77" fmla="*/ 178 h 196"/>
                <a:gd name="T78" fmla="*/ 30 w 244"/>
                <a:gd name="T79" fmla="*/ 162 h 196"/>
                <a:gd name="T80" fmla="*/ 42 w 244"/>
                <a:gd name="T81" fmla="*/ 158 h 196"/>
                <a:gd name="T82" fmla="*/ 62 w 244"/>
                <a:gd name="T83" fmla="*/ 158 h 196"/>
                <a:gd name="T84" fmla="*/ 78 w 244"/>
                <a:gd name="T85" fmla="*/ 148 h 196"/>
                <a:gd name="T86" fmla="*/ 90 w 244"/>
                <a:gd name="T87" fmla="*/ 142 h 196"/>
                <a:gd name="T88" fmla="*/ 110 w 244"/>
                <a:gd name="T89" fmla="*/ 148 h 196"/>
                <a:gd name="T90" fmla="*/ 140 w 244"/>
                <a:gd name="T91" fmla="*/ 150 h 196"/>
                <a:gd name="T92" fmla="*/ 142 w 244"/>
                <a:gd name="T93" fmla="*/ 142 h 196"/>
                <a:gd name="T94" fmla="*/ 126 w 244"/>
                <a:gd name="T95" fmla="*/ 144 h 196"/>
                <a:gd name="T96" fmla="*/ 112 w 244"/>
                <a:gd name="T97" fmla="*/ 134 h 196"/>
                <a:gd name="T98" fmla="*/ 106 w 244"/>
                <a:gd name="T99" fmla="*/ 132 h 196"/>
                <a:gd name="T100" fmla="*/ 86 w 244"/>
                <a:gd name="T101" fmla="*/ 132 h 196"/>
                <a:gd name="T102" fmla="*/ 76 w 244"/>
                <a:gd name="T103" fmla="*/ 138 h 196"/>
                <a:gd name="T104" fmla="*/ 36 w 244"/>
                <a:gd name="T105" fmla="*/ 138 h 196"/>
                <a:gd name="T106" fmla="*/ 36 w 244"/>
                <a:gd name="T107" fmla="*/ 130 h 196"/>
                <a:gd name="T108" fmla="*/ 38 w 244"/>
                <a:gd name="T109" fmla="*/ 120 h 196"/>
                <a:gd name="T110" fmla="*/ 30 w 244"/>
                <a:gd name="T111" fmla="*/ 124 h 196"/>
                <a:gd name="T112" fmla="*/ 38 w 244"/>
                <a:gd name="T113" fmla="*/ 112 h 196"/>
                <a:gd name="T114" fmla="*/ 28 w 244"/>
                <a:gd name="T115" fmla="*/ 124 h 196"/>
                <a:gd name="T116" fmla="*/ 6 w 244"/>
                <a:gd name="T117" fmla="*/ 9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4" h="196">
                  <a:moveTo>
                    <a:pt x="6" y="90"/>
                  </a:moveTo>
                  <a:lnTo>
                    <a:pt x="6" y="90"/>
                  </a:lnTo>
                  <a:lnTo>
                    <a:pt x="0" y="90"/>
                  </a:lnTo>
                  <a:lnTo>
                    <a:pt x="0" y="90"/>
                  </a:lnTo>
                  <a:lnTo>
                    <a:pt x="2" y="86"/>
                  </a:lnTo>
                  <a:lnTo>
                    <a:pt x="6" y="82"/>
                  </a:lnTo>
                  <a:lnTo>
                    <a:pt x="16" y="80"/>
                  </a:lnTo>
                  <a:lnTo>
                    <a:pt x="16" y="80"/>
                  </a:lnTo>
                  <a:lnTo>
                    <a:pt x="28" y="66"/>
                  </a:lnTo>
                  <a:lnTo>
                    <a:pt x="32" y="50"/>
                  </a:lnTo>
                  <a:lnTo>
                    <a:pt x="32" y="50"/>
                  </a:lnTo>
                  <a:lnTo>
                    <a:pt x="42" y="26"/>
                  </a:lnTo>
                  <a:lnTo>
                    <a:pt x="48" y="10"/>
                  </a:lnTo>
                  <a:lnTo>
                    <a:pt x="50" y="8"/>
                  </a:lnTo>
                  <a:lnTo>
                    <a:pt x="58" y="10"/>
                  </a:lnTo>
                  <a:lnTo>
                    <a:pt x="58" y="10"/>
                  </a:lnTo>
                  <a:lnTo>
                    <a:pt x="62" y="12"/>
                  </a:lnTo>
                  <a:lnTo>
                    <a:pt x="76" y="10"/>
                  </a:lnTo>
                  <a:lnTo>
                    <a:pt x="88" y="8"/>
                  </a:lnTo>
                  <a:lnTo>
                    <a:pt x="96" y="2"/>
                  </a:lnTo>
                  <a:lnTo>
                    <a:pt x="96" y="2"/>
                  </a:lnTo>
                  <a:lnTo>
                    <a:pt x="98" y="2"/>
                  </a:lnTo>
                  <a:lnTo>
                    <a:pt x="102" y="0"/>
                  </a:lnTo>
                  <a:lnTo>
                    <a:pt x="116" y="2"/>
                  </a:lnTo>
                  <a:lnTo>
                    <a:pt x="126" y="8"/>
                  </a:lnTo>
                  <a:lnTo>
                    <a:pt x="136" y="12"/>
                  </a:lnTo>
                  <a:lnTo>
                    <a:pt x="136" y="12"/>
                  </a:lnTo>
                  <a:lnTo>
                    <a:pt x="142" y="22"/>
                  </a:lnTo>
                  <a:lnTo>
                    <a:pt x="150" y="26"/>
                  </a:lnTo>
                  <a:lnTo>
                    <a:pt x="156" y="26"/>
                  </a:lnTo>
                  <a:lnTo>
                    <a:pt x="156" y="26"/>
                  </a:lnTo>
                  <a:lnTo>
                    <a:pt x="162" y="28"/>
                  </a:lnTo>
                  <a:lnTo>
                    <a:pt x="166" y="36"/>
                  </a:lnTo>
                  <a:lnTo>
                    <a:pt x="168" y="40"/>
                  </a:lnTo>
                  <a:lnTo>
                    <a:pt x="168" y="46"/>
                  </a:lnTo>
                  <a:lnTo>
                    <a:pt x="168" y="46"/>
                  </a:lnTo>
                  <a:lnTo>
                    <a:pt x="172" y="52"/>
                  </a:lnTo>
                  <a:lnTo>
                    <a:pt x="180" y="58"/>
                  </a:lnTo>
                  <a:lnTo>
                    <a:pt x="180" y="58"/>
                  </a:lnTo>
                  <a:lnTo>
                    <a:pt x="186" y="68"/>
                  </a:lnTo>
                  <a:lnTo>
                    <a:pt x="186" y="68"/>
                  </a:lnTo>
                  <a:lnTo>
                    <a:pt x="192" y="76"/>
                  </a:lnTo>
                  <a:lnTo>
                    <a:pt x="198" y="78"/>
                  </a:lnTo>
                  <a:lnTo>
                    <a:pt x="198" y="78"/>
                  </a:lnTo>
                  <a:lnTo>
                    <a:pt x="208" y="82"/>
                  </a:lnTo>
                  <a:lnTo>
                    <a:pt x="210" y="90"/>
                  </a:lnTo>
                  <a:lnTo>
                    <a:pt x="212" y="92"/>
                  </a:lnTo>
                  <a:lnTo>
                    <a:pt x="212" y="92"/>
                  </a:lnTo>
                  <a:lnTo>
                    <a:pt x="210" y="98"/>
                  </a:lnTo>
                  <a:lnTo>
                    <a:pt x="210" y="102"/>
                  </a:lnTo>
                  <a:lnTo>
                    <a:pt x="210" y="102"/>
                  </a:lnTo>
                  <a:lnTo>
                    <a:pt x="210" y="102"/>
                  </a:lnTo>
                  <a:lnTo>
                    <a:pt x="218" y="108"/>
                  </a:lnTo>
                  <a:lnTo>
                    <a:pt x="218" y="110"/>
                  </a:lnTo>
                  <a:lnTo>
                    <a:pt x="218" y="110"/>
                  </a:lnTo>
                  <a:lnTo>
                    <a:pt x="220" y="122"/>
                  </a:lnTo>
                  <a:lnTo>
                    <a:pt x="220" y="130"/>
                  </a:lnTo>
                  <a:lnTo>
                    <a:pt x="220" y="132"/>
                  </a:lnTo>
                  <a:lnTo>
                    <a:pt x="220" y="132"/>
                  </a:lnTo>
                  <a:lnTo>
                    <a:pt x="218" y="134"/>
                  </a:lnTo>
                  <a:lnTo>
                    <a:pt x="218" y="138"/>
                  </a:lnTo>
                  <a:lnTo>
                    <a:pt x="218" y="138"/>
                  </a:lnTo>
                  <a:lnTo>
                    <a:pt x="222" y="144"/>
                  </a:lnTo>
                  <a:lnTo>
                    <a:pt x="222" y="144"/>
                  </a:lnTo>
                  <a:lnTo>
                    <a:pt x="222" y="148"/>
                  </a:lnTo>
                  <a:lnTo>
                    <a:pt x="224" y="150"/>
                  </a:lnTo>
                  <a:lnTo>
                    <a:pt x="224" y="150"/>
                  </a:lnTo>
                  <a:lnTo>
                    <a:pt x="224" y="150"/>
                  </a:lnTo>
                  <a:lnTo>
                    <a:pt x="230" y="148"/>
                  </a:lnTo>
                  <a:lnTo>
                    <a:pt x="230" y="148"/>
                  </a:lnTo>
                  <a:lnTo>
                    <a:pt x="236" y="150"/>
                  </a:lnTo>
                  <a:lnTo>
                    <a:pt x="240" y="160"/>
                  </a:lnTo>
                  <a:lnTo>
                    <a:pt x="240" y="160"/>
                  </a:lnTo>
                  <a:lnTo>
                    <a:pt x="244" y="164"/>
                  </a:lnTo>
                  <a:lnTo>
                    <a:pt x="240" y="174"/>
                  </a:lnTo>
                  <a:lnTo>
                    <a:pt x="240" y="174"/>
                  </a:lnTo>
                  <a:lnTo>
                    <a:pt x="244" y="184"/>
                  </a:lnTo>
                  <a:lnTo>
                    <a:pt x="244" y="190"/>
                  </a:lnTo>
                  <a:lnTo>
                    <a:pt x="244" y="190"/>
                  </a:lnTo>
                  <a:lnTo>
                    <a:pt x="238" y="190"/>
                  </a:lnTo>
                  <a:lnTo>
                    <a:pt x="232" y="190"/>
                  </a:lnTo>
                  <a:lnTo>
                    <a:pt x="222" y="190"/>
                  </a:lnTo>
                  <a:lnTo>
                    <a:pt x="222" y="190"/>
                  </a:lnTo>
                  <a:lnTo>
                    <a:pt x="212" y="192"/>
                  </a:lnTo>
                  <a:lnTo>
                    <a:pt x="206" y="196"/>
                  </a:lnTo>
                  <a:lnTo>
                    <a:pt x="206" y="196"/>
                  </a:lnTo>
                  <a:lnTo>
                    <a:pt x="198" y="192"/>
                  </a:lnTo>
                  <a:lnTo>
                    <a:pt x="192" y="190"/>
                  </a:lnTo>
                  <a:lnTo>
                    <a:pt x="186" y="188"/>
                  </a:lnTo>
                  <a:lnTo>
                    <a:pt x="180" y="188"/>
                  </a:lnTo>
                  <a:lnTo>
                    <a:pt x="180" y="188"/>
                  </a:lnTo>
                  <a:lnTo>
                    <a:pt x="178" y="188"/>
                  </a:lnTo>
                  <a:lnTo>
                    <a:pt x="178" y="188"/>
                  </a:lnTo>
                  <a:lnTo>
                    <a:pt x="178" y="180"/>
                  </a:lnTo>
                  <a:lnTo>
                    <a:pt x="178" y="180"/>
                  </a:lnTo>
                  <a:lnTo>
                    <a:pt x="168" y="178"/>
                  </a:lnTo>
                  <a:lnTo>
                    <a:pt x="158" y="178"/>
                  </a:lnTo>
                  <a:lnTo>
                    <a:pt x="158" y="178"/>
                  </a:lnTo>
                  <a:lnTo>
                    <a:pt x="100" y="178"/>
                  </a:lnTo>
                  <a:lnTo>
                    <a:pt x="100" y="178"/>
                  </a:lnTo>
                  <a:lnTo>
                    <a:pt x="90" y="180"/>
                  </a:lnTo>
                  <a:lnTo>
                    <a:pt x="82" y="184"/>
                  </a:lnTo>
                  <a:lnTo>
                    <a:pt x="82" y="184"/>
                  </a:lnTo>
                  <a:lnTo>
                    <a:pt x="72" y="188"/>
                  </a:lnTo>
                  <a:lnTo>
                    <a:pt x="60" y="188"/>
                  </a:lnTo>
                  <a:lnTo>
                    <a:pt x="60" y="188"/>
                  </a:lnTo>
                  <a:lnTo>
                    <a:pt x="50" y="190"/>
                  </a:lnTo>
                  <a:lnTo>
                    <a:pt x="42" y="192"/>
                  </a:lnTo>
                  <a:lnTo>
                    <a:pt x="42" y="192"/>
                  </a:lnTo>
                  <a:lnTo>
                    <a:pt x="36" y="192"/>
                  </a:lnTo>
                  <a:lnTo>
                    <a:pt x="30" y="196"/>
                  </a:lnTo>
                  <a:lnTo>
                    <a:pt x="30" y="196"/>
                  </a:lnTo>
                  <a:lnTo>
                    <a:pt x="28" y="190"/>
                  </a:lnTo>
                  <a:lnTo>
                    <a:pt x="28" y="188"/>
                  </a:lnTo>
                  <a:lnTo>
                    <a:pt x="28" y="188"/>
                  </a:lnTo>
                  <a:lnTo>
                    <a:pt x="32" y="180"/>
                  </a:lnTo>
                  <a:lnTo>
                    <a:pt x="36" y="180"/>
                  </a:lnTo>
                  <a:lnTo>
                    <a:pt x="42" y="184"/>
                  </a:lnTo>
                  <a:lnTo>
                    <a:pt x="42" y="184"/>
                  </a:lnTo>
                  <a:lnTo>
                    <a:pt x="46" y="184"/>
                  </a:lnTo>
                  <a:lnTo>
                    <a:pt x="48" y="184"/>
                  </a:lnTo>
                  <a:lnTo>
                    <a:pt x="58" y="180"/>
                  </a:lnTo>
                  <a:lnTo>
                    <a:pt x="58" y="180"/>
                  </a:lnTo>
                  <a:lnTo>
                    <a:pt x="60" y="184"/>
                  </a:lnTo>
                  <a:lnTo>
                    <a:pt x="68" y="184"/>
                  </a:lnTo>
                  <a:lnTo>
                    <a:pt x="68" y="184"/>
                  </a:lnTo>
                  <a:lnTo>
                    <a:pt x="72" y="184"/>
                  </a:lnTo>
                  <a:lnTo>
                    <a:pt x="72" y="184"/>
                  </a:lnTo>
                  <a:lnTo>
                    <a:pt x="76" y="184"/>
                  </a:lnTo>
                  <a:lnTo>
                    <a:pt x="78" y="180"/>
                  </a:lnTo>
                  <a:lnTo>
                    <a:pt x="78" y="174"/>
                  </a:lnTo>
                  <a:lnTo>
                    <a:pt x="82" y="172"/>
                  </a:lnTo>
                  <a:lnTo>
                    <a:pt x="82" y="172"/>
                  </a:lnTo>
                  <a:lnTo>
                    <a:pt x="78" y="174"/>
                  </a:lnTo>
                  <a:lnTo>
                    <a:pt x="78" y="178"/>
                  </a:lnTo>
                  <a:lnTo>
                    <a:pt x="78" y="180"/>
                  </a:lnTo>
                  <a:lnTo>
                    <a:pt x="76" y="184"/>
                  </a:lnTo>
                  <a:lnTo>
                    <a:pt x="76" y="184"/>
                  </a:lnTo>
                  <a:lnTo>
                    <a:pt x="70" y="184"/>
                  </a:lnTo>
                  <a:lnTo>
                    <a:pt x="68" y="184"/>
                  </a:lnTo>
                  <a:lnTo>
                    <a:pt x="60" y="180"/>
                  </a:lnTo>
                  <a:lnTo>
                    <a:pt x="58" y="178"/>
                  </a:lnTo>
                  <a:lnTo>
                    <a:pt x="58" y="178"/>
                  </a:lnTo>
                  <a:lnTo>
                    <a:pt x="58" y="180"/>
                  </a:lnTo>
                  <a:lnTo>
                    <a:pt x="50" y="184"/>
                  </a:lnTo>
                  <a:lnTo>
                    <a:pt x="42" y="180"/>
                  </a:lnTo>
                  <a:lnTo>
                    <a:pt x="36" y="178"/>
                  </a:lnTo>
                  <a:lnTo>
                    <a:pt x="36" y="178"/>
                  </a:lnTo>
                  <a:lnTo>
                    <a:pt x="36" y="174"/>
                  </a:lnTo>
                  <a:lnTo>
                    <a:pt x="36" y="174"/>
                  </a:lnTo>
                  <a:lnTo>
                    <a:pt x="32" y="180"/>
                  </a:lnTo>
                  <a:lnTo>
                    <a:pt x="30" y="180"/>
                  </a:lnTo>
                  <a:lnTo>
                    <a:pt x="28" y="184"/>
                  </a:lnTo>
                  <a:lnTo>
                    <a:pt x="28" y="184"/>
                  </a:lnTo>
                  <a:lnTo>
                    <a:pt x="28" y="180"/>
                  </a:lnTo>
                  <a:lnTo>
                    <a:pt x="30" y="178"/>
                  </a:lnTo>
                  <a:lnTo>
                    <a:pt x="30" y="178"/>
                  </a:lnTo>
                  <a:lnTo>
                    <a:pt x="28" y="174"/>
                  </a:lnTo>
                  <a:lnTo>
                    <a:pt x="28" y="172"/>
                  </a:lnTo>
                  <a:lnTo>
                    <a:pt x="30" y="162"/>
                  </a:lnTo>
                  <a:lnTo>
                    <a:pt x="30" y="162"/>
                  </a:lnTo>
                  <a:lnTo>
                    <a:pt x="30" y="160"/>
                  </a:lnTo>
                  <a:lnTo>
                    <a:pt x="32" y="160"/>
                  </a:lnTo>
                  <a:lnTo>
                    <a:pt x="42" y="158"/>
                  </a:lnTo>
                  <a:lnTo>
                    <a:pt x="42" y="158"/>
                  </a:lnTo>
                  <a:lnTo>
                    <a:pt x="58" y="160"/>
                  </a:lnTo>
                  <a:lnTo>
                    <a:pt x="58" y="160"/>
                  </a:lnTo>
                  <a:lnTo>
                    <a:pt x="62" y="158"/>
                  </a:lnTo>
                  <a:lnTo>
                    <a:pt x="70" y="150"/>
                  </a:lnTo>
                  <a:lnTo>
                    <a:pt x="70" y="150"/>
                  </a:lnTo>
                  <a:lnTo>
                    <a:pt x="72" y="148"/>
                  </a:lnTo>
                  <a:lnTo>
                    <a:pt x="78" y="148"/>
                  </a:lnTo>
                  <a:lnTo>
                    <a:pt x="88" y="148"/>
                  </a:lnTo>
                  <a:lnTo>
                    <a:pt x="88" y="148"/>
                  </a:lnTo>
                  <a:lnTo>
                    <a:pt x="90" y="144"/>
                  </a:lnTo>
                  <a:lnTo>
                    <a:pt x="90" y="142"/>
                  </a:lnTo>
                  <a:lnTo>
                    <a:pt x="96" y="142"/>
                  </a:lnTo>
                  <a:lnTo>
                    <a:pt x="100" y="142"/>
                  </a:lnTo>
                  <a:lnTo>
                    <a:pt x="100" y="142"/>
                  </a:lnTo>
                  <a:lnTo>
                    <a:pt x="110" y="148"/>
                  </a:lnTo>
                  <a:lnTo>
                    <a:pt x="118" y="150"/>
                  </a:lnTo>
                  <a:lnTo>
                    <a:pt x="128" y="152"/>
                  </a:lnTo>
                  <a:lnTo>
                    <a:pt x="140" y="150"/>
                  </a:lnTo>
                  <a:lnTo>
                    <a:pt x="140" y="150"/>
                  </a:lnTo>
                  <a:lnTo>
                    <a:pt x="146" y="148"/>
                  </a:lnTo>
                  <a:lnTo>
                    <a:pt x="146" y="148"/>
                  </a:lnTo>
                  <a:lnTo>
                    <a:pt x="142" y="142"/>
                  </a:lnTo>
                  <a:lnTo>
                    <a:pt x="142" y="142"/>
                  </a:lnTo>
                  <a:lnTo>
                    <a:pt x="140" y="142"/>
                  </a:lnTo>
                  <a:lnTo>
                    <a:pt x="136" y="142"/>
                  </a:lnTo>
                  <a:lnTo>
                    <a:pt x="126" y="144"/>
                  </a:lnTo>
                  <a:lnTo>
                    <a:pt x="126" y="144"/>
                  </a:lnTo>
                  <a:lnTo>
                    <a:pt x="122" y="142"/>
                  </a:lnTo>
                  <a:lnTo>
                    <a:pt x="118" y="138"/>
                  </a:lnTo>
                  <a:lnTo>
                    <a:pt x="116" y="134"/>
                  </a:lnTo>
                  <a:lnTo>
                    <a:pt x="112" y="134"/>
                  </a:lnTo>
                  <a:lnTo>
                    <a:pt x="112" y="134"/>
                  </a:lnTo>
                  <a:lnTo>
                    <a:pt x="110" y="134"/>
                  </a:lnTo>
                  <a:lnTo>
                    <a:pt x="106" y="132"/>
                  </a:lnTo>
                  <a:lnTo>
                    <a:pt x="106" y="132"/>
                  </a:lnTo>
                  <a:lnTo>
                    <a:pt x="100" y="130"/>
                  </a:lnTo>
                  <a:lnTo>
                    <a:pt x="96" y="130"/>
                  </a:lnTo>
                  <a:lnTo>
                    <a:pt x="96" y="130"/>
                  </a:lnTo>
                  <a:lnTo>
                    <a:pt x="86" y="132"/>
                  </a:lnTo>
                  <a:lnTo>
                    <a:pt x="82" y="132"/>
                  </a:lnTo>
                  <a:lnTo>
                    <a:pt x="82" y="134"/>
                  </a:lnTo>
                  <a:lnTo>
                    <a:pt x="82" y="134"/>
                  </a:lnTo>
                  <a:lnTo>
                    <a:pt x="76" y="138"/>
                  </a:lnTo>
                  <a:lnTo>
                    <a:pt x="70" y="138"/>
                  </a:lnTo>
                  <a:lnTo>
                    <a:pt x="70" y="138"/>
                  </a:lnTo>
                  <a:lnTo>
                    <a:pt x="36" y="138"/>
                  </a:lnTo>
                  <a:lnTo>
                    <a:pt x="36" y="138"/>
                  </a:lnTo>
                  <a:lnTo>
                    <a:pt x="36" y="134"/>
                  </a:lnTo>
                  <a:lnTo>
                    <a:pt x="32" y="132"/>
                  </a:lnTo>
                  <a:lnTo>
                    <a:pt x="32" y="132"/>
                  </a:lnTo>
                  <a:lnTo>
                    <a:pt x="36" y="130"/>
                  </a:lnTo>
                  <a:lnTo>
                    <a:pt x="38" y="130"/>
                  </a:lnTo>
                  <a:lnTo>
                    <a:pt x="38" y="130"/>
                  </a:lnTo>
                  <a:lnTo>
                    <a:pt x="38" y="120"/>
                  </a:lnTo>
                  <a:lnTo>
                    <a:pt x="38" y="120"/>
                  </a:lnTo>
                  <a:lnTo>
                    <a:pt x="36" y="124"/>
                  </a:lnTo>
                  <a:lnTo>
                    <a:pt x="30" y="130"/>
                  </a:lnTo>
                  <a:lnTo>
                    <a:pt x="30" y="130"/>
                  </a:lnTo>
                  <a:lnTo>
                    <a:pt x="30" y="124"/>
                  </a:lnTo>
                  <a:lnTo>
                    <a:pt x="36" y="120"/>
                  </a:lnTo>
                  <a:lnTo>
                    <a:pt x="46" y="112"/>
                  </a:lnTo>
                  <a:lnTo>
                    <a:pt x="46" y="112"/>
                  </a:lnTo>
                  <a:lnTo>
                    <a:pt x="38" y="112"/>
                  </a:lnTo>
                  <a:lnTo>
                    <a:pt x="32" y="118"/>
                  </a:lnTo>
                  <a:lnTo>
                    <a:pt x="30" y="122"/>
                  </a:lnTo>
                  <a:lnTo>
                    <a:pt x="28" y="124"/>
                  </a:lnTo>
                  <a:lnTo>
                    <a:pt x="28" y="124"/>
                  </a:lnTo>
                  <a:lnTo>
                    <a:pt x="28" y="118"/>
                  </a:lnTo>
                  <a:lnTo>
                    <a:pt x="20" y="104"/>
                  </a:lnTo>
                  <a:lnTo>
                    <a:pt x="16" y="94"/>
                  </a:lnTo>
                  <a:lnTo>
                    <a:pt x="6" y="90"/>
                  </a:lnTo>
                  <a:lnTo>
                    <a:pt x="6" y="9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31" name="THE GAMBIA"/>
            <p:cNvSpPr>
              <a:spLocks/>
            </p:cNvSpPr>
            <p:nvPr/>
          </p:nvSpPr>
          <p:spPr bwMode="auto">
            <a:xfrm>
              <a:off x="5135392" y="2503686"/>
              <a:ext cx="150867" cy="38410"/>
            </a:xfrm>
            <a:custGeom>
              <a:avLst/>
              <a:gdLst>
                <a:gd name="T0" fmla="*/ 0 w 118"/>
                <a:gd name="T1" fmla="*/ 18 h 32"/>
                <a:gd name="T2" fmla="*/ 8 w 118"/>
                <a:gd name="T3" fmla="*/ 20 h 32"/>
                <a:gd name="T4" fmla="*/ 10 w 118"/>
                <a:gd name="T5" fmla="*/ 22 h 32"/>
                <a:gd name="T6" fmla="*/ 20 w 118"/>
                <a:gd name="T7" fmla="*/ 20 h 32"/>
                <a:gd name="T8" fmla="*/ 22 w 118"/>
                <a:gd name="T9" fmla="*/ 22 h 32"/>
                <a:gd name="T10" fmla="*/ 22 w 118"/>
                <a:gd name="T11" fmla="*/ 20 h 32"/>
                <a:gd name="T12" fmla="*/ 44 w 118"/>
                <a:gd name="T13" fmla="*/ 14 h 32"/>
                <a:gd name="T14" fmla="*/ 32 w 118"/>
                <a:gd name="T15" fmla="*/ 14 h 32"/>
                <a:gd name="T16" fmla="*/ 22 w 118"/>
                <a:gd name="T17" fmla="*/ 18 h 32"/>
                <a:gd name="T18" fmla="*/ 10 w 118"/>
                <a:gd name="T19" fmla="*/ 18 h 32"/>
                <a:gd name="T20" fmla="*/ 8 w 118"/>
                <a:gd name="T21" fmla="*/ 14 h 32"/>
                <a:gd name="T22" fmla="*/ 10 w 118"/>
                <a:gd name="T23" fmla="*/ 8 h 32"/>
                <a:gd name="T24" fmla="*/ 18 w 118"/>
                <a:gd name="T25" fmla="*/ 8 h 32"/>
                <a:gd name="T26" fmla="*/ 50 w 118"/>
                <a:gd name="T27" fmla="*/ 8 h 32"/>
                <a:gd name="T28" fmla="*/ 54 w 118"/>
                <a:gd name="T29" fmla="*/ 4 h 32"/>
                <a:gd name="T30" fmla="*/ 60 w 118"/>
                <a:gd name="T31" fmla="*/ 2 h 32"/>
                <a:gd name="T32" fmla="*/ 62 w 118"/>
                <a:gd name="T33" fmla="*/ 2 h 32"/>
                <a:gd name="T34" fmla="*/ 72 w 118"/>
                <a:gd name="T35" fmla="*/ 0 h 32"/>
                <a:gd name="T36" fmla="*/ 74 w 118"/>
                <a:gd name="T37" fmla="*/ 0 h 32"/>
                <a:gd name="T38" fmla="*/ 82 w 118"/>
                <a:gd name="T39" fmla="*/ 4 h 32"/>
                <a:gd name="T40" fmla="*/ 90 w 118"/>
                <a:gd name="T41" fmla="*/ 4 h 32"/>
                <a:gd name="T42" fmla="*/ 90 w 118"/>
                <a:gd name="T43" fmla="*/ 8 h 32"/>
                <a:gd name="T44" fmla="*/ 94 w 118"/>
                <a:gd name="T45" fmla="*/ 14 h 32"/>
                <a:gd name="T46" fmla="*/ 108 w 118"/>
                <a:gd name="T47" fmla="*/ 12 h 32"/>
                <a:gd name="T48" fmla="*/ 114 w 118"/>
                <a:gd name="T49" fmla="*/ 12 h 32"/>
                <a:gd name="T50" fmla="*/ 118 w 118"/>
                <a:gd name="T51" fmla="*/ 18 h 32"/>
                <a:gd name="T52" fmla="*/ 118 w 118"/>
                <a:gd name="T53" fmla="*/ 20 h 32"/>
                <a:gd name="T54" fmla="*/ 108 w 118"/>
                <a:gd name="T55" fmla="*/ 22 h 32"/>
                <a:gd name="T56" fmla="*/ 94 w 118"/>
                <a:gd name="T57" fmla="*/ 22 h 32"/>
                <a:gd name="T58" fmla="*/ 70 w 118"/>
                <a:gd name="T59" fmla="*/ 12 h 32"/>
                <a:gd name="T60" fmla="*/ 62 w 118"/>
                <a:gd name="T61" fmla="*/ 12 h 32"/>
                <a:gd name="T62" fmla="*/ 60 w 118"/>
                <a:gd name="T63" fmla="*/ 18 h 32"/>
                <a:gd name="T64" fmla="*/ 50 w 118"/>
                <a:gd name="T65" fmla="*/ 18 h 32"/>
                <a:gd name="T66" fmla="*/ 40 w 118"/>
                <a:gd name="T67" fmla="*/ 22 h 32"/>
                <a:gd name="T68" fmla="*/ 40 w 118"/>
                <a:gd name="T69" fmla="*/ 28 h 32"/>
                <a:gd name="T70" fmla="*/ 8 w 118"/>
                <a:gd name="T71" fmla="*/ 30 h 32"/>
                <a:gd name="T72" fmla="*/ 2 w 118"/>
                <a:gd name="T73" fmla="*/ 32 h 32"/>
                <a:gd name="T74" fmla="*/ 0 w 118"/>
                <a:gd name="T75" fmla="*/ 28 h 32"/>
                <a:gd name="T76" fmla="*/ 0 w 118"/>
                <a:gd name="T77"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8" h="32">
                  <a:moveTo>
                    <a:pt x="0" y="18"/>
                  </a:moveTo>
                  <a:lnTo>
                    <a:pt x="0" y="18"/>
                  </a:lnTo>
                  <a:lnTo>
                    <a:pt x="4" y="14"/>
                  </a:lnTo>
                  <a:lnTo>
                    <a:pt x="8" y="20"/>
                  </a:lnTo>
                  <a:lnTo>
                    <a:pt x="8" y="20"/>
                  </a:lnTo>
                  <a:lnTo>
                    <a:pt x="10" y="22"/>
                  </a:lnTo>
                  <a:lnTo>
                    <a:pt x="18" y="22"/>
                  </a:lnTo>
                  <a:lnTo>
                    <a:pt x="20" y="20"/>
                  </a:lnTo>
                  <a:lnTo>
                    <a:pt x="22" y="22"/>
                  </a:lnTo>
                  <a:lnTo>
                    <a:pt x="22" y="22"/>
                  </a:lnTo>
                  <a:lnTo>
                    <a:pt x="22" y="20"/>
                  </a:lnTo>
                  <a:lnTo>
                    <a:pt x="22" y="20"/>
                  </a:lnTo>
                  <a:lnTo>
                    <a:pt x="32" y="18"/>
                  </a:lnTo>
                  <a:lnTo>
                    <a:pt x="44" y="14"/>
                  </a:lnTo>
                  <a:lnTo>
                    <a:pt x="44" y="14"/>
                  </a:lnTo>
                  <a:lnTo>
                    <a:pt x="32" y="14"/>
                  </a:lnTo>
                  <a:lnTo>
                    <a:pt x="22" y="18"/>
                  </a:lnTo>
                  <a:lnTo>
                    <a:pt x="22" y="18"/>
                  </a:lnTo>
                  <a:lnTo>
                    <a:pt x="14" y="18"/>
                  </a:lnTo>
                  <a:lnTo>
                    <a:pt x="10" y="18"/>
                  </a:lnTo>
                  <a:lnTo>
                    <a:pt x="8" y="14"/>
                  </a:lnTo>
                  <a:lnTo>
                    <a:pt x="8" y="14"/>
                  </a:lnTo>
                  <a:lnTo>
                    <a:pt x="8" y="12"/>
                  </a:lnTo>
                  <a:lnTo>
                    <a:pt x="10" y="8"/>
                  </a:lnTo>
                  <a:lnTo>
                    <a:pt x="18" y="8"/>
                  </a:lnTo>
                  <a:lnTo>
                    <a:pt x="18" y="8"/>
                  </a:lnTo>
                  <a:lnTo>
                    <a:pt x="50" y="8"/>
                  </a:lnTo>
                  <a:lnTo>
                    <a:pt x="50" y="8"/>
                  </a:lnTo>
                  <a:lnTo>
                    <a:pt x="50" y="8"/>
                  </a:lnTo>
                  <a:lnTo>
                    <a:pt x="54" y="4"/>
                  </a:lnTo>
                  <a:lnTo>
                    <a:pt x="54" y="2"/>
                  </a:lnTo>
                  <a:lnTo>
                    <a:pt x="60" y="2"/>
                  </a:lnTo>
                  <a:lnTo>
                    <a:pt x="60" y="2"/>
                  </a:lnTo>
                  <a:lnTo>
                    <a:pt x="62" y="2"/>
                  </a:lnTo>
                  <a:lnTo>
                    <a:pt x="68" y="0"/>
                  </a:lnTo>
                  <a:lnTo>
                    <a:pt x="72" y="0"/>
                  </a:lnTo>
                  <a:lnTo>
                    <a:pt x="74" y="0"/>
                  </a:lnTo>
                  <a:lnTo>
                    <a:pt x="74" y="0"/>
                  </a:lnTo>
                  <a:lnTo>
                    <a:pt x="82" y="4"/>
                  </a:lnTo>
                  <a:lnTo>
                    <a:pt x="82" y="4"/>
                  </a:lnTo>
                  <a:lnTo>
                    <a:pt x="84" y="4"/>
                  </a:lnTo>
                  <a:lnTo>
                    <a:pt x="90" y="4"/>
                  </a:lnTo>
                  <a:lnTo>
                    <a:pt x="90" y="4"/>
                  </a:lnTo>
                  <a:lnTo>
                    <a:pt x="90" y="8"/>
                  </a:lnTo>
                  <a:lnTo>
                    <a:pt x="94" y="14"/>
                  </a:lnTo>
                  <a:lnTo>
                    <a:pt x="94" y="14"/>
                  </a:lnTo>
                  <a:lnTo>
                    <a:pt x="100" y="14"/>
                  </a:lnTo>
                  <a:lnTo>
                    <a:pt x="108" y="12"/>
                  </a:lnTo>
                  <a:lnTo>
                    <a:pt x="108" y="12"/>
                  </a:lnTo>
                  <a:lnTo>
                    <a:pt x="114" y="12"/>
                  </a:lnTo>
                  <a:lnTo>
                    <a:pt x="118" y="14"/>
                  </a:lnTo>
                  <a:lnTo>
                    <a:pt x="118" y="18"/>
                  </a:lnTo>
                  <a:lnTo>
                    <a:pt x="118" y="18"/>
                  </a:lnTo>
                  <a:lnTo>
                    <a:pt x="118" y="20"/>
                  </a:lnTo>
                  <a:lnTo>
                    <a:pt x="112" y="20"/>
                  </a:lnTo>
                  <a:lnTo>
                    <a:pt x="108" y="22"/>
                  </a:lnTo>
                  <a:lnTo>
                    <a:pt x="108" y="22"/>
                  </a:lnTo>
                  <a:lnTo>
                    <a:pt x="94" y="22"/>
                  </a:lnTo>
                  <a:lnTo>
                    <a:pt x="82" y="18"/>
                  </a:lnTo>
                  <a:lnTo>
                    <a:pt x="70" y="12"/>
                  </a:lnTo>
                  <a:lnTo>
                    <a:pt x="68" y="12"/>
                  </a:lnTo>
                  <a:lnTo>
                    <a:pt x="62" y="12"/>
                  </a:lnTo>
                  <a:lnTo>
                    <a:pt x="62" y="12"/>
                  </a:lnTo>
                  <a:lnTo>
                    <a:pt x="60" y="18"/>
                  </a:lnTo>
                  <a:lnTo>
                    <a:pt x="50" y="18"/>
                  </a:lnTo>
                  <a:lnTo>
                    <a:pt x="50" y="18"/>
                  </a:lnTo>
                  <a:lnTo>
                    <a:pt x="42" y="20"/>
                  </a:lnTo>
                  <a:lnTo>
                    <a:pt x="40" y="22"/>
                  </a:lnTo>
                  <a:lnTo>
                    <a:pt x="40" y="28"/>
                  </a:lnTo>
                  <a:lnTo>
                    <a:pt x="40" y="28"/>
                  </a:lnTo>
                  <a:lnTo>
                    <a:pt x="20" y="28"/>
                  </a:lnTo>
                  <a:lnTo>
                    <a:pt x="8" y="30"/>
                  </a:lnTo>
                  <a:lnTo>
                    <a:pt x="2" y="30"/>
                  </a:lnTo>
                  <a:lnTo>
                    <a:pt x="2" y="32"/>
                  </a:lnTo>
                  <a:lnTo>
                    <a:pt x="2" y="32"/>
                  </a:lnTo>
                  <a:lnTo>
                    <a:pt x="0" y="28"/>
                  </a:lnTo>
                  <a:lnTo>
                    <a:pt x="0" y="18"/>
                  </a:lnTo>
                  <a:lnTo>
                    <a:pt x="0" y="1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32" name="GUINEA BISSAU"/>
            <p:cNvSpPr>
              <a:spLocks/>
            </p:cNvSpPr>
            <p:nvPr/>
          </p:nvSpPr>
          <p:spPr bwMode="auto">
            <a:xfrm>
              <a:off x="5137950" y="2558900"/>
              <a:ext cx="155981" cy="93624"/>
            </a:xfrm>
            <a:custGeom>
              <a:avLst/>
              <a:gdLst>
                <a:gd name="T0" fmla="*/ 0 w 122"/>
                <a:gd name="T1" fmla="*/ 20 h 78"/>
                <a:gd name="T2" fmla="*/ 12 w 122"/>
                <a:gd name="T3" fmla="*/ 16 h 78"/>
                <a:gd name="T4" fmla="*/ 18 w 122"/>
                <a:gd name="T5" fmla="*/ 14 h 78"/>
                <a:gd name="T6" fmla="*/ 24 w 122"/>
                <a:gd name="T7" fmla="*/ 10 h 78"/>
                <a:gd name="T8" fmla="*/ 44 w 122"/>
                <a:gd name="T9" fmla="*/ 10 h 78"/>
                <a:gd name="T10" fmla="*/ 52 w 122"/>
                <a:gd name="T11" fmla="*/ 8 h 78"/>
                <a:gd name="T12" fmla="*/ 64 w 122"/>
                <a:gd name="T13" fmla="*/ 0 h 78"/>
                <a:gd name="T14" fmla="*/ 80 w 122"/>
                <a:gd name="T15" fmla="*/ 0 h 78"/>
                <a:gd name="T16" fmla="*/ 120 w 122"/>
                <a:gd name="T17" fmla="*/ 0 h 78"/>
                <a:gd name="T18" fmla="*/ 122 w 122"/>
                <a:gd name="T19" fmla="*/ 14 h 78"/>
                <a:gd name="T20" fmla="*/ 120 w 122"/>
                <a:gd name="T21" fmla="*/ 20 h 78"/>
                <a:gd name="T22" fmla="*/ 110 w 122"/>
                <a:gd name="T23" fmla="*/ 24 h 78"/>
                <a:gd name="T24" fmla="*/ 110 w 122"/>
                <a:gd name="T25" fmla="*/ 24 h 78"/>
                <a:gd name="T26" fmla="*/ 114 w 122"/>
                <a:gd name="T27" fmla="*/ 34 h 78"/>
                <a:gd name="T28" fmla="*/ 122 w 122"/>
                <a:gd name="T29" fmla="*/ 40 h 78"/>
                <a:gd name="T30" fmla="*/ 120 w 122"/>
                <a:gd name="T31" fmla="*/ 44 h 78"/>
                <a:gd name="T32" fmla="*/ 110 w 122"/>
                <a:gd name="T33" fmla="*/ 48 h 78"/>
                <a:gd name="T34" fmla="*/ 100 w 122"/>
                <a:gd name="T35" fmla="*/ 48 h 78"/>
                <a:gd name="T36" fmla="*/ 82 w 122"/>
                <a:gd name="T37" fmla="*/ 54 h 78"/>
                <a:gd name="T38" fmla="*/ 74 w 122"/>
                <a:gd name="T39" fmla="*/ 60 h 78"/>
                <a:gd name="T40" fmla="*/ 70 w 122"/>
                <a:gd name="T41" fmla="*/ 76 h 78"/>
                <a:gd name="T42" fmla="*/ 68 w 122"/>
                <a:gd name="T43" fmla="*/ 78 h 78"/>
                <a:gd name="T44" fmla="*/ 52 w 122"/>
                <a:gd name="T45" fmla="*/ 66 h 78"/>
                <a:gd name="T46" fmla="*/ 54 w 122"/>
                <a:gd name="T47" fmla="*/ 60 h 78"/>
                <a:gd name="T48" fmla="*/ 52 w 122"/>
                <a:gd name="T49" fmla="*/ 64 h 78"/>
                <a:gd name="T50" fmla="*/ 54 w 122"/>
                <a:gd name="T51" fmla="*/ 54 h 78"/>
                <a:gd name="T52" fmla="*/ 60 w 122"/>
                <a:gd name="T53" fmla="*/ 50 h 78"/>
                <a:gd name="T54" fmla="*/ 64 w 122"/>
                <a:gd name="T55" fmla="*/ 50 h 78"/>
                <a:gd name="T56" fmla="*/ 58 w 122"/>
                <a:gd name="T57" fmla="*/ 48 h 78"/>
                <a:gd name="T58" fmla="*/ 52 w 122"/>
                <a:gd name="T59" fmla="*/ 54 h 78"/>
                <a:gd name="T60" fmla="*/ 52 w 122"/>
                <a:gd name="T61" fmla="*/ 40 h 78"/>
                <a:gd name="T62" fmla="*/ 54 w 122"/>
                <a:gd name="T63" fmla="*/ 38 h 78"/>
                <a:gd name="T64" fmla="*/ 64 w 122"/>
                <a:gd name="T65" fmla="*/ 40 h 78"/>
                <a:gd name="T66" fmla="*/ 72 w 122"/>
                <a:gd name="T67" fmla="*/ 44 h 78"/>
                <a:gd name="T68" fmla="*/ 68 w 122"/>
                <a:gd name="T69" fmla="*/ 38 h 78"/>
                <a:gd name="T70" fmla="*/ 70 w 122"/>
                <a:gd name="T71" fmla="*/ 36 h 78"/>
                <a:gd name="T72" fmla="*/ 60 w 122"/>
                <a:gd name="T73" fmla="*/ 36 h 78"/>
                <a:gd name="T74" fmla="*/ 52 w 122"/>
                <a:gd name="T75" fmla="*/ 36 h 78"/>
                <a:gd name="T76" fmla="*/ 44 w 122"/>
                <a:gd name="T77" fmla="*/ 38 h 78"/>
                <a:gd name="T78" fmla="*/ 42 w 122"/>
                <a:gd name="T79" fmla="*/ 40 h 78"/>
                <a:gd name="T80" fmla="*/ 30 w 122"/>
                <a:gd name="T81" fmla="*/ 44 h 78"/>
                <a:gd name="T82" fmla="*/ 30 w 122"/>
                <a:gd name="T83" fmla="*/ 40 h 78"/>
                <a:gd name="T84" fmla="*/ 40 w 122"/>
                <a:gd name="T85" fmla="*/ 34 h 78"/>
                <a:gd name="T86" fmla="*/ 30 w 122"/>
                <a:gd name="T87" fmla="*/ 36 h 78"/>
                <a:gd name="T88" fmla="*/ 20 w 122"/>
                <a:gd name="T89" fmla="*/ 38 h 78"/>
                <a:gd name="T90" fmla="*/ 14 w 122"/>
                <a:gd name="T91" fmla="*/ 34 h 78"/>
                <a:gd name="T92" fmla="*/ 18 w 122"/>
                <a:gd name="T93" fmla="*/ 24 h 78"/>
                <a:gd name="T94" fmla="*/ 24 w 122"/>
                <a:gd name="T95" fmla="*/ 20 h 78"/>
                <a:gd name="T96" fmla="*/ 14 w 122"/>
                <a:gd name="T97" fmla="*/ 20 h 78"/>
                <a:gd name="T98" fmla="*/ 12 w 122"/>
                <a:gd name="T99" fmla="*/ 24 h 78"/>
                <a:gd name="T100" fmla="*/ 0 w 122"/>
                <a:gd name="T101"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2" h="78">
                  <a:moveTo>
                    <a:pt x="0" y="20"/>
                  </a:moveTo>
                  <a:lnTo>
                    <a:pt x="0" y="20"/>
                  </a:lnTo>
                  <a:lnTo>
                    <a:pt x="4" y="16"/>
                  </a:lnTo>
                  <a:lnTo>
                    <a:pt x="12" y="16"/>
                  </a:lnTo>
                  <a:lnTo>
                    <a:pt x="12" y="16"/>
                  </a:lnTo>
                  <a:lnTo>
                    <a:pt x="18" y="14"/>
                  </a:lnTo>
                  <a:lnTo>
                    <a:pt x="24" y="10"/>
                  </a:lnTo>
                  <a:lnTo>
                    <a:pt x="24" y="10"/>
                  </a:lnTo>
                  <a:lnTo>
                    <a:pt x="40" y="10"/>
                  </a:lnTo>
                  <a:lnTo>
                    <a:pt x="44" y="10"/>
                  </a:lnTo>
                  <a:lnTo>
                    <a:pt x="52" y="8"/>
                  </a:lnTo>
                  <a:lnTo>
                    <a:pt x="52" y="8"/>
                  </a:lnTo>
                  <a:lnTo>
                    <a:pt x="58" y="4"/>
                  </a:lnTo>
                  <a:lnTo>
                    <a:pt x="64" y="0"/>
                  </a:lnTo>
                  <a:lnTo>
                    <a:pt x="80" y="0"/>
                  </a:lnTo>
                  <a:lnTo>
                    <a:pt x="80" y="0"/>
                  </a:lnTo>
                  <a:lnTo>
                    <a:pt x="120" y="0"/>
                  </a:lnTo>
                  <a:lnTo>
                    <a:pt x="120" y="0"/>
                  </a:lnTo>
                  <a:lnTo>
                    <a:pt x="122" y="10"/>
                  </a:lnTo>
                  <a:lnTo>
                    <a:pt x="122" y="14"/>
                  </a:lnTo>
                  <a:lnTo>
                    <a:pt x="120" y="20"/>
                  </a:lnTo>
                  <a:lnTo>
                    <a:pt x="120" y="20"/>
                  </a:lnTo>
                  <a:lnTo>
                    <a:pt x="112" y="20"/>
                  </a:lnTo>
                  <a:lnTo>
                    <a:pt x="110" y="24"/>
                  </a:lnTo>
                  <a:lnTo>
                    <a:pt x="110" y="24"/>
                  </a:lnTo>
                  <a:lnTo>
                    <a:pt x="110" y="24"/>
                  </a:lnTo>
                  <a:lnTo>
                    <a:pt x="112" y="28"/>
                  </a:lnTo>
                  <a:lnTo>
                    <a:pt x="114" y="34"/>
                  </a:lnTo>
                  <a:lnTo>
                    <a:pt x="122" y="38"/>
                  </a:lnTo>
                  <a:lnTo>
                    <a:pt x="122" y="40"/>
                  </a:lnTo>
                  <a:lnTo>
                    <a:pt x="120" y="44"/>
                  </a:lnTo>
                  <a:lnTo>
                    <a:pt x="120" y="44"/>
                  </a:lnTo>
                  <a:lnTo>
                    <a:pt x="114" y="48"/>
                  </a:lnTo>
                  <a:lnTo>
                    <a:pt x="110" y="48"/>
                  </a:lnTo>
                  <a:lnTo>
                    <a:pt x="100" y="48"/>
                  </a:lnTo>
                  <a:lnTo>
                    <a:pt x="100" y="48"/>
                  </a:lnTo>
                  <a:lnTo>
                    <a:pt x="92" y="50"/>
                  </a:lnTo>
                  <a:lnTo>
                    <a:pt x="82" y="54"/>
                  </a:lnTo>
                  <a:lnTo>
                    <a:pt x="82" y="54"/>
                  </a:lnTo>
                  <a:lnTo>
                    <a:pt x="74" y="60"/>
                  </a:lnTo>
                  <a:lnTo>
                    <a:pt x="72" y="66"/>
                  </a:lnTo>
                  <a:lnTo>
                    <a:pt x="70" y="76"/>
                  </a:lnTo>
                  <a:lnTo>
                    <a:pt x="68" y="78"/>
                  </a:lnTo>
                  <a:lnTo>
                    <a:pt x="68" y="78"/>
                  </a:lnTo>
                  <a:lnTo>
                    <a:pt x="60" y="68"/>
                  </a:lnTo>
                  <a:lnTo>
                    <a:pt x="52" y="66"/>
                  </a:lnTo>
                  <a:lnTo>
                    <a:pt x="52" y="66"/>
                  </a:lnTo>
                  <a:lnTo>
                    <a:pt x="54" y="60"/>
                  </a:lnTo>
                  <a:lnTo>
                    <a:pt x="54" y="60"/>
                  </a:lnTo>
                  <a:lnTo>
                    <a:pt x="52" y="64"/>
                  </a:lnTo>
                  <a:lnTo>
                    <a:pt x="52" y="60"/>
                  </a:lnTo>
                  <a:lnTo>
                    <a:pt x="54" y="54"/>
                  </a:lnTo>
                  <a:lnTo>
                    <a:pt x="58" y="50"/>
                  </a:lnTo>
                  <a:lnTo>
                    <a:pt x="60" y="50"/>
                  </a:lnTo>
                  <a:lnTo>
                    <a:pt x="64" y="50"/>
                  </a:lnTo>
                  <a:lnTo>
                    <a:pt x="64" y="50"/>
                  </a:lnTo>
                  <a:lnTo>
                    <a:pt x="64" y="48"/>
                  </a:lnTo>
                  <a:lnTo>
                    <a:pt x="58" y="48"/>
                  </a:lnTo>
                  <a:lnTo>
                    <a:pt x="52" y="54"/>
                  </a:lnTo>
                  <a:lnTo>
                    <a:pt x="52" y="54"/>
                  </a:lnTo>
                  <a:lnTo>
                    <a:pt x="48" y="44"/>
                  </a:lnTo>
                  <a:lnTo>
                    <a:pt x="52" y="40"/>
                  </a:lnTo>
                  <a:lnTo>
                    <a:pt x="54" y="38"/>
                  </a:lnTo>
                  <a:lnTo>
                    <a:pt x="54" y="38"/>
                  </a:lnTo>
                  <a:lnTo>
                    <a:pt x="60" y="38"/>
                  </a:lnTo>
                  <a:lnTo>
                    <a:pt x="64" y="40"/>
                  </a:lnTo>
                  <a:lnTo>
                    <a:pt x="68" y="40"/>
                  </a:lnTo>
                  <a:lnTo>
                    <a:pt x="72" y="44"/>
                  </a:lnTo>
                  <a:lnTo>
                    <a:pt x="72" y="44"/>
                  </a:lnTo>
                  <a:lnTo>
                    <a:pt x="68" y="38"/>
                  </a:lnTo>
                  <a:lnTo>
                    <a:pt x="70" y="36"/>
                  </a:lnTo>
                  <a:lnTo>
                    <a:pt x="70" y="36"/>
                  </a:lnTo>
                  <a:lnTo>
                    <a:pt x="60" y="36"/>
                  </a:lnTo>
                  <a:lnTo>
                    <a:pt x="60" y="36"/>
                  </a:lnTo>
                  <a:lnTo>
                    <a:pt x="58" y="36"/>
                  </a:lnTo>
                  <a:lnTo>
                    <a:pt x="52" y="36"/>
                  </a:lnTo>
                  <a:lnTo>
                    <a:pt x="52" y="36"/>
                  </a:lnTo>
                  <a:lnTo>
                    <a:pt x="44" y="38"/>
                  </a:lnTo>
                  <a:lnTo>
                    <a:pt x="42" y="40"/>
                  </a:lnTo>
                  <a:lnTo>
                    <a:pt x="42" y="40"/>
                  </a:lnTo>
                  <a:lnTo>
                    <a:pt x="38" y="44"/>
                  </a:lnTo>
                  <a:lnTo>
                    <a:pt x="30" y="44"/>
                  </a:lnTo>
                  <a:lnTo>
                    <a:pt x="30" y="44"/>
                  </a:lnTo>
                  <a:lnTo>
                    <a:pt x="30" y="40"/>
                  </a:lnTo>
                  <a:lnTo>
                    <a:pt x="32" y="38"/>
                  </a:lnTo>
                  <a:lnTo>
                    <a:pt x="40" y="34"/>
                  </a:lnTo>
                  <a:lnTo>
                    <a:pt x="40" y="34"/>
                  </a:lnTo>
                  <a:lnTo>
                    <a:pt x="30" y="36"/>
                  </a:lnTo>
                  <a:lnTo>
                    <a:pt x="28" y="36"/>
                  </a:lnTo>
                  <a:lnTo>
                    <a:pt x="20" y="38"/>
                  </a:lnTo>
                  <a:lnTo>
                    <a:pt x="20" y="38"/>
                  </a:lnTo>
                  <a:lnTo>
                    <a:pt x="14" y="34"/>
                  </a:lnTo>
                  <a:lnTo>
                    <a:pt x="14" y="28"/>
                  </a:lnTo>
                  <a:lnTo>
                    <a:pt x="18" y="24"/>
                  </a:lnTo>
                  <a:lnTo>
                    <a:pt x="24" y="20"/>
                  </a:lnTo>
                  <a:lnTo>
                    <a:pt x="24" y="20"/>
                  </a:lnTo>
                  <a:lnTo>
                    <a:pt x="14" y="20"/>
                  </a:lnTo>
                  <a:lnTo>
                    <a:pt x="14" y="20"/>
                  </a:lnTo>
                  <a:lnTo>
                    <a:pt x="12" y="24"/>
                  </a:lnTo>
                  <a:lnTo>
                    <a:pt x="12" y="24"/>
                  </a:lnTo>
                  <a:lnTo>
                    <a:pt x="4" y="24"/>
                  </a:lnTo>
                  <a:lnTo>
                    <a:pt x="0" y="20"/>
                  </a:lnTo>
                  <a:lnTo>
                    <a:pt x="0" y="2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33" name="EGYPT"/>
            <p:cNvSpPr>
              <a:spLocks/>
            </p:cNvSpPr>
            <p:nvPr/>
          </p:nvSpPr>
          <p:spPr bwMode="auto">
            <a:xfrm>
              <a:off x="7252644" y="1526633"/>
              <a:ext cx="562554" cy="549742"/>
            </a:xfrm>
            <a:custGeom>
              <a:avLst/>
              <a:gdLst>
                <a:gd name="T0" fmla="*/ 4 w 440"/>
                <a:gd name="T1" fmla="*/ 56 h 458"/>
                <a:gd name="T2" fmla="*/ 6 w 440"/>
                <a:gd name="T3" fmla="*/ 16 h 458"/>
                <a:gd name="T4" fmla="*/ 18 w 440"/>
                <a:gd name="T5" fmla="*/ 6 h 458"/>
                <a:gd name="T6" fmla="*/ 44 w 440"/>
                <a:gd name="T7" fmla="*/ 2 h 458"/>
                <a:gd name="T8" fmla="*/ 100 w 440"/>
                <a:gd name="T9" fmla="*/ 14 h 458"/>
                <a:gd name="T10" fmla="*/ 110 w 440"/>
                <a:gd name="T11" fmla="*/ 22 h 458"/>
                <a:gd name="T12" fmla="*/ 126 w 440"/>
                <a:gd name="T13" fmla="*/ 24 h 458"/>
                <a:gd name="T14" fmla="*/ 140 w 440"/>
                <a:gd name="T15" fmla="*/ 26 h 458"/>
                <a:gd name="T16" fmla="*/ 170 w 440"/>
                <a:gd name="T17" fmla="*/ 38 h 458"/>
                <a:gd name="T18" fmla="*/ 204 w 440"/>
                <a:gd name="T19" fmla="*/ 26 h 458"/>
                <a:gd name="T20" fmla="*/ 224 w 440"/>
                <a:gd name="T21" fmla="*/ 22 h 458"/>
                <a:gd name="T22" fmla="*/ 224 w 440"/>
                <a:gd name="T23" fmla="*/ 14 h 458"/>
                <a:gd name="T24" fmla="*/ 236 w 440"/>
                <a:gd name="T25" fmla="*/ 10 h 458"/>
                <a:gd name="T26" fmla="*/ 234 w 440"/>
                <a:gd name="T27" fmla="*/ 12 h 458"/>
                <a:gd name="T28" fmla="*/ 250 w 440"/>
                <a:gd name="T29" fmla="*/ 2 h 458"/>
                <a:gd name="T30" fmla="*/ 270 w 440"/>
                <a:gd name="T31" fmla="*/ 10 h 458"/>
                <a:gd name="T32" fmla="*/ 288 w 440"/>
                <a:gd name="T33" fmla="*/ 6 h 458"/>
                <a:gd name="T34" fmla="*/ 298 w 440"/>
                <a:gd name="T35" fmla="*/ 16 h 458"/>
                <a:gd name="T36" fmla="*/ 286 w 440"/>
                <a:gd name="T37" fmla="*/ 14 h 458"/>
                <a:gd name="T38" fmla="*/ 290 w 440"/>
                <a:gd name="T39" fmla="*/ 24 h 458"/>
                <a:gd name="T40" fmla="*/ 304 w 440"/>
                <a:gd name="T41" fmla="*/ 22 h 458"/>
                <a:gd name="T42" fmla="*/ 310 w 440"/>
                <a:gd name="T43" fmla="*/ 24 h 458"/>
                <a:gd name="T44" fmla="*/ 330 w 440"/>
                <a:gd name="T45" fmla="*/ 24 h 458"/>
                <a:gd name="T46" fmla="*/ 344 w 440"/>
                <a:gd name="T47" fmla="*/ 26 h 458"/>
                <a:gd name="T48" fmla="*/ 368 w 440"/>
                <a:gd name="T49" fmla="*/ 22 h 458"/>
                <a:gd name="T50" fmla="*/ 396 w 440"/>
                <a:gd name="T51" fmla="*/ 66 h 458"/>
                <a:gd name="T52" fmla="*/ 406 w 440"/>
                <a:gd name="T53" fmla="*/ 104 h 458"/>
                <a:gd name="T54" fmla="*/ 394 w 440"/>
                <a:gd name="T55" fmla="*/ 146 h 458"/>
                <a:gd name="T56" fmla="*/ 390 w 440"/>
                <a:gd name="T57" fmla="*/ 164 h 458"/>
                <a:gd name="T58" fmla="*/ 380 w 440"/>
                <a:gd name="T59" fmla="*/ 184 h 458"/>
                <a:gd name="T60" fmla="*/ 364 w 440"/>
                <a:gd name="T61" fmla="*/ 168 h 458"/>
                <a:gd name="T62" fmla="*/ 340 w 440"/>
                <a:gd name="T63" fmla="*/ 146 h 458"/>
                <a:gd name="T64" fmla="*/ 336 w 440"/>
                <a:gd name="T65" fmla="*/ 124 h 458"/>
                <a:gd name="T66" fmla="*/ 314 w 440"/>
                <a:gd name="T67" fmla="*/ 78 h 458"/>
                <a:gd name="T68" fmla="*/ 306 w 440"/>
                <a:gd name="T69" fmla="*/ 102 h 458"/>
                <a:gd name="T70" fmla="*/ 316 w 440"/>
                <a:gd name="T71" fmla="*/ 124 h 458"/>
                <a:gd name="T72" fmla="*/ 340 w 440"/>
                <a:gd name="T73" fmla="*/ 160 h 458"/>
                <a:gd name="T74" fmla="*/ 354 w 440"/>
                <a:gd name="T75" fmla="*/ 178 h 458"/>
                <a:gd name="T76" fmla="*/ 354 w 440"/>
                <a:gd name="T77" fmla="*/ 184 h 458"/>
                <a:gd name="T78" fmla="*/ 354 w 440"/>
                <a:gd name="T79" fmla="*/ 196 h 458"/>
                <a:gd name="T80" fmla="*/ 370 w 440"/>
                <a:gd name="T81" fmla="*/ 224 h 458"/>
                <a:gd name="T82" fmla="*/ 368 w 440"/>
                <a:gd name="T83" fmla="*/ 230 h 458"/>
                <a:gd name="T84" fmla="*/ 384 w 440"/>
                <a:gd name="T85" fmla="*/ 264 h 458"/>
                <a:gd name="T86" fmla="*/ 420 w 440"/>
                <a:gd name="T87" fmla="*/ 332 h 458"/>
                <a:gd name="T88" fmla="*/ 440 w 440"/>
                <a:gd name="T89" fmla="*/ 360 h 458"/>
                <a:gd name="T90" fmla="*/ 430 w 440"/>
                <a:gd name="T91" fmla="*/ 366 h 458"/>
                <a:gd name="T92" fmla="*/ 434 w 440"/>
                <a:gd name="T93" fmla="*/ 398 h 458"/>
                <a:gd name="T94" fmla="*/ 418 w 440"/>
                <a:gd name="T95" fmla="*/ 410 h 458"/>
                <a:gd name="T96" fmla="*/ 408 w 440"/>
                <a:gd name="T97" fmla="*/ 412 h 458"/>
                <a:gd name="T98" fmla="*/ 394 w 440"/>
                <a:gd name="T99" fmla="*/ 438 h 458"/>
                <a:gd name="T100" fmla="*/ 378 w 440"/>
                <a:gd name="T101" fmla="*/ 440 h 458"/>
                <a:gd name="T102" fmla="*/ 364 w 440"/>
                <a:gd name="T103" fmla="*/ 458 h 458"/>
                <a:gd name="T104" fmla="*/ 340 w 440"/>
                <a:gd name="T105" fmla="*/ 450 h 458"/>
                <a:gd name="T106" fmla="*/ 304 w 440"/>
                <a:gd name="T107" fmla="*/ 444 h 458"/>
                <a:gd name="T108" fmla="*/ 270 w 440"/>
                <a:gd name="T109" fmla="*/ 442 h 458"/>
                <a:gd name="T110" fmla="*/ 268 w 440"/>
                <a:gd name="T111" fmla="*/ 440 h 458"/>
                <a:gd name="T112" fmla="*/ 246 w 440"/>
                <a:gd name="T113" fmla="*/ 450 h 458"/>
                <a:gd name="T114" fmla="*/ 138 w 440"/>
                <a:gd name="T115" fmla="*/ 444 h 458"/>
                <a:gd name="T116" fmla="*/ 14 w 440"/>
                <a:gd name="T117" fmla="*/ 444 h 458"/>
                <a:gd name="T118" fmla="*/ 8 w 440"/>
                <a:gd name="T119" fmla="*/ 414 h 458"/>
                <a:gd name="T120" fmla="*/ 14 w 440"/>
                <a:gd name="T121" fmla="*/ 158 h 458"/>
                <a:gd name="T122" fmla="*/ 8 w 440"/>
                <a:gd name="T123" fmla="*/ 96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0" h="458">
                  <a:moveTo>
                    <a:pt x="4" y="78"/>
                  </a:moveTo>
                  <a:lnTo>
                    <a:pt x="4" y="78"/>
                  </a:lnTo>
                  <a:lnTo>
                    <a:pt x="0" y="68"/>
                  </a:lnTo>
                  <a:lnTo>
                    <a:pt x="4" y="56"/>
                  </a:lnTo>
                  <a:lnTo>
                    <a:pt x="8" y="48"/>
                  </a:lnTo>
                  <a:lnTo>
                    <a:pt x="8" y="38"/>
                  </a:lnTo>
                  <a:lnTo>
                    <a:pt x="8" y="38"/>
                  </a:lnTo>
                  <a:lnTo>
                    <a:pt x="6" y="16"/>
                  </a:lnTo>
                  <a:lnTo>
                    <a:pt x="8" y="10"/>
                  </a:lnTo>
                  <a:lnTo>
                    <a:pt x="18" y="0"/>
                  </a:lnTo>
                  <a:lnTo>
                    <a:pt x="18" y="0"/>
                  </a:lnTo>
                  <a:lnTo>
                    <a:pt x="18" y="6"/>
                  </a:lnTo>
                  <a:lnTo>
                    <a:pt x="26" y="6"/>
                  </a:lnTo>
                  <a:lnTo>
                    <a:pt x="34" y="6"/>
                  </a:lnTo>
                  <a:lnTo>
                    <a:pt x="34" y="6"/>
                  </a:lnTo>
                  <a:lnTo>
                    <a:pt x="44" y="2"/>
                  </a:lnTo>
                  <a:lnTo>
                    <a:pt x="54" y="2"/>
                  </a:lnTo>
                  <a:lnTo>
                    <a:pt x="68" y="6"/>
                  </a:lnTo>
                  <a:lnTo>
                    <a:pt x="68" y="6"/>
                  </a:lnTo>
                  <a:lnTo>
                    <a:pt x="100" y="14"/>
                  </a:lnTo>
                  <a:lnTo>
                    <a:pt x="100" y="14"/>
                  </a:lnTo>
                  <a:lnTo>
                    <a:pt x="108" y="16"/>
                  </a:lnTo>
                  <a:lnTo>
                    <a:pt x="110" y="22"/>
                  </a:lnTo>
                  <a:lnTo>
                    <a:pt x="110" y="22"/>
                  </a:lnTo>
                  <a:lnTo>
                    <a:pt x="116" y="22"/>
                  </a:lnTo>
                  <a:lnTo>
                    <a:pt x="124" y="22"/>
                  </a:lnTo>
                  <a:lnTo>
                    <a:pt x="124" y="22"/>
                  </a:lnTo>
                  <a:lnTo>
                    <a:pt x="126" y="24"/>
                  </a:lnTo>
                  <a:lnTo>
                    <a:pt x="130" y="26"/>
                  </a:lnTo>
                  <a:lnTo>
                    <a:pt x="130" y="26"/>
                  </a:lnTo>
                  <a:lnTo>
                    <a:pt x="140" y="26"/>
                  </a:lnTo>
                  <a:lnTo>
                    <a:pt x="140" y="26"/>
                  </a:lnTo>
                  <a:lnTo>
                    <a:pt x="150" y="28"/>
                  </a:lnTo>
                  <a:lnTo>
                    <a:pt x="156" y="34"/>
                  </a:lnTo>
                  <a:lnTo>
                    <a:pt x="170" y="38"/>
                  </a:lnTo>
                  <a:lnTo>
                    <a:pt x="170" y="38"/>
                  </a:lnTo>
                  <a:lnTo>
                    <a:pt x="180" y="38"/>
                  </a:lnTo>
                  <a:lnTo>
                    <a:pt x="188" y="36"/>
                  </a:lnTo>
                  <a:lnTo>
                    <a:pt x="204" y="26"/>
                  </a:lnTo>
                  <a:lnTo>
                    <a:pt x="204" y="26"/>
                  </a:lnTo>
                  <a:lnTo>
                    <a:pt x="216" y="14"/>
                  </a:lnTo>
                  <a:lnTo>
                    <a:pt x="216" y="14"/>
                  </a:lnTo>
                  <a:lnTo>
                    <a:pt x="218" y="16"/>
                  </a:lnTo>
                  <a:lnTo>
                    <a:pt x="224" y="22"/>
                  </a:lnTo>
                  <a:lnTo>
                    <a:pt x="224" y="22"/>
                  </a:lnTo>
                  <a:lnTo>
                    <a:pt x="218" y="16"/>
                  </a:lnTo>
                  <a:lnTo>
                    <a:pt x="218" y="16"/>
                  </a:lnTo>
                  <a:lnTo>
                    <a:pt x="224" y="14"/>
                  </a:lnTo>
                  <a:lnTo>
                    <a:pt x="228" y="10"/>
                  </a:lnTo>
                  <a:lnTo>
                    <a:pt x="228" y="10"/>
                  </a:lnTo>
                  <a:lnTo>
                    <a:pt x="234" y="10"/>
                  </a:lnTo>
                  <a:lnTo>
                    <a:pt x="236" y="10"/>
                  </a:lnTo>
                  <a:lnTo>
                    <a:pt x="248" y="6"/>
                  </a:lnTo>
                  <a:lnTo>
                    <a:pt x="248" y="6"/>
                  </a:lnTo>
                  <a:lnTo>
                    <a:pt x="234" y="12"/>
                  </a:lnTo>
                  <a:lnTo>
                    <a:pt x="234" y="12"/>
                  </a:lnTo>
                  <a:lnTo>
                    <a:pt x="248" y="10"/>
                  </a:lnTo>
                  <a:lnTo>
                    <a:pt x="256" y="6"/>
                  </a:lnTo>
                  <a:lnTo>
                    <a:pt x="256" y="2"/>
                  </a:lnTo>
                  <a:lnTo>
                    <a:pt x="250" y="2"/>
                  </a:lnTo>
                  <a:lnTo>
                    <a:pt x="250" y="2"/>
                  </a:lnTo>
                  <a:lnTo>
                    <a:pt x="258" y="2"/>
                  </a:lnTo>
                  <a:lnTo>
                    <a:pt x="264" y="6"/>
                  </a:lnTo>
                  <a:lnTo>
                    <a:pt x="270" y="10"/>
                  </a:lnTo>
                  <a:lnTo>
                    <a:pt x="276" y="10"/>
                  </a:lnTo>
                  <a:lnTo>
                    <a:pt x="276" y="10"/>
                  </a:lnTo>
                  <a:lnTo>
                    <a:pt x="284" y="10"/>
                  </a:lnTo>
                  <a:lnTo>
                    <a:pt x="288" y="6"/>
                  </a:lnTo>
                  <a:lnTo>
                    <a:pt x="288" y="6"/>
                  </a:lnTo>
                  <a:lnTo>
                    <a:pt x="296" y="12"/>
                  </a:lnTo>
                  <a:lnTo>
                    <a:pt x="298" y="16"/>
                  </a:lnTo>
                  <a:lnTo>
                    <a:pt x="298" y="16"/>
                  </a:lnTo>
                  <a:lnTo>
                    <a:pt x="290" y="12"/>
                  </a:lnTo>
                  <a:lnTo>
                    <a:pt x="286" y="10"/>
                  </a:lnTo>
                  <a:lnTo>
                    <a:pt x="286" y="10"/>
                  </a:lnTo>
                  <a:lnTo>
                    <a:pt x="286" y="14"/>
                  </a:lnTo>
                  <a:lnTo>
                    <a:pt x="286" y="16"/>
                  </a:lnTo>
                  <a:lnTo>
                    <a:pt x="288" y="22"/>
                  </a:lnTo>
                  <a:lnTo>
                    <a:pt x="288" y="22"/>
                  </a:lnTo>
                  <a:lnTo>
                    <a:pt x="290" y="24"/>
                  </a:lnTo>
                  <a:lnTo>
                    <a:pt x="296" y="28"/>
                  </a:lnTo>
                  <a:lnTo>
                    <a:pt x="296" y="28"/>
                  </a:lnTo>
                  <a:lnTo>
                    <a:pt x="300" y="24"/>
                  </a:lnTo>
                  <a:lnTo>
                    <a:pt x="304" y="22"/>
                  </a:lnTo>
                  <a:lnTo>
                    <a:pt x="300" y="16"/>
                  </a:lnTo>
                  <a:lnTo>
                    <a:pt x="300" y="16"/>
                  </a:lnTo>
                  <a:lnTo>
                    <a:pt x="306" y="22"/>
                  </a:lnTo>
                  <a:lnTo>
                    <a:pt x="310" y="24"/>
                  </a:lnTo>
                  <a:lnTo>
                    <a:pt x="316" y="26"/>
                  </a:lnTo>
                  <a:lnTo>
                    <a:pt x="326" y="26"/>
                  </a:lnTo>
                  <a:lnTo>
                    <a:pt x="326" y="26"/>
                  </a:lnTo>
                  <a:lnTo>
                    <a:pt x="330" y="24"/>
                  </a:lnTo>
                  <a:lnTo>
                    <a:pt x="338" y="24"/>
                  </a:lnTo>
                  <a:lnTo>
                    <a:pt x="338" y="28"/>
                  </a:lnTo>
                  <a:lnTo>
                    <a:pt x="338" y="28"/>
                  </a:lnTo>
                  <a:lnTo>
                    <a:pt x="344" y="26"/>
                  </a:lnTo>
                  <a:lnTo>
                    <a:pt x="350" y="26"/>
                  </a:lnTo>
                  <a:lnTo>
                    <a:pt x="358" y="24"/>
                  </a:lnTo>
                  <a:lnTo>
                    <a:pt x="358" y="24"/>
                  </a:lnTo>
                  <a:lnTo>
                    <a:pt x="368" y="22"/>
                  </a:lnTo>
                  <a:lnTo>
                    <a:pt x="378" y="16"/>
                  </a:lnTo>
                  <a:lnTo>
                    <a:pt x="378" y="16"/>
                  </a:lnTo>
                  <a:lnTo>
                    <a:pt x="396" y="66"/>
                  </a:lnTo>
                  <a:lnTo>
                    <a:pt x="396" y="66"/>
                  </a:lnTo>
                  <a:lnTo>
                    <a:pt x="406" y="84"/>
                  </a:lnTo>
                  <a:lnTo>
                    <a:pt x="406" y="94"/>
                  </a:lnTo>
                  <a:lnTo>
                    <a:pt x="406" y="104"/>
                  </a:lnTo>
                  <a:lnTo>
                    <a:pt x="406" y="104"/>
                  </a:lnTo>
                  <a:lnTo>
                    <a:pt x="398" y="112"/>
                  </a:lnTo>
                  <a:lnTo>
                    <a:pt x="396" y="124"/>
                  </a:lnTo>
                  <a:lnTo>
                    <a:pt x="396" y="134"/>
                  </a:lnTo>
                  <a:lnTo>
                    <a:pt x="394" y="146"/>
                  </a:lnTo>
                  <a:lnTo>
                    <a:pt x="394" y="146"/>
                  </a:lnTo>
                  <a:lnTo>
                    <a:pt x="390" y="156"/>
                  </a:lnTo>
                  <a:lnTo>
                    <a:pt x="390" y="164"/>
                  </a:lnTo>
                  <a:lnTo>
                    <a:pt x="390" y="164"/>
                  </a:lnTo>
                  <a:lnTo>
                    <a:pt x="386" y="170"/>
                  </a:lnTo>
                  <a:lnTo>
                    <a:pt x="384" y="174"/>
                  </a:lnTo>
                  <a:lnTo>
                    <a:pt x="380" y="178"/>
                  </a:lnTo>
                  <a:lnTo>
                    <a:pt x="380" y="184"/>
                  </a:lnTo>
                  <a:lnTo>
                    <a:pt x="380" y="184"/>
                  </a:lnTo>
                  <a:lnTo>
                    <a:pt x="368" y="176"/>
                  </a:lnTo>
                  <a:lnTo>
                    <a:pt x="368" y="176"/>
                  </a:lnTo>
                  <a:lnTo>
                    <a:pt x="364" y="168"/>
                  </a:lnTo>
                  <a:lnTo>
                    <a:pt x="356" y="160"/>
                  </a:lnTo>
                  <a:lnTo>
                    <a:pt x="356" y="160"/>
                  </a:lnTo>
                  <a:lnTo>
                    <a:pt x="344" y="148"/>
                  </a:lnTo>
                  <a:lnTo>
                    <a:pt x="340" y="146"/>
                  </a:lnTo>
                  <a:lnTo>
                    <a:pt x="340" y="136"/>
                  </a:lnTo>
                  <a:lnTo>
                    <a:pt x="340" y="136"/>
                  </a:lnTo>
                  <a:lnTo>
                    <a:pt x="340" y="132"/>
                  </a:lnTo>
                  <a:lnTo>
                    <a:pt x="336" y="124"/>
                  </a:lnTo>
                  <a:lnTo>
                    <a:pt x="328" y="112"/>
                  </a:lnTo>
                  <a:lnTo>
                    <a:pt x="328" y="112"/>
                  </a:lnTo>
                  <a:lnTo>
                    <a:pt x="318" y="96"/>
                  </a:lnTo>
                  <a:lnTo>
                    <a:pt x="314" y="78"/>
                  </a:lnTo>
                  <a:lnTo>
                    <a:pt x="314" y="78"/>
                  </a:lnTo>
                  <a:lnTo>
                    <a:pt x="306" y="88"/>
                  </a:lnTo>
                  <a:lnTo>
                    <a:pt x="306" y="94"/>
                  </a:lnTo>
                  <a:lnTo>
                    <a:pt x="306" y="102"/>
                  </a:lnTo>
                  <a:lnTo>
                    <a:pt x="306" y="102"/>
                  </a:lnTo>
                  <a:lnTo>
                    <a:pt x="314" y="108"/>
                  </a:lnTo>
                  <a:lnTo>
                    <a:pt x="314" y="118"/>
                  </a:lnTo>
                  <a:lnTo>
                    <a:pt x="316" y="124"/>
                  </a:lnTo>
                  <a:lnTo>
                    <a:pt x="318" y="134"/>
                  </a:lnTo>
                  <a:lnTo>
                    <a:pt x="318" y="134"/>
                  </a:lnTo>
                  <a:lnTo>
                    <a:pt x="328" y="148"/>
                  </a:lnTo>
                  <a:lnTo>
                    <a:pt x="340" y="160"/>
                  </a:lnTo>
                  <a:lnTo>
                    <a:pt x="340" y="160"/>
                  </a:lnTo>
                  <a:lnTo>
                    <a:pt x="350" y="174"/>
                  </a:lnTo>
                  <a:lnTo>
                    <a:pt x="350" y="174"/>
                  </a:lnTo>
                  <a:lnTo>
                    <a:pt x="354" y="178"/>
                  </a:lnTo>
                  <a:lnTo>
                    <a:pt x="354" y="178"/>
                  </a:lnTo>
                  <a:lnTo>
                    <a:pt x="350" y="178"/>
                  </a:lnTo>
                  <a:lnTo>
                    <a:pt x="350" y="178"/>
                  </a:lnTo>
                  <a:lnTo>
                    <a:pt x="354" y="184"/>
                  </a:lnTo>
                  <a:lnTo>
                    <a:pt x="354" y="188"/>
                  </a:lnTo>
                  <a:lnTo>
                    <a:pt x="354" y="190"/>
                  </a:lnTo>
                  <a:lnTo>
                    <a:pt x="354" y="196"/>
                  </a:lnTo>
                  <a:lnTo>
                    <a:pt x="354" y="196"/>
                  </a:lnTo>
                  <a:lnTo>
                    <a:pt x="358" y="204"/>
                  </a:lnTo>
                  <a:lnTo>
                    <a:pt x="366" y="214"/>
                  </a:lnTo>
                  <a:lnTo>
                    <a:pt x="366" y="214"/>
                  </a:lnTo>
                  <a:lnTo>
                    <a:pt x="370" y="224"/>
                  </a:lnTo>
                  <a:lnTo>
                    <a:pt x="370" y="224"/>
                  </a:lnTo>
                  <a:lnTo>
                    <a:pt x="368" y="228"/>
                  </a:lnTo>
                  <a:lnTo>
                    <a:pt x="368" y="230"/>
                  </a:lnTo>
                  <a:lnTo>
                    <a:pt x="368" y="230"/>
                  </a:lnTo>
                  <a:lnTo>
                    <a:pt x="370" y="238"/>
                  </a:lnTo>
                  <a:lnTo>
                    <a:pt x="374" y="244"/>
                  </a:lnTo>
                  <a:lnTo>
                    <a:pt x="374" y="244"/>
                  </a:lnTo>
                  <a:lnTo>
                    <a:pt x="384" y="264"/>
                  </a:lnTo>
                  <a:lnTo>
                    <a:pt x="384" y="264"/>
                  </a:lnTo>
                  <a:lnTo>
                    <a:pt x="414" y="322"/>
                  </a:lnTo>
                  <a:lnTo>
                    <a:pt x="414" y="322"/>
                  </a:lnTo>
                  <a:lnTo>
                    <a:pt x="420" y="332"/>
                  </a:lnTo>
                  <a:lnTo>
                    <a:pt x="426" y="346"/>
                  </a:lnTo>
                  <a:lnTo>
                    <a:pt x="426" y="346"/>
                  </a:lnTo>
                  <a:lnTo>
                    <a:pt x="436" y="350"/>
                  </a:lnTo>
                  <a:lnTo>
                    <a:pt x="440" y="360"/>
                  </a:lnTo>
                  <a:lnTo>
                    <a:pt x="440" y="360"/>
                  </a:lnTo>
                  <a:lnTo>
                    <a:pt x="434" y="358"/>
                  </a:lnTo>
                  <a:lnTo>
                    <a:pt x="434" y="358"/>
                  </a:lnTo>
                  <a:lnTo>
                    <a:pt x="430" y="366"/>
                  </a:lnTo>
                  <a:lnTo>
                    <a:pt x="430" y="376"/>
                  </a:lnTo>
                  <a:lnTo>
                    <a:pt x="436" y="390"/>
                  </a:lnTo>
                  <a:lnTo>
                    <a:pt x="436" y="390"/>
                  </a:lnTo>
                  <a:lnTo>
                    <a:pt x="434" y="398"/>
                  </a:lnTo>
                  <a:lnTo>
                    <a:pt x="430" y="402"/>
                  </a:lnTo>
                  <a:lnTo>
                    <a:pt x="424" y="410"/>
                  </a:lnTo>
                  <a:lnTo>
                    <a:pt x="418" y="410"/>
                  </a:lnTo>
                  <a:lnTo>
                    <a:pt x="418" y="410"/>
                  </a:lnTo>
                  <a:lnTo>
                    <a:pt x="410" y="410"/>
                  </a:lnTo>
                  <a:lnTo>
                    <a:pt x="410" y="410"/>
                  </a:lnTo>
                  <a:lnTo>
                    <a:pt x="408" y="412"/>
                  </a:lnTo>
                  <a:lnTo>
                    <a:pt x="408" y="412"/>
                  </a:lnTo>
                  <a:lnTo>
                    <a:pt x="404" y="424"/>
                  </a:lnTo>
                  <a:lnTo>
                    <a:pt x="404" y="424"/>
                  </a:lnTo>
                  <a:lnTo>
                    <a:pt x="398" y="430"/>
                  </a:lnTo>
                  <a:lnTo>
                    <a:pt x="394" y="438"/>
                  </a:lnTo>
                  <a:lnTo>
                    <a:pt x="394" y="438"/>
                  </a:lnTo>
                  <a:lnTo>
                    <a:pt x="384" y="438"/>
                  </a:lnTo>
                  <a:lnTo>
                    <a:pt x="380" y="438"/>
                  </a:lnTo>
                  <a:lnTo>
                    <a:pt x="378" y="440"/>
                  </a:lnTo>
                  <a:lnTo>
                    <a:pt x="378" y="440"/>
                  </a:lnTo>
                  <a:lnTo>
                    <a:pt x="370" y="452"/>
                  </a:lnTo>
                  <a:lnTo>
                    <a:pt x="368" y="454"/>
                  </a:lnTo>
                  <a:lnTo>
                    <a:pt x="364" y="458"/>
                  </a:lnTo>
                  <a:lnTo>
                    <a:pt x="364" y="458"/>
                  </a:lnTo>
                  <a:lnTo>
                    <a:pt x="354" y="458"/>
                  </a:lnTo>
                  <a:lnTo>
                    <a:pt x="346" y="454"/>
                  </a:lnTo>
                  <a:lnTo>
                    <a:pt x="340" y="450"/>
                  </a:lnTo>
                  <a:lnTo>
                    <a:pt x="336" y="444"/>
                  </a:lnTo>
                  <a:lnTo>
                    <a:pt x="336" y="444"/>
                  </a:lnTo>
                  <a:lnTo>
                    <a:pt x="318" y="444"/>
                  </a:lnTo>
                  <a:lnTo>
                    <a:pt x="304" y="444"/>
                  </a:lnTo>
                  <a:lnTo>
                    <a:pt x="286" y="444"/>
                  </a:lnTo>
                  <a:lnTo>
                    <a:pt x="270" y="444"/>
                  </a:lnTo>
                  <a:lnTo>
                    <a:pt x="270" y="444"/>
                  </a:lnTo>
                  <a:lnTo>
                    <a:pt x="270" y="442"/>
                  </a:lnTo>
                  <a:lnTo>
                    <a:pt x="270" y="438"/>
                  </a:lnTo>
                  <a:lnTo>
                    <a:pt x="270" y="438"/>
                  </a:lnTo>
                  <a:lnTo>
                    <a:pt x="270" y="438"/>
                  </a:lnTo>
                  <a:lnTo>
                    <a:pt x="268" y="440"/>
                  </a:lnTo>
                  <a:lnTo>
                    <a:pt x="264" y="442"/>
                  </a:lnTo>
                  <a:lnTo>
                    <a:pt x="264" y="442"/>
                  </a:lnTo>
                  <a:lnTo>
                    <a:pt x="256" y="444"/>
                  </a:lnTo>
                  <a:lnTo>
                    <a:pt x="246" y="450"/>
                  </a:lnTo>
                  <a:lnTo>
                    <a:pt x="224" y="444"/>
                  </a:lnTo>
                  <a:lnTo>
                    <a:pt x="224" y="444"/>
                  </a:lnTo>
                  <a:lnTo>
                    <a:pt x="138" y="444"/>
                  </a:lnTo>
                  <a:lnTo>
                    <a:pt x="138" y="444"/>
                  </a:lnTo>
                  <a:lnTo>
                    <a:pt x="54" y="444"/>
                  </a:lnTo>
                  <a:lnTo>
                    <a:pt x="54" y="444"/>
                  </a:lnTo>
                  <a:lnTo>
                    <a:pt x="34" y="450"/>
                  </a:lnTo>
                  <a:lnTo>
                    <a:pt x="14" y="444"/>
                  </a:lnTo>
                  <a:lnTo>
                    <a:pt x="14" y="444"/>
                  </a:lnTo>
                  <a:lnTo>
                    <a:pt x="8" y="442"/>
                  </a:lnTo>
                  <a:lnTo>
                    <a:pt x="8" y="430"/>
                  </a:lnTo>
                  <a:lnTo>
                    <a:pt x="8" y="414"/>
                  </a:lnTo>
                  <a:lnTo>
                    <a:pt x="8" y="414"/>
                  </a:lnTo>
                  <a:lnTo>
                    <a:pt x="8" y="244"/>
                  </a:lnTo>
                  <a:lnTo>
                    <a:pt x="8" y="244"/>
                  </a:lnTo>
                  <a:lnTo>
                    <a:pt x="14" y="158"/>
                  </a:lnTo>
                  <a:lnTo>
                    <a:pt x="14" y="158"/>
                  </a:lnTo>
                  <a:lnTo>
                    <a:pt x="14" y="118"/>
                  </a:lnTo>
                  <a:lnTo>
                    <a:pt x="14" y="118"/>
                  </a:lnTo>
                  <a:lnTo>
                    <a:pt x="8" y="96"/>
                  </a:lnTo>
                  <a:lnTo>
                    <a:pt x="4" y="78"/>
                  </a:lnTo>
                  <a:lnTo>
                    <a:pt x="4" y="7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34" name="LIBYA"/>
            <p:cNvSpPr>
              <a:spLocks/>
            </p:cNvSpPr>
            <p:nvPr/>
          </p:nvSpPr>
          <p:spPr bwMode="auto">
            <a:xfrm>
              <a:off x="6467624" y="1442612"/>
              <a:ext cx="805476" cy="756196"/>
            </a:xfrm>
            <a:custGeom>
              <a:avLst/>
              <a:gdLst>
                <a:gd name="T0" fmla="*/ 4 w 630"/>
                <a:gd name="T1" fmla="*/ 140 h 630"/>
                <a:gd name="T2" fmla="*/ 28 w 630"/>
                <a:gd name="T3" fmla="*/ 122 h 630"/>
                <a:gd name="T4" fmla="*/ 38 w 630"/>
                <a:gd name="T5" fmla="*/ 100 h 630"/>
                <a:gd name="T6" fmla="*/ 30 w 630"/>
                <a:gd name="T7" fmla="*/ 80 h 630"/>
                <a:gd name="T8" fmla="*/ 50 w 630"/>
                <a:gd name="T9" fmla="*/ 64 h 630"/>
                <a:gd name="T10" fmla="*/ 66 w 630"/>
                <a:gd name="T11" fmla="*/ 44 h 630"/>
                <a:gd name="T12" fmla="*/ 90 w 630"/>
                <a:gd name="T13" fmla="*/ 30 h 630"/>
                <a:gd name="T14" fmla="*/ 88 w 630"/>
                <a:gd name="T15" fmla="*/ 0 h 630"/>
                <a:gd name="T16" fmla="*/ 110 w 630"/>
                <a:gd name="T17" fmla="*/ 12 h 630"/>
                <a:gd name="T18" fmla="*/ 150 w 630"/>
                <a:gd name="T19" fmla="*/ 12 h 630"/>
                <a:gd name="T20" fmla="*/ 176 w 630"/>
                <a:gd name="T21" fmla="*/ 14 h 630"/>
                <a:gd name="T22" fmla="*/ 210 w 630"/>
                <a:gd name="T23" fmla="*/ 30 h 630"/>
                <a:gd name="T24" fmla="*/ 230 w 630"/>
                <a:gd name="T25" fmla="*/ 38 h 630"/>
                <a:gd name="T26" fmla="*/ 240 w 630"/>
                <a:gd name="T27" fmla="*/ 54 h 630"/>
                <a:gd name="T28" fmla="*/ 266 w 630"/>
                <a:gd name="T29" fmla="*/ 88 h 630"/>
                <a:gd name="T30" fmla="*/ 330 w 630"/>
                <a:gd name="T31" fmla="*/ 100 h 630"/>
                <a:gd name="T32" fmla="*/ 374 w 630"/>
                <a:gd name="T33" fmla="*/ 128 h 630"/>
                <a:gd name="T34" fmla="*/ 402 w 630"/>
                <a:gd name="T35" fmla="*/ 132 h 630"/>
                <a:gd name="T36" fmla="*/ 430 w 630"/>
                <a:gd name="T37" fmla="*/ 100 h 630"/>
                <a:gd name="T38" fmla="*/ 428 w 630"/>
                <a:gd name="T39" fmla="*/ 80 h 630"/>
                <a:gd name="T40" fmla="*/ 432 w 630"/>
                <a:gd name="T41" fmla="*/ 42 h 630"/>
                <a:gd name="T42" fmla="*/ 472 w 630"/>
                <a:gd name="T43" fmla="*/ 18 h 630"/>
                <a:gd name="T44" fmla="*/ 508 w 630"/>
                <a:gd name="T45" fmla="*/ 12 h 630"/>
                <a:gd name="T46" fmla="*/ 542 w 630"/>
                <a:gd name="T47" fmla="*/ 20 h 630"/>
                <a:gd name="T48" fmla="*/ 550 w 630"/>
                <a:gd name="T49" fmla="*/ 38 h 630"/>
                <a:gd name="T50" fmla="*/ 568 w 630"/>
                <a:gd name="T51" fmla="*/ 44 h 630"/>
                <a:gd name="T52" fmla="*/ 592 w 630"/>
                <a:gd name="T53" fmla="*/ 54 h 630"/>
                <a:gd name="T54" fmla="*/ 622 w 630"/>
                <a:gd name="T55" fmla="*/ 58 h 630"/>
                <a:gd name="T56" fmla="*/ 630 w 630"/>
                <a:gd name="T57" fmla="*/ 72 h 630"/>
                <a:gd name="T58" fmla="*/ 620 w 630"/>
                <a:gd name="T59" fmla="*/ 84 h 630"/>
                <a:gd name="T60" fmla="*/ 628 w 630"/>
                <a:gd name="T61" fmla="*/ 110 h 630"/>
                <a:gd name="T62" fmla="*/ 616 w 630"/>
                <a:gd name="T63" fmla="*/ 134 h 630"/>
                <a:gd name="T64" fmla="*/ 620 w 630"/>
                <a:gd name="T65" fmla="*/ 164 h 630"/>
                <a:gd name="T66" fmla="*/ 628 w 630"/>
                <a:gd name="T67" fmla="*/ 266 h 630"/>
                <a:gd name="T68" fmla="*/ 628 w 630"/>
                <a:gd name="T69" fmla="*/ 608 h 630"/>
                <a:gd name="T70" fmla="*/ 588 w 630"/>
                <a:gd name="T71" fmla="*/ 630 h 630"/>
                <a:gd name="T72" fmla="*/ 336 w 630"/>
                <a:gd name="T73" fmla="*/ 488 h 630"/>
                <a:gd name="T74" fmla="*/ 264 w 630"/>
                <a:gd name="T75" fmla="*/ 456 h 630"/>
                <a:gd name="T76" fmla="*/ 214 w 630"/>
                <a:gd name="T77" fmla="*/ 480 h 630"/>
                <a:gd name="T78" fmla="*/ 188 w 630"/>
                <a:gd name="T79" fmla="*/ 484 h 630"/>
                <a:gd name="T80" fmla="*/ 158 w 630"/>
                <a:gd name="T81" fmla="*/ 460 h 630"/>
                <a:gd name="T82" fmla="*/ 108 w 630"/>
                <a:gd name="T83" fmla="*/ 446 h 630"/>
                <a:gd name="T84" fmla="*/ 98 w 630"/>
                <a:gd name="T85" fmla="*/ 430 h 630"/>
                <a:gd name="T86" fmla="*/ 70 w 630"/>
                <a:gd name="T87" fmla="*/ 406 h 630"/>
                <a:gd name="T88" fmla="*/ 54 w 630"/>
                <a:gd name="T89" fmla="*/ 400 h 630"/>
                <a:gd name="T90" fmla="*/ 38 w 630"/>
                <a:gd name="T91" fmla="*/ 400 h 630"/>
                <a:gd name="T92" fmla="*/ 26 w 630"/>
                <a:gd name="T93" fmla="*/ 366 h 630"/>
                <a:gd name="T94" fmla="*/ 4 w 630"/>
                <a:gd name="T95" fmla="*/ 328 h 630"/>
                <a:gd name="T96" fmla="*/ 12 w 630"/>
                <a:gd name="T97" fmla="*/ 314 h 630"/>
                <a:gd name="T98" fmla="*/ 22 w 630"/>
                <a:gd name="T99" fmla="*/ 294 h 630"/>
                <a:gd name="T100" fmla="*/ 24 w 630"/>
                <a:gd name="T101" fmla="*/ 250 h 630"/>
                <a:gd name="T102" fmla="*/ 22 w 630"/>
                <a:gd name="T103" fmla="*/ 206 h 630"/>
                <a:gd name="T104" fmla="*/ 16 w 630"/>
                <a:gd name="T105" fmla="*/ 174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0" h="630">
                  <a:moveTo>
                    <a:pt x="0" y="146"/>
                  </a:moveTo>
                  <a:lnTo>
                    <a:pt x="0" y="146"/>
                  </a:lnTo>
                  <a:lnTo>
                    <a:pt x="0" y="144"/>
                  </a:lnTo>
                  <a:lnTo>
                    <a:pt x="4" y="140"/>
                  </a:lnTo>
                  <a:lnTo>
                    <a:pt x="12" y="134"/>
                  </a:lnTo>
                  <a:lnTo>
                    <a:pt x="12" y="134"/>
                  </a:lnTo>
                  <a:lnTo>
                    <a:pt x="24" y="132"/>
                  </a:lnTo>
                  <a:lnTo>
                    <a:pt x="28" y="122"/>
                  </a:lnTo>
                  <a:lnTo>
                    <a:pt x="28" y="122"/>
                  </a:lnTo>
                  <a:lnTo>
                    <a:pt x="36" y="112"/>
                  </a:lnTo>
                  <a:lnTo>
                    <a:pt x="38" y="108"/>
                  </a:lnTo>
                  <a:lnTo>
                    <a:pt x="38" y="100"/>
                  </a:lnTo>
                  <a:lnTo>
                    <a:pt x="38" y="100"/>
                  </a:lnTo>
                  <a:lnTo>
                    <a:pt x="36" y="92"/>
                  </a:lnTo>
                  <a:lnTo>
                    <a:pt x="30" y="80"/>
                  </a:lnTo>
                  <a:lnTo>
                    <a:pt x="30" y="80"/>
                  </a:lnTo>
                  <a:lnTo>
                    <a:pt x="36" y="72"/>
                  </a:lnTo>
                  <a:lnTo>
                    <a:pt x="38" y="70"/>
                  </a:lnTo>
                  <a:lnTo>
                    <a:pt x="44" y="68"/>
                  </a:lnTo>
                  <a:lnTo>
                    <a:pt x="50" y="64"/>
                  </a:lnTo>
                  <a:lnTo>
                    <a:pt x="50" y="64"/>
                  </a:lnTo>
                  <a:lnTo>
                    <a:pt x="56" y="54"/>
                  </a:lnTo>
                  <a:lnTo>
                    <a:pt x="66" y="44"/>
                  </a:lnTo>
                  <a:lnTo>
                    <a:pt x="66" y="44"/>
                  </a:lnTo>
                  <a:lnTo>
                    <a:pt x="78" y="40"/>
                  </a:lnTo>
                  <a:lnTo>
                    <a:pt x="88" y="38"/>
                  </a:lnTo>
                  <a:lnTo>
                    <a:pt x="90" y="30"/>
                  </a:lnTo>
                  <a:lnTo>
                    <a:pt x="90" y="30"/>
                  </a:lnTo>
                  <a:lnTo>
                    <a:pt x="88" y="24"/>
                  </a:lnTo>
                  <a:lnTo>
                    <a:pt x="88" y="20"/>
                  </a:lnTo>
                  <a:lnTo>
                    <a:pt x="88" y="20"/>
                  </a:lnTo>
                  <a:lnTo>
                    <a:pt x="88" y="0"/>
                  </a:lnTo>
                  <a:lnTo>
                    <a:pt x="88" y="0"/>
                  </a:lnTo>
                  <a:lnTo>
                    <a:pt x="98" y="6"/>
                  </a:lnTo>
                  <a:lnTo>
                    <a:pt x="110" y="12"/>
                  </a:lnTo>
                  <a:lnTo>
                    <a:pt x="110" y="12"/>
                  </a:lnTo>
                  <a:lnTo>
                    <a:pt x="124" y="14"/>
                  </a:lnTo>
                  <a:lnTo>
                    <a:pt x="138" y="14"/>
                  </a:lnTo>
                  <a:lnTo>
                    <a:pt x="138" y="14"/>
                  </a:lnTo>
                  <a:lnTo>
                    <a:pt x="150" y="12"/>
                  </a:lnTo>
                  <a:lnTo>
                    <a:pt x="158" y="12"/>
                  </a:lnTo>
                  <a:lnTo>
                    <a:pt x="164" y="12"/>
                  </a:lnTo>
                  <a:lnTo>
                    <a:pt x="164" y="12"/>
                  </a:lnTo>
                  <a:lnTo>
                    <a:pt x="176" y="14"/>
                  </a:lnTo>
                  <a:lnTo>
                    <a:pt x="190" y="20"/>
                  </a:lnTo>
                  <a:lnTo>
                    <a:pt x="190" y="20"/>
                  </a:lnTo>
                  <a:lnTo>
                    <a:pt x="210" y="30"/>
                  </a:lnTo>
                  <a:lnTo>
                    <a:pt x="210" y="30"/>
                  </a:lnTo>
                  <a:lnTo>
                    <a:pt x="224" y="32"/>
                  </a:lnTo>
                  <a:lnTo>
                    <a:pt x="228" y="32"/>
                  </a:lnTo>
                  <a:lnTo>
                    <a:pt x="230" y="38"/>
                  </a:lnTo>
                  <a:lnTo>
                    <a:pt x="230" y="38"/>
                  </a:lnTo>
                  <a:lnTo>
                    <a:pt x="238" y="40"/>
                  </a:lnTo>
                  <a:lnTo>
                    <a:pt x="240" y="44"/>
                  </a:lnTo>
                  <a:lnTo>
                    <a:pt x="240" y="54"/>
                  </a:lnTo>
                  <a:lnTo>
                    <a:pt x="240" y="54"/>
                  </a:lnTo>
                  <a:lnTo>
                    <a:pt x="246" y="70"/>
                  </a:lnTo>
                  <a:lnTo>
                    <a:pt x="256" y="80"/>
                  </a:lnTo>
                  <a:lnTo>
                    <a:pt x="256" y="80"/>
                  </a:lnTo>
                  <a:lnTo>
                    <a:pt x="266" y="88"/>
                  </a:lnTo>
                  <a:lnTo>
                    <a:pt x="278" y="88"/>
                  </a:lnTo>
                  <a:lnTo>
                    <a:pt x="300" y="92"/>
                  </a:lnTo>
                  <a:lnTo>
                    <a:pt x="300" y="92"/>
                  </a:lnTo>
                  <a:lnTo>
                    <a:pt x="330" y="100"/>
                  </a:lnTo>
                  <a:lnTo>
                    <a:pt x="346" y="108"/>
                  </a:lnTo>
                  <a:lnTo>
                    <a:pt x="352" y="112"/>
                  </a:lnTo>
                  <a:lnTo>
                    <a:pt x="352" y="112"/>
                  </a:lnTo>
                  <a:lnTo>
                    <a:pt x="374" y="128"/>
                  </a:lnTo>
                  <a:lnTo>
                    <a:pt x="378" y="134"/>
                  </a:lnTo>
                  <a:lnTo>
                    <a:pt x="390" y="134"/>
                  </a:lnTo>
                  <a:lnTo>
                    <a:pt x="390" y="134"/>
                  </a:lnTo>
                  <a:lnTo>
                    <a:pt x="402" y="132"/>
                  </a:lnTo>
                  <a:lnTo>
                    <a:pt x="416" y="124"/>
                  </a:lnTo>
                  <a:lnTo>
                    <a:pt x="426" y="112"/>
                  </a:lnTo>
                  <a:lnTo>
                    <a:pt x="430" y="100"/>
                  </a:lnTo>
                  <a:lnTo>
                    <a:pt x="430" y="100"/>
                  </a:lnTo>
                  <a:lnTo>
                    <a:pt x="430" y="94"/>
                  </a:lnTo>
                  <a:lnTo>
                    <a:pt x="430" y="88"/>
                  </a:lnTo>
                  <a:lnTo>
                    <a:pt x="428" y="80"/>
                  </a:lnTo>
                  <a:lnTo>
                    <a:pt x="428" y="80"/>
                  </a:lnTo>
                  <a:lnTo>
                    <a:pt x="426" y="68"/>
                  </a:lnTo>
                  <a:lnTo>
                    <a:pt x="426" y="54"/>
                  </a:lnTo>
                  <a:lnTo>
                    <a:pt x="426" y="54"/>
                  </a:lnTo>
                  <a:lnTo>
                    <a:pt x="432" y="42"/>
                  </a:lnTo>
                  <a:lnTo>
                    <a:pt x="446" y="30"/>
                  </a:lnTo>
                  <a:lnTo>
                    <a:pt x="458" y="20"/>
                  </a:lnTo>
                  <a:lnTo>
                    <a:pt x="472" y="18"/>
                  </a:lnTo>
                  <a:lnTo>
                    <a:pt x="472" y="18"/>
                  </a:lnTo>
                  <a:lnTo>
                    <a:pt x="482" y="14"/>
                  </a:lnTo>
                  <a:lnTo>
                    <a:pt x="496" y="12"/>
                  </a:lnTo>
                  <a:lnTo>
                    <a:pt x="496" y="12"/>
                  </a:lnTo>
                  <a:lnTo>
                    <a:pt x="508" y="12"/>
                  </a:lnTo>
                  <a:lnTo>
                    <a:pt x="516" y="12"/>
                  </a:lnTo>
                  <a:lnTo>
                    <a:pt x="516" y="12"/>
                  </a:lnTo>
                  <a:lnTo>
                    <a:pt x="532" y="18"/>
                  </a:lnTo>
                  <a:lnTo>
                    <a:pt x="542" y="20"/>
                  </a:lnTo>
                  <a:lnTo>
                    <a:pt x="542" y="20"/>
                  </a:lnTo>
                  <a:lnTo>
                    <a:pt x="548" y="24"/>
                  </a:lnTo>
                  <a:lnTo>
                    <a:pt x="550" y="28"/>
                  </a:lnTo>
                  <a:lnTo>
                    <a:pt x="550" y="38"/>
                  </a:lnTo>
                  <a:lnTo>
                    <a:pt x="550" y="38"/>
                  </a:lnTo>
                  <a:lnTo>
                    <a:pt x="552" y="40"/>
                  </a:lnTo>
                  <a:lnTo>
                    <a:pt x="556" y="42"/>
                  </a:lnTo>
                  <a:lnTo>
                    <a:pt x="568" y="44"/>
                  </a:lnTo>
                  <a:lnTo>
                    <a:pt x="568" y="44"/>
                  </a:lnTo>
                  <a:lnTo>
                    <a:pt x="580" y="48"/>
                  </a:lnTo>
                  <a:lnTo>
                    <a:pt x="592" y="54"/>
                  </a:lnTo>
                  <a:lnTo>
                    <a:pt x="592" y="54"/>
                  </a:lnTo>
                  <a:lnTo>
                    <a:pt x="606" y="54"/>
                  </a:lnTo>
                  <a:lnTo>
                    <a:pt x="620" y="54"/>
                  </a:lnTo>
                  <a:lnTo>
                    <a:pt x="620" y="54"/>
                  </a:lnTo>
                  <a:lnTo>
                    <a:pt x="622" y="58"/>
                  </a:lnTo>
                  <a:lnTo>
                    <a:pt x="630" y="60"/>
                  </a:lnTo>
                  <a:lnTo>
                    <a:pt x="630" y="68"/>
                  </a:lnTo>
                  <a:lnTo>
                    <a:pt x="630" y="72"/>
                  </a:lnTo>
                  <a:lnTo>
                    <a:pt x="630" y="72"/>
                  </a:lnTo>
                  <a:lnTo>
                    <a:pt x="628" y="80"/>
                  </a:lnTo>
                  <a:lnTo>
                    <a:pt x="622" y="82"/>
                  </a:lnTo>
                  <a:lnTo>
                    <a:pt x="620" y="84"/>
                  </a:lnTo>
                  <a:lnTo>
                    <a:pt x="620" y="84"/>
                  </a:lnTo>
                  <a:lnTo>
                    <a:pt x="620" y="92"/>
                  </a:lnTo>
                  <a:lnTo>
                    <a:pt x="620" y="98"/>
                  </a:lnTo>
                  <a:lnTo>
                    <a:pt x="628" y="110"/>
                  </a:lnTo>
                  <a:lnTo>
                    <a:pt x="628" y="110"/>
                  </a:lnTo>
                  <a:lnTo>
                    <a:pt x="622" y="114"/>
                  </a:lnTo>
                  <a:lnTo>
                    <a:pt x="622" y="122"/>
                  </a:lnTo>
                  <a:lnTo>
                    <a:pt x="616" y="134"/>
                  </a:lnTo>
                  <a:lnTo>
                    <a:pt x="616" y="134"/>
                  </a:lnTo>
                  <a:lnTo>
                    <a:pt x="616" y="140"/>
                  </a:lnTo>
                  <a:lnTo>
                    <a:pt x="618" y="150"/>
                  </a:lnTo>
                  <a:lnTo>
                    <a:pt x="620" y="164"/>
                  </a:lnTo>
                  <a:lnTo>
                    <a:pt x="620" y="164"/>
                  </a:lnTo>
                  <a:lnTo>
                    <a:pt x="622" y="186"/>
                  </a:lnTo>
                  <a:lnTo>
                    <a:pt x="628" y="212"/>
                  </a:lnTo>
                  <a:lnTo>
                    <a:pt x="628" y="212"/>
                  </a:lnTo>
                  <a:lnTo>
                    <a:pt x="628" y="266"/>
                  </a:lnTo>
                  <a:lnTo>
                    <a:pt x="628" y="266"/>
                  </a:lnTo>
                  <a:lnTo>
                    <a:pt x="628" y="380"/>
                  </a:lnTo>
                  <a:lnTo>
                    <a:pt x="628" y="380"/>
                  </a:lnTo>
                  <a:lnTo>
                    <a:pt x="628" y="608"/>
                  </a:lnTo>
                  <a:lnTo>
                    <a:pt x="628" y="608"/>
                  </a:lnTo>
                  <a:lnTo>
                    <a:pt x="588" y="608"/>
                  </a:lnTo>
                  <a:lnTo>
                    <a:pt x="588" y="608"/>
                  </a:lnTo>
                  <a:lnTo>
                    <a:pt x="588" y="630"/>
                  </a:lnTo>
                  <a:lnTo>
                    <a:pt x="588" y="630"/>
                  </a:lnTo>
                  <a:lnTo>
                    <a:pt x="460" y="558"/>
                  </a:lnTo>
                  <a:lnTo>
                    <a:pt x="336" y="488"/>
                  </a:lnTo>
                  <a:lnTo>
                    <a:pt x="336" y="488"/>
                  </a:lnTo>
                  <a:lnTo>
                    <a:pt x="274" y="456"/>
                  </a:lnTo>
                  <a:lnTo>
                    <a:pt x="274" y="456"/>
                  </a:lnTo>
                  <a:lnTo>
                    <a:pt x="268" y="456"/>
                  </a:lnTo>
                  <a:lnTo>
                    <a:pt x="264" y="456"/>
                  </a:lnTo>
                  <a:lnTo>
                    <a:pt x="250" y="458"/>
                  </a:lnTo>
                  <a:lnTo>
                    <a:pt x="226" y="474"/>
                  </a:lnTo>
                  <a:lnTo>
                    <a:pt x="226" y="474"/>
                  </a:lnTo>
                  <a:lnTo>
                    <a:pt x="214" y="480"/>
                  </a:lnTo>
                  <a:lnTo>
                    <a:pt x="198" y="488"/>
                  </a:lnTo>
                  <a:lnTo>
                    <a:pt x="198" y="488"/>
                  </a:lnTo>
                  <a:lnTo>
                    <a:pt x="196" y="486"/>
                  </a:lnTo>
                  <a:lnTo>
                    <a:pt x="188" y="484"/>
                  </a:lnTo>
                  <a:lnTo>
                    <a:pt x="184" y="476"/>
                  </a:lnTo>
                  <a:lnTo>
                    <a:pt x="184" y="476"/>
                  </a:lnTo>
                  <a:lnTo>
                    <a:pt x="170" y="468"/>
                  </a:lnTo>
                  <a:lnTo>
                    <a:pt x="158" y="460"/>
                  </a:lnTo>
                  <a:lnTo>
                    <a:pt x="130" y="454"/>
                  </a:lnTo>
                  <a:lnTo>
                    <a:pt x="130" y="454"/>
                  </a:lnTo>
                  <a:lnTo>
                    <a:pt x="118" y="454"/>
                  </a:lnTo>
                  <a:lnTo>
                    <a:pt x="108" y="446"/>
                  </a:lnTo>
                  <a:lnTo>
                    <a:pt x="108" y="446"/>
                  </a:lnTo>
                  <a:lnTo>
                    <a:pt x="104" y="440"/>
                  </a:lnTo>
                  <a:lnTo>
                    <a:pt x="98" y="430"/>
                  </a:lnTo>
                  <a:lnTo>
                    <a:pt x="98" y="430"/>
                  </a:lnTo>
                  <a:lnTo>
                    <a:pt x="94" y="420"/>
                  </a:lnTo>
                  <a:lnTo>
                    <a:pt x="88" y="416"/>
                  </a:lnTo>
                  <a:lnTo>
                    <a:pt x="80" y="408"/>
                  </a:lnTo>
                  <a:lnTo>
                    <a:pt x="70" y="406"/>
                  </a:lnTo>
                  <a:lnTo>
                    <a:pt x="70" y="406"/>
                  </a:lnTo>
                  <a:lnTo>
                    <a:pt x="64" y="404"/>
                  </a:lnTo>
                  <a:lnTo>
                    <a:pt x="54" y="400"/>
                  </a:lnTo>
                  <a:lnTo>
                    <a:pt x="54" y="400"/>
                  </a:lnTo>
                  <a:lnTo>
                    <a:pt x="48" y="404"/>
                  </a:lnTo>
                  <a:lnTo>
                    <a:pt x="44" y="404"/>
                  </a:lnTo>
                  <a:lnTo>
                    <a:pt x="38" y="400"/>
                  </a:lnTo>
                  <a:lnTo>
                    <a:pt x="38" y="400"/>
                  </a:lnTo>
                  <a:lnTo>
                    <a:pt x="30" y="390"/>
                  </a:lnTo>
                  <a:lnTo>
                    <a:pt x="28" y="380"/>
                  </a:lnTo>
                  <a:lnTo>
                    <a:pt x="28" y="380"/>
                  </a:lnTo>
                  <a:lnTo>
                    <a:pt x="26" y="366"/>
                  </a:lnTo>
                  <a:lnTo>
                    <a:pt x="22" y="354"/>
                  </a:lnTo>
                  <a:lnTo>
                    <a:pt x="22" y="354"/>
                  </a:lnTo>
                  <a:lnTo>
                    <a:pt x="8" y="338"/>
                  </a:lnTo>
                  <a:lnTo>
                    <a:pt x="4" y="328"/>
                  </a:lnTo>
                  <a:lnTo>
                    <a:pt x="4" y="324"/>
                  </a:lnTo>
                  <a:lnTo>
                    <a:pt x="4" y="322"/>
                  </a:lnTo>
                  <a:lnTo>
                    <a:pt x="4" y="322"/>
                  </a:lnTo>
                  <a:lnTo>
                    <a:pt x="12" y="314"/>
                  </a:lnTo>
                  <a:lnTo>
                    <a:pt x="22" y="308"/>
                  </a:lnTo>
                  <a:lnTo>
                    <a:pt x="24" y="302"/>
                  </a:lnTo>
                  <a:lnTo>
                    <a:pt x="22" y="294"/>
                  </a:lnTo>
                  <a:lnTo>
                    <a:pt x="22" y="294"/>
                  </a:lnTo>
                  <a:lnTo>
                    <a:pt x="16" y="278"/>
                  </a:lnTo>
                  <a:lnTo>
                    <a:pt x="22" y="262"/>
                  </a:lnTo>
                  <a:lnTo>
                    <a:pt x="22" y="262"/>
                  </a:lnTo>
                  <a:lnTo>
                    <a:pt x="24" y="250"/>
                  </a:lnTo>
                  <a:lnTo>
                    <a:pt x="22" y="240"/>
                  </a:lnTo>
                  <a:lnTo>
                    <a:pt x="22" y="240"/>
                  </a:lnTo>
                  <a:lnTo>
                    <a:pt x="22" y="222"/>
                  </a:lnTo>
                  <a:lnTo>
                    <a:pt x="22" y="206"/>
                  </a:lnTo>
                  <a:lnTo>
                    <a:pt x="22" y="206"/>
                  </a:lnTo>
                  <a:lnTo>
                    <a:pt x="22" y="192"/>
                  </a:lnTo>
                  <a:lnTo>
                    <a:pt x="16" y="174"/>
                  </a:lnTo>
                  <a:lnTo>
                    <a:pt x="16" y="174"/>
                  </a:lnTo>
                  <a:lnTo>
                    <a:pt x="12" y="160"/>
                  </a:lnTo>
                  <a:lnTo>
                    <a:pt x="0" y="146"/>
                  </a:lnTo>
                  <a:lnTo>
                    <a:pt x="0" y="146"/>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35" name="ALGERIA"/>
            <p:cNvSpPr>
              <a:spLocks/>
            </p:cNvSpPr>
            <p:nvPr/>
          </p:nvSpPr>
          <p:spPr bwMode="auto">
            <a:xfrm>
              <a:off x="5549636" y="1214553"/>
              <a:ext cx="1053512" cy="1008261"/>
            </a:xfrm>
            <a:custGeom>
              <a:avLst/>
              <a:gdLst>
                <a:gd name="T0" fmla="*/ 2 w 824"/>
                <a:gd name="T1" fmla="*/ 396 h 840"/>
                <a:gd name="T2" fmla="*/ 44 w 824"/>
                <a:gd name="T3" fmla="*/ 366 h 840"/>
                <a:gd name="T4" fmla="*/ 70 w 824"/>
                <a:gd name="T5" fmla="*/ 354 h 840"/>
                <a:gd name="T6" fmla="*/ 86 w 824"/>
                <a:gd name="T7" fmla="*/ 350 h 840"/>
                <a:gd name="T8" fmla="*/ 134 w 824"/>
                <a:gd name="T9" fmla="*/ 336 h 840"/>
                <a:gd name="T10" fmla="*/ 170 w 824"/>
                <a:gd name="T11" fmla="*/ 304 h 840"/>
                <a:gd name="T12" fmla="*/ 202 w 824"/>
                <a:gd name="T13" fmla="*/ 286 h 840"/>
                <a:gd name="T14" fmla="*/ 192 w 824"/>
                <a:gd name="T15" fmla="*/ 270 h 840"/>
                <a:gd name="T16" fmla="*/ 216 w 824"/>
                <a:gd name="T17" fmla="*/ 256 h 840"/>
                <a:gd name="T18" fmla="*/ 260 w 824"/>
                <a:gd name="T19" fmla="*/ 234 h 840"/>
                <a:gd name="T20" fmla="*/ 296 w 824"/>
                <a:gd name="T21" fmla="*/ 230 h 840"/>
                <a:gd name="T22" fmla="*/ 286 w 824"/>
                <a:gd name="T23" fmla="*/ 204 h 840"/>
                <a:gd name="T24" fmla="*/ 282 w 824"/>
                <a:gd name="T25" fmla="*/ 170 h 840"/>
                <a:gd name="T26" fmla="*/ 276 w 824"/>
                <a:gd name="T27" fmla="*/ 160 h 840"/>
                <a:gd name="T28" fmla="*/ 276 w 824"/>
                <a:gd name="T29" fmla="*/ 124 h 840"/>
                <a:gd name="T30" fmla="*/ 264 w 824"/>
                <a:gd name="T31" fmla="*/ 102 h 840"/>
                <a:gd name="T32" fmla="*/ 284 w 824"/>
                <a:gd name="T33" fmla="*/ 84 h 840"/>
                <a:gd name="T34" fmla="*/ 304 w 824"/>
                <a:gd name="T35" fmla="*/ 68 h 840"/>
                <a:gd name="T36" fmla="*/ 322 w 824"/>
                <a:gd name="T37" fmla="*/ 66 h 840"/>
                <a:gd name="T38" fmla="*/ 350 w 824"/>
                <a:gd name="T39" fmla="*/ 56 h 840"/>
                <a:gd name="T40" fmla="*/ 406 w 824"/>
                <a:gd name="T41" fmla="*/ 28 h 840"/>
                <a:gd name="T42" fmla="*/ 456 w 824"/>
                <a:gd name="T43" fmla="*/ 16 h 840"/>
                <a:gd name="T44" fmla="*/ 474 w 824"/>
                <a:gd name="T45" fmla="*/ 12 h 840"/>
                <a:gd name="T46" fmla="*/ 530 w 824"/>
                <a:gd name="T47" fmla="*/ 8 h 840"/>
                <a:gd name="T48" fmla="*/ 568 w 824"/>
                <a:gd name="T49" fmla="*/ 16 h 840"/>
                <a:gd name="T50" fmla="*/ 594 w 824"/>
                <a:gd name="T51" fmla="*/ 6 h 840"/>
                <a:gd name="T52" fmla="*/ 626 w 824"/>
                <a:gd name="T53" fmla="*/ 8 h 840"/>
                <a:gd name="T54" fmla="*/ 642 w 824"/>
                <a:gd name="T55" fmla="*/ 0 h 840"/>
                <a:gd name="T56" fmla="*/ 666 w 824"/>
                <a:gd name="T57" fmla="*/ 8 h 840"/>
                <a:gd name="T58" fmla="*/ 682 w 824"/>
                <a:gd name="T59" fmla="*/ 18 h 840"/>
                <a:gd name="T60" fmla="*/ 676 w 824"/>
                <a:gd name="T61" fmla="*/ 52 h 840"/>
                <a:gd name="T62" fmla="*/ 676 w 824"/>
                <a:gd name="T63" fmla="*/ 108 h 840"/>
                <a:gd name="T64" fmla="*/ 646 w 824"/>
                <a:gd name="T65" fmla="*/ 152 h 840"/>
                <a:gd name="T66" fmla="*/ 664 w 824"/>
                <a:gd name="T67" fmla="*/ 190 h 840"/>
                <a:gd name="T68" fmla="*/ 686 w 824"/>
                <a:gd name="T69" fmla="*/ 226 h 840"/>
                <a:gd name="T70" fmla="*/ 714 w 824"/>
                <a:gd name="T71" fmla="*/ 266 h 840"/>
                <a:gd name="T72" fmla="*/ 726 w 824"/>
                <a:gd name="T73" fmla="*/ 330 h 840"/>
                <a:gd name="T74" fmla="*/ 738 w 824"/>
                <a:gd name="T75" fmla="*/ 370 h 840"/>
                <a:gd name="T76" fmla="*/ 738 w 824"/>
                <a:gd name="T77" fmla="*/ 428 h 840"/>
                <a:gd name="T78" fmla="*/ 734 w 824"/>
                <a:gd name="T79" fmla="*/ 468 h 840"/>
                <a:gd name="T80" fmla="*/ 726 w 824"/>
                <a:gd name="T81" fmla="*/ 508 h 840"/>
                <a:gd name="T82" fmla="*/ 744 w 824"/>
                <a:gd name="T83" fmla="*/ 556 h 840"/>
                <a:gd name="T84" fmla="*/ 766 w 824"/>
                <a:gd name="T85" fmla="*/ 594 h 840"/>
                <a:gd name="T86" fmla="*/ 806 w 824"/>
                <a:gd name="T87" fmla="*/ 606 h 840"/>
                <a:gd name="T88" fmla="*/ 816 w 824"/>
                <a:gd name="T89" fmla="*/ 644 h 840"/>
                <a:gd name="T90" fmla="*/ 648 w 824"/>
                <a:gd name="T91" fmla="*/ 756 h 840"/>
                <a:gd name="T92" fmla="*/ 578 w 824"/>
                <a:gd name="T93" fmla="*/ 822 h 840"/>
                <a:gd name="T94" fmla="*/ 520 w 824"/>
                <a:gd name="T95" fmla="*/ 834 h 840"/>
                <a:gd name="T96" fmla="*/ 474 w 824"/>
                <a:gd name="T97" fmla="*/ 828 h 840"/>
                <a:gd name="T98" fmla="*/ 462 w 824"/>
                <a:gd name="T99" fmla="*/ 800 h 840"/>
                <a:gd name="T100" fmla="*/ 432 w 824"/>
                <a:gd name="T101" fmla="*/ 786 h 840"/>
                <a:gd name="T102" fmla="*/ 406 w 824"/>
                <a:gd name="T103" fmla="*/ 770 h 840"/>
                <a:gd name="T104" fmla="*/ 392 w 824"/>
                <a:gd name="T105" fmla="*/ 748 h 840"/>
                <a:gd name="T106" fmla="*/ 352 w 824"/>
                <a:gd name="T107" fmla="*/ 718 h 840"/>
                <a:gd name="T108" fmla="*/ 0 w 824"/>
                <a:gd name="T109" fmla="*/ 464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4" h="840">
                  <a:moveTo>
                    <a:pt x="0" y="464"/>
                  </a:moveTo>
                  <a:lnTo>
                    <a:pt x="0" y="464"/>
                  </a:lnTo>
                  <a:lnTo>
                    <a:pt x="0" y="406"/>
                  </a:lnTo>
                  <a:lnTo>
                    <a:pt x="0" y="406"/>
                  </a:lnTo>
                  <a:lnTo>
                    <a:pt x="0" y="402"/>
                  </a:lnTo>
                  <a:lnTo>
                    <a:pt x="2" y="396"/>
                  </a:lnTo>
                  <a:lnTo>
                    <a:pt x="12" y="388"/>
                  </a:lnTo>
                  <a:lnTo>
                    <a:pt x="30" y="376"/>
                  </a:lnTo>
                  <a:lnTo>
                    <a:pt x="30" y="376"/>
                  </a:lnTo>
                  <a:lnTo>
                    <a:pt x="34" y="370"/>
                  </a:lnTo>
                  <a:lnTo>
                    <a:pt x="40" y="366"/>
                  </a:lnTo>
                  <a:lnTo>
                    <a:pt x="44" y="366"/>
                  </a:lnTo>
                  <a:lnTo>
                    <a:pt x="44" y="366"/>
                  </a:lnTo>
                  <a:lnTo>
                    <a:pt x="48" y="366"/>
                  </a:lnTo>
                  <a:lnTo>
                    <a:pt x="54" y="364"/>
                  </a:lnTo>
                  <a:lnTo>
                    <a:pt x="60" y="354"/>
                  </a:lnTo>
                  <a:lnTo>
                    <a:pt x="60" y="354"/>
                  </a:lnTo>
                  <a:lnTo>
                    <a:pt x="70" y="354"/>
                  </a:lnTo>
                  <a:lnTo>
                    <a:pt x="74" y="356"/>
                  </a:lnTo>
                  <a:lnTo>
                    <a:pt x="82" y="356"/>
                  </a:lnTo>
                  <a:lnTo>
                    <a:pt x="84" y="354"/>
                  </a:lnTo>
                  <a:lnTo>
                    <a:pt x="86" y="352"/>
                  </a:lnTo>
                  <a:lnTo>
                    <a:pt x="86" y="352"/>
                  </a:lnTo>
                  <a:lnTo>
                    <a:pt x="86" y="350"/>
                  </a:lnTo>
                  <a:lnTo>
                    <a:pt x="94" y="350"/>
                  </a:lnTo>
                  <a:lnTo>
                    <a:pt x="100" y="350"/>
                  </a:lnTo>
                  <a:lnTo>
                    <a:pt x="100" y="350"/>
                  </a:lnTo>
                  <a:lnTo>
                    <a:pt x="124" y="340"/>
                  </a:lnTo>
                  <a:lnTo>
                    <a:pt x="124" y="340"/>
                  </a:lnTo>
                  <a:lnTo>
                    <a:pt x="134" y="336"/>
                  </a:lnTo>
                  <a:lnTo>
                    <a:pt x="140" y="326"/>
                  </a:lnTo>
                  <a:lnTo>
                    <a:pt x="146" y="316"/>
                  </a:lnTo>
                  <a:lnTo>
                    <a:pt x="152" y="312"/>
                  </a:lnTo>
                  <a:lnTo>
                    <a:pt x="152" y="312"/>
                  </a:lnTo>
                  <a:lnTo>
                    <a:pt x="170" y="304"/>
                  </a:lnTo>
                  <a:lnTo>
                    <a:pt x="170" y="304"/>
                  </a:lnTo>
                  <a:lnTo>
                    <a:pt x="180" y="300"/>
                  </a:lnTo>
                  <a:lnTo>
                    <a:pt x="190" y="294"/>
                  </a:lnTo>
                  <a:lnTo>
                    <a:pt x="190" y="294"/>
                  </a:lnTo>
                  <a:lnTo>
                    <a:pt x="196" y="294"/>
                  </a:lnTo>
                  <a:lnTo>
                    <a:pt x="202" y="290"/>
                  </a:lnTo>
                  <a:lnTo>
                    <a:pt x="202" y="286"/>
                  </a:lnTo>
                  <a:lnTo>
                    <a:pt x="202" y="286"/>
                  </a:lnTo>
                  <a:lnTo>
                    <a:pt x="194" y="282"/>
                  </a:lnTo>
                  <a:lnTo>
                    <a:pt x="192" y="274"/>
                  </a:lnTo>
                  <a:lnTo>
                    <a:pt x="194" y="272"/>
                  </a:lnTo>
                  <a:lnTo>
                    <a:pt x="194" y="272"/>
                  </a:lnTo>
                  <a:lnTo>
                    <a:pt x="192" y="270"/>
                  </a:lnTo>
                  <a:lnTo>
                    <a:pt x="192" y="262"/>
                  </a:lnTo>
                  <a:lnTo>
                    <a:pt x="196" y="260"/>
                  </a:lnTo>
                  <a:lnTo>
                    <a:pt x="204" y="256"/>
                  </a:lnTo>
                  <a:lnTo>
                    <a:pt x="204" y="256"/>
                  </a:lnTo>
                  <a:lnTo>
                    <a:pt x="210" y="256"/>
                  </a:lnTo>
                  <a:lnTo>
                    <a:pt x="216" y="256"/>
                  </a:lnTo>
                  <a:lnTo>
                    <a:pt x="222" y="250"/>
                  </a:lnTo>
                  <a:lnTo>
                    <a:pt x="226" y="244"/>
                  </a:lnTo>
                  <a:lnTo>
                    <a:pt x="226" y="244"/>
                  </a:lnTo>
                  <a:lnTo>
                    <a:pt x="232" y="236"/>
                  </a:lnTo>
                  <a:lnTo>
                    <a:pt x="236" y="234"/>
                  </a:lnTo>
                  <a:lnTo>
                    <a:pt x="260" y="234"/>
                  </a:lnTo>
                  <a:lnTo>
                    <a:pt x="282" y="236"/>
                  </a:lnTo>
                  <a:lnTo>
                    <a:pt x="296" y="236"/>
                  </a:lnTo>
                  <a:lnTo>
                    <a:pt x="296" y="236"/>
                  </a:lnTo>
                  <a:lnTo>
                    <a:pt x="294" y="236"/>
                  </a:lnTo>
                  <a:lnTo>
                    <a:pt x="294" y="234"/>
                  </a:lnTo>
                  <a:lnTo>
                    <a:pt x="296" y="230"/>
                  </a:lnTo>
                  <a:lnTo>
                    <a:pt x="302" y="222"/>
                  </a:lnTo>
                  <a:lnTo>
                    <a:pt x="302" y="220"/>
                  </a:lnTo>
                  <a:lnTo>
                    <a:pt x="300" y="218"/>
                  </a:lnTo>
                  <a:lnTo>
                    <a:pt x="300" y="218"/>
                  </a:lnTo>
                  <a:lnTo>
                    <a:pt x="286" y="204"/>
                  </a:lnTo>
                  <a:lnTo>
                    <a:pt x="286" y="204"/>
                  </a:lnTo>
                  <a:lnTo>
                    <a:pt x="284" y="200"/>
                  </a:lnTo>
                  <a:lnTo>
                    <a:pt x="282" y="190"/>
                  </a:lnTo>
                  <a:lnTo>
                    <a:pt x="282" y="190"/>
                  </a:lnTo>
                  <a:lnTo>
                    <a:pt x="276" y="182"/>
                  </a:lnTo>
                  <a:lnTo>
                    <a:pt x="276" y="180"/>
                  </a:lnTo>
                  <a:lnTo>
                    <a:pt x="282" y="170"/>
                  </a:lnTo>
                  <a:lnTo>
                    <a:pt x="282" y="170"/>
                  </a:lnTo>
                  <a:lnTo>
                    <a:pt x="282" y="168"/>
                  </a:lnTo>
                  <a:lnTo>
                    <a:pt x="276" y="164"/>
                  </a:lnTo>
                  <a:lnTo>
                    <a:pt x="276" y="162"/>
                  </a:lnTo>
                  <a:lnTo>
                    <a:pt x="276" y="160"/>
                  </a:lnTo>
                  <a:lnTo>
                    <a:pt x="276" y="160"/>
                  </a:lnTo>
                  <a:lnTo>
                    <a:pt x="276" y="142"/>
                  </a:lnTo>
                  <a:lnTo>
                    <a:pt x="276" y="142"/>
                  </a:lnTo>
                  <a:lnTo>
                    <a:pt x="274" y="134"/>
                  </a:lnTo>
                  <a:lnTo>
                    <a:pt x="274" y="128"/>
                  </a:lnTo>
                  <a:lnTo>
                    <a:pt x="276" y="124"/>
                  </a:lnTo>
                  <a:lnTo>
                    <a:pt x="276" y="124"/>
                  </a:lnTo>
                  <a:lnTo>
                    <a:pt x="274" y="122"/>
                  </a:lnTo>
                  <a:lnTo>
                    <a:pt x="274" y="120"/>
                  </a:lnTo>
                  <a:lnTo>
                    <a:pt x="274" y="112"/>
                  </a:lnTo>
                  <a:lnTo>
                    <a:pt x="274" y="112"/>
                  </a:lnTo>
                  <a:lnTo>
                    <a:pt x="272" y="108"/>
                  </a:lnTo>
                  <a:lnTo>
                    <a:pt x="264" y="102"/>
                  </a:lnTo>
                  <a:lnTo>
                    <a:pt x="260" y="100"/>
                  </a:lnTo>
                  <a:lnTo>
                    <a:pt x="256" y="94"/>
                  </a:lnTo>
                  <a:lnTo>
                    <a:pt x="256" y="94"/>
                  </a:lnTo>
                  <a:lnTo>
                    <a:pt x="272" y="94"/>
                  </a:lnTo>
                  <a:lnTo>
                    <a:pt x="284" y="84"/>
                  </a:lnTo>
                  <a:lnTo>
                    <a:pt x="284" y="84"/>
                  </a:lnTo>
                  <a:lnTo>
                    <a:pt x="290" y="82"/>
                  </a:lnTo>
                  <a:lnTo>
                    <a:pt x="296" y="80"/>
                  </a:lnTo>
                  <a:lnTo>
                    <a:pt x="296" y="80"/>
                  </a:lnTo>
                  <a:lnTo>
                    <a:pt x="300" y="72"/>
                  </a:lnTo>
                  <a:lnTo>
                    <a:pt x="304" y="68"/>
                  </a:lnTo>
                  <a:lnTo>
                    <a:pt x="304" y="68"/>
                  </a:lnTo>
                  <a:lnTo>
                    <a:pt x="310" y="66"/>
                  </a:lnTo>
                  <a:lnTo>
                    <a:pt x="312" y="66"/>
                  </a:lnTo>
                  <a:lnTo>
                    <a:pt x="314" y="66"/>
                  </a:lnTo>
                  <a:lnTo>
                    <a:pt x="314" y="66"/>
                  </a:lnTo>
                  <a:lnTo>
                    <a:pt x="316" y="66"/>
                  </a:lnTo>
                  <a:lnTo>
                    <a:pt x="322" y="66"/>
                  </a:lnTo>
                  <a:lnTo>
                    <a:pt x="326" y="58"/>
                  </a:lnTo>
                  <a:lnTo>
                    <a:pt x="326" y="58"/>
                  </a:lnTo>
                  <a:lnTo>
                    <a:pt x="332" y="58"/>
                  </a:lnTo>
                  <a:lnTo>
                    <a:pt x="336" y="60"/>
                  </a:lnTo>
                  <a:lnTo>
                    <a:pt x="342" y="60"/>
                  </a:lnTo>
                  <a:lnTo>
                    <a:pt x="350" y="56"/>
                  </a:lnTo>
                  <a:lnTo>
                    <a:pt x="350" y="56"/>
                  </a:lnTo>
                  <a:lnTo>
                    <a:pt x="352" y="48"/>
                  </a:lnTo>
                  <a:lnTo>
                    <a:pt x="356" y="42"/>
                  </a:lnTo>
                  <a:lnTo>
                    <a:pt x="372" y="32"/>
                  </a:lnTo>
                  <a:lnTo>
                    <a:pt x="392" y="28"/>
                  </a:lnTo>
                  <a:lnTo>
                    <a:pt x="406" y="28"/>
                  </a:lnTo>
                  <a:lnTo>
                    <a:pt x="406" y="28"/>
                  </a:lnTo>
                  <a:lnTo>
                    <a:pt x="424" y="26"/>
                  </a:lnTo>
                  <a:lnTo>
                    <a:pt x="444" y="20"/>
                  </a:lnTo>
                  <a:lnTo>
                    <a:pt x="444" y="20"/>
                  </a:lnTo>
                  <a:lnTo>
                    <a:pt x="452" y="20"/>
                  </a:lnTo>
                  <a:lnTo>
                    <a:pt x="456" y="16"/>
                  </a:lnTo>
                  <a:lnTo>
                    <a:pt x="462" y="16"/>
                  </a:lnTo>
                  <a:lnTo>
                    <a:pt x="470" y="16"/>
                  </a:lnTo>
                  <a:lnTo>
                    <a:pt x="470" y="16"/>
                  </a:lnTo>
                  <a:lnTo>
                    <a:pt x="472" y="16"/>
                  </a:lnTo>
                  <a:lnTo>
                    <a:pt x="474" y="12"/>
                  </a:lnTo>
                  <a:lnTo>
                    <a:pt x="474" y="12"/>
                  </a:lnTo>
                  <a:lnTo>
                    <a:pt x="490" y="12"/>
                  </a:lnTo>
                  <a:lnTo>
                    <a:pt x="490" y="12"/>
                  </a:lnTo>
                  <a:lnTo>
                    <a:pt x="500" y="8"/>
                  </a:lnTo>
                  <a:lnTo>
                    <a:pt x="506" y="8"/>
                  </a:lnTo>
                  <a:lnTo>
                    <a:pt x="530" y="8"/>
                  </a:lnTo>
                  <a:lnTo>
                    <a:pt x="530" y="8"/>
                  </a:lnTo>
                  <a:lnTo>
                    <a:pt x="542" y="8"/>
                  </a:lnTo>
                  <a:lnTo>
                    <a:pt x="552" y="18"/>
                  </a:lnTo>
                  <a:lnTo>
                    <a:pt x="552" y="18"/>
                  </a:lnTo>
                  <a:lnTo>
                    <a:pt x="556" y="20"/>
                  </a:lnTo>
                  <a:lnTo>
                    <a:pt x="564" y="18"/>
                  </a:lnTo>
                  <a:lnTo>
                    <a:pt x="568" y="16"/>
                  </a:lnTo>
                  <a:lnTo>
                    <a:pt x="574" y="12"/>
                  </a:lnTo>
                  <a:lnTo>
                    <a:pt x="574" y="12"/>
                  </a:lnTo>
                  <a:lnTo>
                    <a:pt x="586" y="8"/>
                  </a:lnTo>
                  <a:lnTo>
                    <a:pt x="594" y="8"/>
                  </a:lnTo>
                  <a:lnTo>
                    <a:pt x="594" y="6"/>
                  </a:lnTo>
                  <a:lnTo>
                    <a:pt x="594" y="6"/>
                  </a:lnTo>
                  <a:lnTo>
                    <a:pt x="596" y="0"/>
                  </a:lnTo>
                  <a:lnTo>
                    <a:pt x="598" y="0"/>
                  </a:lnTo>
                  <a:lnTo>
                    <a:pt x="608" y="2"/>
                  </a:lnTo>
                  <a:lnTo>
                    <a:pt x="608" y="2"/>
                  </a:lnTo>
                  <a:lnTo>
                    <a:pt x="622" y="8"/>
                  </a:lnTo>
                  <a:lnTo>
                    <a:pt x="626" y="8"/>
                  </a:lnTo>
                  <a:lnTo>
                    <a:pt x="634" y="6"/>
                  </a:lnTo>
                  <a:lnTo>
                    <a:pt x="634" y="6"/>
                  </a:lnTo>
                  <a:lnTo>
                    <a:pt x="636" y="0"/>
                  </a:lnTo>
                  <a:lnTo>
                    <a:pt x="638" y="0"/>
                  </a:lnTo>
                  <a:lnTo>
                    <a:pt x="642" y="0"/>
                  </a:lnTo>
                  <a:lnTo>
                    <a:pt x="642" y="0"/>
                  </a:lnTo>
                  <a:lnTo>
                    <a:pt x="648" y="2"/>
                  </a:lnTo>
                  <a:lnTo>
                    <a:pt x="658" y="2"/>
                  </a:lnTo>
                  <a:lnTo>
                    <a:pt x="658" y="2"/>
                  </a:lnTo>
                  <a:lnTo>
                    <a:pt x="654" y="8"/>
                  </a:lnTo>
                  <a:lnTo>
                    <a:pt x="658" y="8"/>
                  </a:lnTo>
                  <a:lnTo>
                    <a:pt x="666" y="8"/>
                  </a:lnTo>
                  <a:lnTo>
                    <a:pt x="666" y="8"/>
                  </a:lnTo>
                  <a:lnTo>
                    <a:pt x="678" y="6"/>
                  </a:lnTo>
                  <a:lnTo>
                    <a:pt x="688" y="6"/>
                  </a:lnTo>
                  <a:lnTo>
                    <a:pt x="688" y="6"/>
                  </a:lnTo>
                  <a:lnTo>
                    <a:pt x="688" y="12"/>
                  </a:lnTo>
                  <a:lnTo>
                    <a:pt x="682" y="18"/>
                  </a:lnTo>
                  <a:lnTo>
                    <a:pt x="674" y="28"/>
                  </a:lnTo>
                  <a:lnTo>
                    <a:pt x="674" y="28"/>
                  </a:lnTo>
                  <a:lnTo>
                    <a:pt x="676" y="30"/>
                  </a:lnTo>
                  <a:lnTo>
                    <a:pt x="678" y="32"/>
                  </a:lnTo>
                  <a:lnTo>
                    <a:pt x="678" y="42"/>
                  </a:lnTo>
                  <a:lnTo>
                    <a:pt x="676" y="52"/>
                  </a:lnTo>
                  <a:lnTo>
                    <a:pt x="676" y="60"/>
                  </a:lnTo>
                  <a:lnTo>
                    <a:pt x="676" y="60"/>
                  </a:lnTo>
                  <a:lnTo>
                    <a:pt x="678" y="72"/>
                  </a:lnTo>
                  <a:lnTo>
                    <a:pt x="678" y="84"/>
                  </a:lnTo>
                  <a:lnTo>
                    <a:pt x="676" y="108"/>
                  </a:lnTo>
                  <a:lnTo>
                    <a:pt x="676" y="108"/>
                  </a:lnTo>
                  <a:lnTo>
                    <a:pt x="672" y="120"/>
                  </a:lnTo>
                  <a:lnTo>
                    <a:pt x="664" y="128"/>
                  </a:lnTo>
                  <a:lnTo>
                    <a:pt x="648" y="140"/>
                  </a:lnTo>
                  <a:lnTo>
                    <a:pt x="648" y="140"/>
                  </a:lnTo>
                  <a:lnTo>
                    <a:pt x="646" y="148"/>
                  </a:lnTo>
                  <a:lnTo>
                    <a:pt x="646" y="152"/>
                  </a:lnTo>
                  <a:lnTo>
                    <a:pt x="648" y="164"/>
                  </a:lnTo>
                  <a:lnTo>
                    <a:pt x="648" y="164"/>
                  </a:lnTo>
                  <a:lnTo>
                    <a:pt x="654" y="180"/>
                  </a:lnTo>
                  <a:lnTo>
                    <a:pt x="658" y="188"/>
                  </a:lnTo>
                  <a:lnTo>
                    <a:pt x="664" y="190"/>
                  </a:lnTo>
                  <a:lnTo>
                    <a:pt x="664" y="190"/>
                  </a:lnTo>
                  <a:lnTo>
                    <a:pt x="666" y="192"/>
                  </a:lnTo>
                  <a:lnTo>
                    <a:pt x="672" y="194"/>
                  </a:lnTo>
                  <a:lnTo>
                    <a:pt x="676" y="208"/>
                  </a:lnTo>
                  <a:lnTo>
                    <a:pt x="678" y="218"/>
                  </a:lnTo>
                  <a:lnTo>
                    <a:pt x="686" y="226"/>
                  </a:lnTo>
                  <a:lnTo>
                    <a:pt x="686" y="226"/>
                  </a:lnTo>
                  <a:lnTo>
                    <a:pt x="694" y="232"/>
                  </a:lnTo>
                  <a:lnTo>
                    <a:pt x="704" y="236"/>
                  </a:lnTo>
                  <a:lnTo>
                    <a:pt x="704" y="236"/>
                  </a:lnTo>
                  <a:lnTo>
                    <a:pt x="706" y="244"/>
                  </a:lnTo>
                  <a:lnTo>
                    <a:pt x="708" y="250"/>
                  </a:lnTo>
                  <a:lnTo>
                    <a:pt x="714" y="266"/>
                  </a:lnTo>
                  <a:lnTo>
                    <a:pt x="714" y="266"/>
                  </a:lnTo>
                  <a:lnTo>
                    <a:pt x="722" y="296"/>
                  </a:lnTo>
                  <a:lnTo>
                    <a:pt x="726" y="312"/>
                  </a:lnTo>
                  <a:lnTo>
                    <a:pt x="726" y="326"/>
                  </a:lnTo>
                  <a:lnTo>
                    <a:pt x="726" y="326"/>
                  </a:lnTo>
                  <a:lnTo>
                    <a:pt x="726" y="330"/>
                  </a:lnTo>
                  <a:lnTo>
                    <a:pt x="722" y="334"/>
                  </a:lnTo>
                  <a:lnTo>
                    <a:pt x="718" y="336"/>
                  </a:lnTo>
                  <a:lnTo>
                    <a:pt x="722" y="340"/>
                  </a:lnTo>
                  <a:lnTo>
                    <a:pt x="722" y="340"/>
                  </a:lnTo>
                  <a:lnTo>
                    <a:pt x="732" y="354"/>
                  </a:lnTo>
                  <a:lnTo>
                    <a:pt x="738" y="370"/>
                  </a:lnTo>
                  <a:lnTo>
                    <a:pt x="738" y="370"/>
                  </a:lnTo>
                  <a:lnTo>
                    <a:pt x="738" y="384"/>
                  </a:lnTo>
                  <a:lnTo>
                    <a:pt x="738" y="402"/>
                  </a:lnTo>
                  <a:lnTo>
                    <a:pt x="734" y="416"/>
                  </a:lnTo>
                  <a:lnTo>
                    <a:pt x="738" y="428"/>
                  </a:lnTo>
                  <a:lnTo>
                    <a:pt x="738" y="428"/>
                  </a:lnTo>
                  <a:lnTo>
                    <a:pt x="742" y="434"/>
                  </a:lnTo>
                  <a:lnTo>
                    <a:pt x="742" y="438"/>
                  </a:lnTo>
                  <a:lnTo>
                    <a:pt x="738" y="452"/>
                  </a:lnTo>
                  <a:lnTo>
                    <a:pt x="738" y="452"/>
                  </a:lnTo>
                  <a:lnTo>
                    <a:pt x="734" y="458"/>
                  </a:lnTo>
                  <a:lnTo>
                    <a:pt x="734" y="468"/>
                  </a:lnTo>
                  <a:lnTo>
                    <a:pt x="742" y="484"/>
                  </a:lnTo>
                  <a:lnTo>
                    <a:pt x="742" y="484"/>
                  </a:lnTo>
                  <a:lnTo>
                    <a:pt x="742" y="492"/>
                  </a:lnTo>
                  <a:lnTo>
                    <a:pt x="738" y="498"/>
                  </a:lnTo>
                  <a:lnTo>
                    <a:pt x="726" y="508"/>
                  </a:lnTo>
                  <a:lnTo>
                    <a:pt x="726" y="508"/>
                  </a:lnTo>
                  <a:lnTo>
                    <a:pt x="722" y="514"/>
                  </a:lnTo>
                  <a:lnTo>
                    <a:pt x="722" y="516"/>
                  </a:lnTo>
                  <a:lnTo>
                    <a:pt x="726" y="526"/>
                  </a:lnTo>
                  <a:lnTo>
                    <a:pt x="742" y="544"/>
                  </a:lnTo>
                  <a:lnTo>
                    <a:pt x="742" y="544"/>
                  </a:lnTo>
                  <a:lnTo>
                    <a:pt x="744" y="556"/>
                  </a:lnTo>
                  <a:lnTo>
                    <a:pt x="746" y="568"/>
                  </a:lnTo>
                  <a:lnTo>
                    <a:pt x="748" y="580"/>
                  </a:lnTo>
                  <a:lnTo>
                    <a:pt x="756" y="590"/>
                  </a:lnTo>
                  <a:lnTo>
                    <a:pt x="756" y="590"/>
                  </a:lnTo>
                  <a:lnTo>
                    <a:pt x="762" y="594"/>
                  </a:lnTo>
                  <a:lnTo>
                    <a:pt x="766" y="594"/>
                  </a:lnTo>
                  <a:lnTo>
                    <a:pt x="774" y="590"/>
                  </a:lnTo>
                  <a:lnTo>
                    <a:pt x="774" y="590"/>
                  </a:lnTo>
                  <a:lnTo>
                    <a:pt x="784" y="594"/>
                  </a:lnTo>
                  <a:lnTo>
                    <a:pt x="796" y="598"/>
                  </a:lnTo>
                  <a:lnTo>
                    <a:pt x="796" y="598"/>
                  </a:lnTo>
                  <a:lnTo>
                    <a:pt x="806" y="606"/>
                  </a:lnTo>
                  <a:lnTo>
                    <a:pt x="812" y="610"/>
                  </a:lnTo>
                  <a:lnTo>
                    <a:pt x="822" y="630"/>
                  </a:lnTo>
                  <a:lnTo>
                    <a:pt x="822" y="630"/>
                  </a:lnTo>
                  <a:lnTo>
                    <a:pt x="824" y="636"/>
                  </a:lnTo>
                  <a:lnTo>
                    <a:pt x="816" y="644"/>
                  </a:lnTo>
                  <a:lnTo>
                    <a:pt x="816" y="644"/>
                  </a:lnTo>
                  <a:lnTo>
                    <a:pt x="788" y="660"/>
                  </a:lnTo>
                  <a:lnTo>
                    <a:pt x="788" y="660"/>
                  </a:lnTo>
                  <a:lnTo>
                    <a:pt x="732" y="698"/>
                  </a:lnTo>
                  <a:lnTo>
                    <a:pt x="674" y="738"/>
                  </a:lnTo>
                  <a:lnTo>
                    <a:pt x="674" y="738"/>
                  </a:lnTo>
                  <a:lnTo>
                    <a:pt x="648" y="756"/>
                  </a:lnTo>
                  <a:lnTo>
                    <a:pt x="624" y="778"/>
                  </a:lnTo>
                  <a:lnTo>
                    <a:pt x="624" y="778"/>
                  </a:lnTo>
                  <a:lnTo>
                    <a:pt x="604" y="798"/>
                  </a:lnTo>
                  <a:lnTo>
                    <a:pt x="604" y="798"/>
                  </a:lnTo>
                  <a:lnTo>
                    <a:pt x="592" y="810"/>
                  </a:lnTo>
                  <a:lnTo>
                    <a:pt x="578" y="822"/>
                  </a:lnTo>
                  <a:lnTo>
                    <a:pt x="578" y="822"/>
                  </a:lnTo>
                  <a:lnTo>
                    <a:pt x="566" y="826"/>
                  </a:lnTo>
                  <a:lnTo>
                    <a:pt x="552" y="828"/>
                  </a:lnTo>
                  <a:lnTo>
                    <a:pt x="552" y="828"/>
                  </a:lnTo>
                  <a:lnTo>
                    <a:pt x="520" y="834"/>
                  </a:lnTo>
                  <a:lnTo>
                    <a:pt x="520" y="834"/>
                  </a:lnTo>
                  <a:lnTo>
                    <a:pt x="492" y="840"/>
                  </a:lnTo>
                  <a:lnTo>
                    <a:pt x="476" y="840"/>
                  </a:lnTo>
                  <a:lnTo>
                    <a:pt x="472" y="838"/>
                  </a:lnTo>
                  <a:lnTo>
                    <a:pt x="472" y="834"/>
                  </a:lnTo>
                  <a:lnTo>
                    <a:pt x="472" y="834"/>
                  </a:lnTo>
                  <a:lnTo>
                    <a:pt x="474" y="828"/>
                  </a:lnTo>
                  <a:lnTo>
                    <a:pt x="474" y="820"/>
                  </a:lnTo>
                  <a:lnTo>
                    <a:pt x="474" y="820"/>
                  </a:lnTo>
                  <a:lnTo>
                    <a:pt x="474" y="812"/>
                  </a:lnTo>
                  <a:lnTo>
                    <a:pt x="474" y="806"/>
                  </a:lnTo>
                  <a:lnTo>
                    <a:pt x="474" y="806"/>
                  </a:lnTo>
                  <a:lnTo>
                    <a:pt x="462" y="800"/>
                  </a:lnTo>
                  <a:lnTo>
                    <a:pt x="450" y="796"/>
                  </a:lnTo>
                  <a:lnTo>
                    <a:pt x="450" y="796"/>
                  </a:lnTo>
                  <a:lnTo>
                    <a:pt x="440" y="788"/>
                  </a:lnTo>
                  <a:lnTo>
                    <a:pt x="434" y="786"/>
                  </a:lnTo>
                  <a:lnTo>
                    <a:pt x="432" y="786"/>
                  </a:lnTo>
                  <a:lnTo>
                    <a:pt x="432" y="786"/>
                  </a:lnTo>
                  <a:lnTo>
                    <a:pt x="430" y="788"/>
                  </a:lnTo>
                  <a:lnTo>
                    <a:pt x="422" y="788"/>
                  </a:lnTo>
                  <a:lnTo>
                    <a:pt x="420" y="782"/>
                  </a:lnTo>
                  <a:lnTo>
                    <a:pt x="412" y="778"/>
                  </a:lnTo>
                  <a:lnTo>
                    <a:pt x="406" y="770"/>
                  </a:lnTo>
                  <a:lnTo>
                    <a:pt x="406" y="770"/>
                  </a:lnTo>
                  <a:lnTo>
                    <a:pt x="394" y="766"/>
                  </a:lnTo>
                  <a:lnTo>
                    <a:pt x="394" y="766"/>
                  </a:lnTo>
                  <a:lnTo>
                    <a:pt x="392" y="760"/>
                  </a:lnTo>
                  <a:lnTo>
                    <a:pt x="392" y="756"/>
                  </a:lnTo>
                  <a:lnTo>
                    <a:pt x="392" y="752"/>
                  </a:lnTo>
                  <a:lnTo>
                    <a:pt x="392" y="748"/>
                  </a:lnTo>
                  <a:lnTo>
                    <a:pt x="392" y="748"/>
                  </a:lnTo>
                  <a:lnTo>
                    <a:pt x="384" y="740"/>
                  </a:lnTo>
                  <a:lnTo>
                    <a:pt x="376" y="738"/>
                  </a:lnTo>
                  <a:lnTo>
                    <a:pt x="376" y="738"/>
                  </a:lnTo>
                  <a:lnTo>
                    <a:pt x="352" y="718"/>
                  </a:lnTo>
                  <a:lnTo>
                    <a:pt x="352" y="718"/>
                  </a:lnTo>
                  <a:lnTo>
                    <a:pt x="294" y="676"/>
                  </a:lnTo>
                  <a:lnTo>
                    <a:pt x="294" y="676"/>
                  </a:lnTo>
                  <a:lnTo>
                    <a:pt x="176" y="586"/>
                  </a:lnTo>
                  <a:lnTo>
                    <a:pt x="58" y="504"/>
                  </a:lnTo>
                  <a:lnTo>
                    <a:pt x="58" y="504"/>
                  </a:lnTo>
                  <a:lnTo>
                    <a:pt x="0" y="464"/>
                  </a:lnTo>
                  <a:lnTo>
                    <a:pt x="0" y="46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36" name="MOROCCO"/>
            <p:cNvSpPr>
              <a:spLocks/>
            </p:cNvSpPr>
            <p:nvPr/>
          </p:nvSpPr>
          <p:spPr bwMode="auto">
            <a:xfrm>
              <a:off x="5316944" y="1284171"/>
              <a:ext cx="618810" cy="468121"/>
            </a:xfrm>
            <a:custGeom>
              <a:avLst/>
              <a:gdLst>
                <a:gd name="T0" fmla="*/ 10 w 484"/>
                <a:gd name="T1" fmla="*/ 376 h 390"/>
                <a:gd name="T2" fmla="*/ 64 w 484"/>
                <a:gd name="T3" fmla="*/ 360 h 390"/>
                <a:gd name="T4" fmla="*/ 108 w 484"/>
                <a:gd name="T5" fmla="*/ 324 h 390"/>
                <a:gd name="T6" fmla="*/ 140 w 484"/>
                <a:gd name="T7" fmla="*/ 284 h 390"/>
                <a:gd name="T8" fmla="*/ 140 w 484"/>
                <a:gd name="T9" fmla="*/ 254 h 390"/>
                <a:gd name="T10" fmla="*/ 134 w 484"/>
                <a:gd name="T11" fmla="*/ 244 h 390"/>
                <a:gd name="T12" fmla="*/ 134 w 484"/>
                <a:gd name="T13" fmla="*/ 226 h 390"/>
                <a:gd name="T14" fmla="*/ 150 w 484"/>
                <a:gd name="T15" fmla="*/ 186 h 390"/>
                <a:gd name="T16" fmla="*/ 158 w 484"/>
                <a:gd name="T17" fmla="*/ 162 h 390"/>
                <a:gd name="T18" fmla="*/ 182 w 484"/>
                <a:gd name="T19" fmla="*/ 132 h 390"/>
                <a:gd name="T20" fmla="*/ 222 w 484"/>
                <a:gd name="T21" fmla="*/ 110 h 390"/>
                <a:gd name="T22" fmla="*/ 258 w 484"/>
                <a:gd name="T23" fmla="*/ 84 h 390"/>
                <a:gd name="T24" fmla="*/ 284 w 484"/>
                <a:gd name="T25" fmla="*/ 18 h 390"/>
                <a:gd name="T26" fmla="*/ 294 w 484"/>
                <a:gd name="T27" fmla="*/ 2 h 390"/>
                <a:gd name="T28" fmla="*/ 310 w 484"/>
                <a:gd name="T29" fmla="*/ 0 h 390"/>
                <a:gd name="T30" fmla="*/ 322 w 484"/>
                <a:gd name="T31" fmla="*/ 18 h 390"/>
                <a:gd name="T32" fmla="*/ 350 w 484"/>
                <a:gd name="T33" fmla="*/ 34 h 390"/>
                <a:gd name="T34" fmla="*/ 402 w 484"/>
                <a:gd name="T35" fmla="*/ 30 h 390"/>
                <a:gd name="T36" fmla="*/ 412 w 484"/>
                <a:gd name="T37" fmla="*/ 30 h 390"/>
                <a:gd name="T38" fmla="*/ 414 w 484"/>
                <a:gd name="T39" fmla="*/ 30 h 390"/>
                <a:gd name="T40" fmla="*/ 430 w 484"/>
                <a:gd name="T41" fmla="*/ 38 h 390"/>
                <a:gd name="T42" fmla="*/ 442 w 484"/>
                <a:gd name="T43" fmla="*/ 42 h 390"/>
                <a:gd name="T44" fmla="*/ 456 w 484"/>
                <a:gd name="T45" fmla="*/ 62 h 390"/>
                <a:gd name="T46" fmla="*/ 456 w 484"/>
                <a:gd name="T47" fmla="*/ 70 h 390"/>
                <a:gd name="T48" fmla="*/ 460 w 484"/>
                <a:gd name="T49" fmla="*/ 92 h 390"/>
                <a:gd name="T50" fmla="*/ 464 w 484"/>
                <a:gd name="T51" fmla="*/ 116 h 390"/>
                <a:gd name="T52" fmla="*/ 466 w 484"/>
                <a:gd name="T53" fmla="*/ 134 h 390"/>
                <a:gd name="T54" fmla="*/ 476 w 484"/>
                <a:gd name="T55" fmla="*/ 152 h 390"/>
                <a:gd name="T56" fmla="*/ 484 w 484"/>
                <a:gd name="T57" fmla="*/ 164 h 390"/>
                <a:gd name="T58" fmla="*/ 480 w 484"/>
                <a:gd name="T59" fmla="*/ 180 h 390"/>
                <a:gd name="T60" fmla="*/ 420 w 484"/>
                <a:gd name="T61" fmla="*/ 176 h 390"/>
                <a:gd name="T62" fmla="*/ 404 w 484"/>
                <a:gd name="T63" fmla="*/ 192 h 390"/>
                <a:gd name="T64" fmla="*/ 386 w 484"/>
                <a:gd name="T65" fmla="*/ 200 h 390"/>
                <a:gd name="T66" fmla="*/ 376 w 484"/>
                <a:gd name="T67" fmla="*/ 214 h 390"/>
                <a:gd name="T68" fmla="*/ 380 w 484"/>
                <a:gd name="T69" fmla="*/ 226 h 390"/>
                <a:gd name="T70" fmla="*/ 380 w 484"/>
                <a:gd name="T71" fmla="*/ 236 h 390"/>
                <a:gd name="T72" fmla="*/ 360 w 484"/>
                <a:gd name="T73" fmla="*/ 244 h 390"/>
                <a:gd name="T74" fmla="*/ 334 w 484"/>
                <a:gd name="T75" fmla="*/ 254 h 390"/>
                <a:gd name="T76" fmla="*/ 316 w 484"/>
                <a:gd name="T77" fmla="*/ 278 h 390"/>
                <a:gd name="T78" fmla="*/ 284 w 484"/>
                <a:gd name="T79" fmla="*/ 286 h 390"/>
                <a:gd name="T80" fmla="*/ 268 w 484"/>
                <a:gd name="T81" fmla="*/ 294 h 390"/>
                <a:gd name="T82" fmla="*/ 244 w 484"/>
                <a:gd name="T83" fmla="*/ 296 h 390"/>
                <a:gd name="T84" fmla="*/ 234 w 484"/>
                <a:gd name="T85" fmla="*/ 306 h 390"/>
                <a:gd name="T86" fmla="*/ 214 w 484"/>
                <a:gd name="T87" fmla="*/ 314 h 390"/>
                <a:gd name="T88" fmla="*/ 198 w 484"/>
                <a:gd name="T89" fmla="*/ 332 h 390"/>
                <a:gd name="T90" fmla="*/ 182 w 484"/>
                <a:gd name="T91" fmla="*/ 350 h 390"/>
                <a:gd name="T92" fmla="*/ 174 w 484"/>
                <a:gd name="T93" fmla="*/ 388 h 390"/>
                <a:gd name="T94" fmla="*/ 0 w 484"/>
                <a:gd name="T95" fmla="*/ 38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390">
                  <a:moveTo>
                    <a:pt x="0" y="388"/>
                  </a:moveTo>
                  <a:lnTo>
                    <a:pt x="0" y="388"/>
                  </a:lnTo>
                  <a:lnTo>
                    <a:pt x="10" y="376"/>
                  </a:lnTo>
                  <a:lnTo>
                    <a:pt x="10" y="376"/>
                  </a:lnTo>
                  <a:lnTo>
                    <a:pt x="36" y="374"/>
                  </a:lnTo>
                  <a:lnTo>
                    <a:pt x="36" y="374"/>
                  </a:lnTo>
                  <a:lnTo>
                    <a:pt x="54" y="366"/>
                  </a:lnTo>
                  <a:lnTo>
                    <a:pt x="64" y="360"/>
                  </a:lnTo>
                  <a:lnTo>
                    <a:pt x="74" y="354"/>
                  </a:lnTo>
                  <a:lnTo>
                    <a:pt x="74" y="354"/>
                  </a:lnTo>
                  <a:lnTo>
                    <a:pt x="108" y="324"/>
                  </a:lnTo>
                  <a:lnTo>
                    <a:pt x="108" y="324"/>
                  </a:lnTo>
                  <a:lnTo>
                    <a:pt x="120" y="308"/>
                  </a:lnTo>
                  <a:lnTo>
                    <a:pt x="132" y="294"/>
                  </a:lnTo>
                  <a:lnTo>
                    <a:pt x="132" y="294"/>
                  </a:lnTo>
                  <a:lnTo>
                    <a:pt x="140" y="284"/>
                  </a:lnTo>
                  <a:lnTo>
                    <a:pt x="142" y="276"/>
                  </a:lnTo>
                  <a:lnTo>
                    <a:pt x="144" y="264"/>
                  </a:lnTo>
                  <a:lnTo>
                    <a:pt x="142" y="258"/>
                  </a:lnTo>
                  <a:lnTo>
                    <a:pt x="140" y="254"/>
                  </a:lnTo>
                  <a:lnTo>
                    <a:pt x="140" y="254"/>
                  </a:lnTo>
                  <a:lnTo>
                    <a:pt x="134" y="252"/>
                  </a:lnTo>
                  <a:lnTo>
                    <a:pt x="132" y="246"/>
                  </a:lnTo>
                  <a:lnTo>
                    <a:pt x="134" y="244"/>
                  </a:lnTo>
                  <a:lnTo>
                    <a:pt x="134" y="244"/>
                  </a:lnTo>
                  <a:lnTo>
                    <a:pt x="134" y="236"/>
                  </a:lnTo>
                  <a:lnTo>
                    <a:pt x="134" y="226"/>
                  </a:lnTo>
                  <a:lnTo>
                    <a:pt x="134" y="226"/>
                  </a:lnTo>
                  <a:lnTo>
                    <a:pt x="134" y="214"/>
                  </a:lnTo>
                  <a:lnTo>
                    <a:pt x="140" y="204"/>
                  </a:lnTo>
                  <a:lnTo>
                    <a:pt x="150" y="186"/>
                  </a:lnTo>
                  <a:lnTo>
                    <a:pt x="150" y="186"/>
                  </a:lnTo>
                  <a:lnTo>
                    <a:pt x="154" y="180"/>
                  </a:lnTo>
                  <a:lnTo>
                    <a:pt x="158" y="174"/>
                  </a:lnTo>
                  <a:lnTo>
                    <a:pt x="158" y="162"/>
                  </a:lnTo>
                  <a:lnTo>
                    <a:pt x="158" y="162"/>
                  </a:lnTo>
                  <a:lnTo>
                    <a:pt x="162" y="152"/>
                  </a:lnTo>
                  <a:lnTo>
                    <a:pt x="170" y="146"/>
                  </a:lnTo>
                  <a:lnTo>
                    <a:pt x="170" y="146"/>
                  </a:lnTo>
                  <a:lnTo>
                    <a:pt x="182" y="132"/>
                  </a:lnTo>
                  <a:lnTo>
                    <a:pt x="190" y="124"/>
                  </a:lnTo>
                  <a:lnTo>
                    <a:pt x="200" y="120"/>
                  </a:lnTo>
                  <a:lnTo>
                    <a:pt x="200" y="120"/>
                  </a:lnTo>
                  <a:lnTo>
                    <a:pt x="222" y="110"/>
                  </a:lnTo>
                  <a:lnTo>
                    <a:pt x="240" y="102"/>
                  </a:lnTo>
                  <a:lnTo>
                    <a:pt x="240" y="102"/>
                  </a:lnTo>
                  <a:lnTo>
                    <a:pt x="250" y="94"/>
                  </a:lnTo>
                  <a:lnTo>
                    <a:pt x="258" y="84"/>
                  </a:lnTo>
                  <a:lnTo>
                    <a:pt x="270" y="64"/>
                  </a:lnTo>
                  <a:lnTo>
                    <a:pt x="280" y="42"/>
                  </a:lnTo>
                  <a:lnTo>
                    <a:pt x="284" y="18"/>
                  </a:lnTo>
                  <a:lnTo>
                    <a:pt x="284" y="18"/>
                  </a:lnTo>
                  <a:lnTo>
                    <a:pt x="290" y="10"/>
                  </a:lnTo>
                  <a:lnTo>
                    <a:pt x="292" y="8"/>
                  </a:lnTo>
                  <a:lnTo>
                    <a:pt x="294" y="2"/>
                  </a:lnTo>
                  <a:lnTo>
                    <a:pt x="294" y="2"/>
                  </a:lnTo>
                  <a:lnTo>
                    <a:pt x="302" y="2"/>
                  </a:lnTo>
                  <a:lnTo>
                    <a:pt x="306" y="0"/>
                  </a:lnTo>
                  <a:lnTo>
                    <a:pt x="306" y="0"/>
                  </a:lnTo>
                  <a:lnTo>
                    <a:pt x="310" y="0"/>
                  </a:lnTo>
                  <a:lnTo>
                    <a:pt x="312" y="0"/>
                  </a:lnTo>
                  <a:lnTo>
                    <a:pt x="316" y="10"/>
                  </a:lnTo>
                  <a:lnTo>
                    <a:pt x="316" y="10"/>
                  </a:lnTo>
                  <a:lnTo>
                    <a:pt x="322" y="18"/>
                  </a:lnTo>
                  <a:lnTo>
                    <a:pt x="332" y="24"/>
                  </a:lnTo>
                  <a:lnTo>
                    <a:pt x="332" y="24"/>
                  </a:lnTo>
                  <a:lnTo>
                    <a:pt x="342" y="30"/>
                  </a:lnTo>
                  <a:lnTo>
                    <a:pt x="350" y="34"/>
                  </a:lnTo>
                  <a:lnTo>
                    <a:pt x="372" y="30"/>
                  </a:lnTo>
                  <a:lnTo>
                    <a:pt x="372" y="30"/>
                  </a:lnTo>
                  <a:lnTo>
                    <a:pt x="392" y="30"/>
                  </a:lnTo>
                  <a:lnTo>
                    <a:pt x="402" y="30"/>
                  </a:lnTo>
                  <a:lnTo>
                    <a:pt x="404" y="28"/>
                  </a:lnTo>
                  <a:lnTo>
                    <a:pt x="410" y="22"/>
                  </a:lnTo>
                  <a:lnTo>
                    <a:pt x="410" y="22"/>
                  </a:lnTo>
                  <a:lnTo>
                    <a:pt x="412" y="30"/>
                  </a:lnTo>
                  <a:lnTo>
                    <a:pt x="412" y="30"/>
                  </a:lnTo>
                  <a:lnTo>
                    <a:pt x="414" y="38"/>
                  </a:lnTo>
                  <a:lnTo>
                    <a:pt x="416" y="34"/>
                  </a:lnTo>
                  <a:lnTo>
                    <a:pt x="414" y="30"/>
                  </a:lnTo>
                  <a:lnTo>
                    <a:pt x="414" y="30"/>
                  </a:lnTo>
                  <a:lnTo>
                    <a:pt x="420" y="38"/>
                  </a:lnTo>
                  <a:lnTo>
                    <a:pt x="430" y="38"/>
                  </a:lnTo>
                  <a:lnTo>
                    <a:pt x="430" y="38"/>
                  </a:lnTo>
                  <a:lnTo>
                    <a:pt x="432" y="38"/>
                  </a:lnTo>
                  <a:lnTo>
                    <a:pt x="436" y="38"/>
                  </a:lnTo>
                  <a:lnTo>
                    <a:pt x="442" y="42"/>
                  </a:lnTo>
                  <a:lnTo>
                    <a:pt x="442" y="42"/>
                  </a:lnTo>
                  <a:lnTo>
                    <a:pt x="446" y="44"/>
                  </a:lnTo>
                  <a:lnTo>
                    <a:pt x="454" y="52"/>
                  </a:lnTo>
                  <a:lnTo>
                    <a:pt x="454" y="52"/>
                  </a:lnTo>
                  <a:lnTo>
                    <a:pt x="456" y="62"/>
                  </a:lnTo>
                  <a:lnTo>
                    <a:pt x="456" y="64"/>
                  </a:lnTo>
                  <a:lnTo>
                    <a:pt x="460" y="66"/>
                  </a:lnTo>
                  <a:lnTo>
                    <a:pt x="460" y="66"/>
                  </a:lnTo>
                  <a:lnTo>
                    <a:pt x="456" y="70"/>
                  </a:lnTo>
                  <a:lnTo>
                    <a:pt x="456" y="74"/>
                  </a:lnTo>
                  <a:lnTo>
                    <a:pt x="460" y="80"/>
                  </a:lnTo>
                  <a:lnTo>
                    <a:pt x="460" y="80"/>
                  </a:lnTo>
                  <a:lnTo>
                    <a:pt x="460" y="92"/>
                  </a:lnTo>
                  <a:lnTo>
                    <a:pt x="460" y="102"/>
                  </a:lnTo>
                  <a:lnTo>
                    <a:pt x="460" y="102"/>
                  </a:lnTo>
                  <a:lnTo>
                    <a:pt x="464" y="106"/>
                  </a:lnTo>
                  <a:lnTo>
                    <a:pt x="464" y="116"/>
                  </a:lnTo>
                  <a:lnTo>
                    <a:pt x="464" y="116"/>
                  </a:lnTo>
                  <a:lnTo>
                    <a:pt x="464" y="124"/>
                  </a:lnTo>
                  <a:lnTo>
                    <a:pt x="466" y="134"/>
                  </a:lnTo>
                  <a:lnTo>
                    <a:pt x="466" y="134"/>
                  </a:lnTo>
                  <a:lnTo>
                    <a:pt x="470" y="142"/>
                  </a:lnTo>
                  <a:lnTo>
                    <a:pt x="470" y="146"/>
                  </a:lnTo>
                  <a:lnTo>
                    <a:pt x="470" y="146"/>
                  </a:lnTo>
                  <a:lnTo>
                    <a:pt x="476" y="152"/>
                  </a:lnTo>
                  <a:lnTo>
                    <a:pt x="482" y="160"/>
                  </a:lnTo>
                  <a:lnTo>
                    <a:pt x="482" y="160"/>
                  </a:lnTo>
                  <a:lnTo>
                    <a:pt x="484" y="162"/>
                  </a:lnTo>
                  <a:lnTo>
                    <a:pt x="484" y="164"/>
                  </a:lnTo>
                  <a:lnTo>
                    <a:pt x="480" y="172"/>
                  </a:lnTo>
                  <a:lnTo>
                    <a:pt x="476" y="176"/>
                  </a:lnTo>
                  <a:lnTo>
                    <a:pt x="476" y="180"/>
                  </a:lnTo>
                  <a:lnTo>
                    <a:pt x="480" y="180"/>
                  </a:lnTo>
                  <a:lnTo>
                    <a:pt x="480" y="180"/>
                  </a:lnTo>
                  <a:lnTo>
                    <a:pt x="464" y="180"/>
                  </a:lnTo>
                  <a:lnTo>
                    <a:pt x="442" y="176"/>
                  </a:lnTo>
                  <a:lnTo>
                    <a:pt x="420" y="176"/>
                  </a:lnTo>
                  <a:lnTo>
                    <a:pt x="414" y="180"/>
                  </a:lnTo>
                  <a:lnTo>
                    <a:pt x="410" y="186"/>
                  </a:lnTo>
                  <a:lnTo>
                    <a:pt x="410" y="186"/>
                  </a:lnTo>
                  <a:lnTo>
                    <a:pt x="404" y="192"/>
                  </a:lnTo>
                  <a:lnTo>
                    <a:pt x="400" y="200"/>
                  </a:lnTo>
                  <a:lnTo>
                    <a:pt x="392" y="200"/>
                  </a:lnTo>
                  <a:lnTo>
                    <a:pt x="386" y="200"/>
                  </a:lnTo>
                  <a:lnTo>
                    <a:pt x="386" y="200"/>
                  </a:lnTo>
                  <a:lnTo>
                    <a:pt x="380" y="202"/>
                  </a:lnTo>
                  <a:lnTo>
                    <a:pt x="374" y="204"/>
                  </a:lnTo>
                  <a:lnTo>
                    <a:pt x="374" y="212"/>
                  </a:lnTo>
                  <a:lnTo>
                    <a:pt x="376" y="214"/>
                  </a:lnTo>
                  <a:lnTo>
                    <a:pt x="376" y="214"/>
                  </a:lnTo>
                  <a:lnTo>
                    <a:pt x="376" y="216"/>
                  </a:lnTo>
                  <a:lnTo>
                    <a:pt x="376" y="218"/>
                  </a:lnTo>
                  <a:lnTo>
                    <a:pt x="380" y="226"/>
                  </a:lnTo>
                  <a:lnTo>
                    <a:pt x="384" y="228"/>
                  </a:lnTo>
                  <a:lnTo>
                    <a:pt x="384" y="232"/>
                  </a:lnTo>
                  <a:lnTo>
                    <a:pt x="384" y="232"/>
                  </a:lnTo>
                  <a:lnTo>
                    <a:pt x="380" y="236"/>
                  </a:lnTo>
                  <a:lnTo>
                    <a:pt x="374" y="236"/>
                  </a:lnTo>
                  <a:lnTo>
                    <a:pt x="364" y="238"/>
                  </a:lnTo>
                  <a:lnTo>
                    <a:pt x="364" y="238"/>
                  </a:lnTo>
                  <a:lnTo>
                    <a:pt x="360" y="244"/>
                  </a:lnTo>
                  <a:lnTo>
                    <a:pt x="350" y="252"/>
                  </a:lnTo>
                  <a:lnTo>
                    <a:pt x="350" y="252"/>
                  </a:lnTo>
                  <a:lnTo>
                    <a:pt x="342" y="254"/>
                  </a:lnTo>
                  <a:lnTo>
                    <a:pt x="334" y="254"/>
                  </a:lnTo>
                  <a:lnTo>
                    <a:pt x="334" y="254"/>
                  </a:lnTo>
                  <a:lnTo>
                    <a:pt x="330" y="258"/>
                  </a:lnTo>
                  <a:lnTo>
                    <a:pt x="324" y="266"/>
                  </a:lnTo>
                  <a:lnTo>
                    <a:pt x="316" y="278"/>
                  </a:lnTo>
                  <a:lnTo>
                    <a:pt x="316" y="278"/>
                  </a:lnTo>
                  <a:lnTo>
                    <a:pt x="310" y="282"/>
                  </a:lnTo>
                  <a:lnTo>
                    <a:pt x="304" y="284"/>
                  </a:lnTo>
                  <a:lnTo>
                    <a:pt x="284" y="286"/>
                  </a:lnTo>
                  <a:lnTo>
                    <a:pt x="284" y="286"/>
                  </a:lnTo>
                  <a:lnTo>
                    <a:pt x="278" y="286"/>
                  </a:lnTo>
                  <a:lnTo>
                    <a:pt x="270" y="292"/>
                  </a:lnTo>
                  <a:lnTo>
                    <a:pt x="268" y="294"/>
                  </a:lnTo>
                  <a:lnTo>
                    <a:pt x="268" y="294"/>
                  </a:lnTo>
                  <a:lnTo>
                    <a:pt x="264" y="298"/>
                  </a:lnTo>
                  <a:lnTo>
                    <a:pt x="258" y="298"/>
                  </a:lnTo>
                  <a:lnTo>
                    <a:pt x="244" y="296"/>
                  </a:lnTo>
                  <a:lnTo>
                    <a:pt x="244" y="296"/>
                  </a:lnTo>
                  <a:lnTo>
                    <a:pt x="240" y="298"/>
                  </a:lnTo>
                  <a:lnTo>
                    <a:pt x="234" y="306"/>
                  </a:lnTo>
                  <a:lnTo>
                    <a:pt x="234" y="306"/>
                  </a:lnTo>
                  <a:lnTo>
                    <a:pt x="228" y="308"/>
                  </a:lnTo>
                  <a:lnTo>
                    <a:pt x="222" y="308"/>
                  </a:lnTo>
                  <a:lnTo>
                    <a:pt x="222" y="308"/>
                  </a:lnTo>
                  <a:lnTo>
                    <a:pt x="214" y="314"/>
                  </a:lnTo>
                  <a:lnTo>
                    <a:pt x="210" y="322"/>
                  </a:lnTo>
                  <a:lnTo>
                    <a:pt x="210" y="322"/>
                  </a:lnTo>
                  <a:lnTo>
                    <a:pt x="198" y="332"/>
                  </a:lnTo>
                  <a:lnTo>
                    <a:pt x="198" y="332"/>
                  </a:lnTo>
                  <a:lnTo>
                    <a:pt x="184" y="338"/>
                  </a:lnTo>
                  <a:lnTo>
                    <a:pt x="182" y="344"/>
                  </a:lnTo>
                  <a:lnTo>
                    <a:pt x="182" y="350"/>
                  </a:lnTo>
                  <a:lnTo>
                    <a:pt x="182" y="350"/>
                  </a:lnTo>
                  <a:lnTo>
                    <a:pt x="182" y="370"/>
                  </a:lnTo>
                  <a:lnTo>
                    <a:pt x="182" y="388"/>
                  </a:lnTo>
                  <a:lnTo>
                    <a:pt x="182" y="388"/>
                  </a:lnTo>
                  <a:lnTo>
                    <a:pt x="174" y="388"/>
                  </a:lnTo>
                  <a:lnTo>
                    <a:pt x="158" y="390"/>
                  </a:lnTo>
                  <a:lnTo>
                    <a:pt x="100" y="390"/>
                  </a:lnTo>
                  <a:lnTo>
                    <a:pt x="0" y="388"/>
                  </a:lnTo>
                  <a:lnTo>
                    <a:pt x="0" y="38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37" name="WESTERN SAHARA"/>
            <p:cNvSpPr>
              <a:spLocks/>
            </p:cNvSpPr>
            <p:nvPr/>
          </p:nvSpPr>
          <p:spPr bwMode="auto">
            <a:xfrm>
              <a:off x="5120051" y="1749892"/>
              <a:ext cx="429588" cy="376897"/>
            </a:xfrm>
            <a:custGeom>
              <a:avLst/>
              <a:gdLst>
                <a:gd name="T0" fmla="*/ 2 w 336"/>
                <a:gd name="T1" fmla="*/ 314 h 314"/>
                <a:gd name="T2" fmla="*/ 0 w 336"/>
                <a:gd name="T3" fmla="*/ 296 h 314"/>
                <a:gd name="T4" fmla="*/ 4 w 336"/>
                <a:gd name="T5" fmla="*/ 274 h 314"/>
                <a:gd name="T6" fmla="*/ 12 w 336"/>
                <a:gd name="T7" fmla="*/ 254 h 314"/>
                <a:gd name="T8" fmla="*/ 14 w 336"/>
                <a:gd name="T9" fmla="*/ 248 h 314"/>
                <a:gd name="T10" fmla="*/ 26 w 336"/>
                <a:gd name="T11" fmla="*/ 242 h 314"/>
                <a:gd name="T12" fmla="*/ 30 w 336"/>
                <a:gd name="T13" fmla="*/ 234 h 314"/>
                <a:gd name="T14" fmla="*/ 32 w 336"/>
                <a:gd name="T15" fmla="*/ 224 h 314"/>
                <a:gd name="T16" fmla="*/ 34 w 336"/>
                <a:gd name="T17" fmla="*/ 220 h 314"/>
                <a:gd name="T18" fmla="*/ 40 w 336"/>
                <a:gd name="T19" fmla="*/ 208 h 314"/>
                <a:gd name="T20" fmla="*/ 46 w 336"/>
                <a:gd name="T21" fmla="*/ 192 h 314"/>
                <a:gd name="T22" fmla="*/ 52 w 336"/>
                <a:gd name="T23" fmla="*/ 178 h 314"/>
                <a:gd name="T24" fmla="*/ 44 w 336"/>
                <a:gd name="T25" fmla="*/ 184 h 314"/>
                <a:gd name="T26" fmla="*/ 52 w 336"/>
                <a:gd name="T27" fmla="*/ 174 h 314"/>
                <a:gd name="T28" fmla="*/ 80 w 336"/>
                <a:gd name="T29" fmla="*/ 148 h 314"/>
                <a:gd name="T30" fmla="*/ 84 w 336"/>
                <a:gd name="T31" fmla="*/ 138 h 314"/>
                <a:gd name="T32" fmla="*/ 94 w 336"/>
                <a:gd name="T33" fmla="*/ 98 h 314"/>
                <a:gd name="T34" fmla="*/ 102 w 336"/>
                <a:gd name="T35" fmla="*/ 78 h 314"/>
                <a:gd name="T36" fmla="*/ 120 w 336"/>
                <a:gd name="T37" fmla="*/ 58 h 314"/>
                <a:gd name="T38" fmla="*/ 126 w 336"/>
                <a:gd name="T39" fmla="*/ 52 h 314"/>
                <a:gd name="T40" fmla="*/ 142 w 336"/>
                <a:gd name="T41" fmla="*/ 38 h 314"/>
                <a:gd name="T42" fmla="*/ 146 w 336"/>
                <a:gd name="T43" fmla="*/ 24 h 314"/>
                <a:gd name="T44" fmla="*/ 156 w 336"/>
                <a:gd name="T45" fmla="*/ 2 h 314"/>
                <a:gd name="T46" fmla="*/ 166 w 336"/>
                <a:gd name="T47" fmla="*/ 0 h 314"/>
                <a:gd name="T48" fmla="*/ 218 w 336"/>
                <a:gd name="T49" fmla="*/ 0 h 314"/>
                <a:gd name="T50" fmla="*/ 288 w 336"/>
                <a:gd name="T51" fmla="*/ 0 h 314"/>
                <a:gd name="T52" fmla="*/ 324 w 336"/>
                <a:gd name="T53" fmla="*/ 0 h 314"/>
                <a:gd name="T54" fmla="*/ 336 w 336"/>
                <a:gd name="T55" fmla="*/ 2 h 314"/>
                <a:gd name="T56" fmla="*/ 336 w 336"/>
                <a:gd name="T57" fmla="*/ 10 h 314"/>
                <a:gd name="T58" fmla="*/ 336 w 336"/>
                <a:gd name="T59" fmla="*/ 58 h 314"/>
                <a:gd name="T60" fmla="*/ 336 w 336"/>
                <a:gd name="T61" fmla="*/ 78 h 314"/>
                <a:gd name="T62" fmla="*/ 330 w 336"/>
                <a:gd name="T63" fmla="*/ 80 h 314"/>
                <a:gd name="T64" fmla="*/ 298 w 336"/>
                <a:gd name="T65" fmla="*/ 80 h 314"/>
                <a:gd name="T66" fmla="*/ 232 w 336"/>
                <a:gd name="T67" fmla="*/ 80 h 314"/>
                <a:gd name="T68" fmla="*/ 216 w 336"/>
                <a:gd name="T69" fmla="*/ 78 h 314"/>
                <a:gd name="T70" fmla="*/ 204 w 336"/>
                <a:gd name="T71" fmla="*/ 80 h 314"/>
                <a:gd name="T72" fmla="*/ 202 w 336"/>
                <a:gd name="T73" fmla="*/ 84 h 314"/>
                <a:gd name="T74" fmla="*/ 204 w 336"/>
                <a:gd name="T75" fmla="*/ 110 h 314"/>
                <a:gd name="T76" fmla="*/ 204 w 336"/>
                <a:gd name="T77" fmla="*/ 174 h 314"/>
                <a:gd name="T78" fmla="*/ 204 w 336"/>
                <a:gd name="T79" fmla="*/ 188 h 314"/>
                <a:gd name="T80" fmla="*/ 202 w 336"/>
                <a:gd name="T81" fmla="*/ 198 h 314"/>
                <a:gd name="T82" fmla="*/ 188 w 336"/>
                <a:gd name="T83" fmla="*/ 202 h 314"/>
                <a:gd name="T84" fmla="*/ 174 w 336"/>
                <a:gd name="T85" fmla="*/ 204 h 314"/>
                <a:gd name="T86" fmla="*/ 162 w 336"/>
                <a:gd name="T87" fmla="*/ 218 h 314"/>
                <a:gd name="T88" fmla="*/ 156 w 336"/>
                <a:gd name="T89" fmla="*/ 234 h 314"/>
                <a:gd name="T90" fmla="*/ 164 w 336"/>
                <a:gd name="T91" fmla="*/ 266 h 314"/>
                <a:gd name="T92" fmla="*/ 162 w 336"/>
                <a:gd name="T93" fmla="*/ 286 h 314"/>
                <a:gd name="T94" fmla="*/ 156 w 336"/>
                <a:gd name="T95" fmla="*/ 292 h 314"/>
                <a:gd name="T96" fmla="*/ 134 w 336"/>
                <a:gd name="T97" fmla="*/ 292 h 314"/>
                <a:gd name="T98" fmla="*/ 70 w 336"/>
                <a:gd name="T99" fmla="*/ 292 h 314"/>
                <a:gd name="T100" fmla="*/ 12 w 336"/>
                <a:gd name="T101" fmla="*/ 292 h 314"/>
                <a:gd name="T102" fmla="*/ 4 w 336"/>
                <a:gd name="T103" fmla="*/ 294 h 314"/>
                <a:gd name="T104" fmla="*/ 2 w 336"/>
                <a:gd name="T105" fmla="*/ 310 h 314"/>
                <a:gd name="T106" fmla="*/ 2 w 336"/>
                <a:gd name="T107"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6" h="314">
                  <a:moveTo>
                    <a:pt x="2" y="314"/>
                  </a:moveTo>
                  <a:lnTo>
                    <a:pt x="2" y="314"/>
                  </a:lnTo>
                  <a:lnTo>
                    <a:pt x="0" y="306"/>
                  </a:lnTo>
                  <a:lnTo>
                    <a:pt x="0" y="296"/>
                  </a:lnTo>
                  <a:lnTo>
                    <a:pt x="4" y="274"/>
                  </a:lnTo>
                  <a:lnTo>
                    <a:pt x="4" y="274"/>
                  </a:lnTo>
                  <a:lnTo>
                    <a:pt x="6" y="266"/>
                  </a:lnTo>
                  <a:lnTo>
                    <a:pt x="12" y="254"/>
                  </a:lnTo>
                  <a:lnTo>
                    <a:pt x="12" y="254"/>
                  </a:lnTo>
                  <a:lnTo>
                    <a:pt x="14" y="248"/>
                  </a:lnTo>
                  <a:lnTo>
                    <a:pt x="20" y="244"/>
                  </a:lnTo>
                  <a:lnTo>
                    <a:pt x="26" y="242"/>
                  </a:lnTo>
                  <a:lnTo>
                    <a:pt x="30" y="234"/>
                  </a:lnTo>
                  <a:lnTo>
                    <a:pt x="30" y="234"/>
                  </a:lnTo>
                  <a:lnTo>
                    <a:pt x="30" y="228"/>
                  </a:lnTo>
                  <a:lnTo>
                    <a:pt x="32" y="224"/>
                  </a:lnTo>
                  <a:lnTo>
                    <a:pt x="34" y="220"/>
                  </a:lnTo>
                  <a:lnTo>
                    <a:pt x="34" y="220"/>
                  </a:lnTo>
                  <a:lnTo>
                    <a:pt x="34" y="214"/>
                  </a:lnTo>
                  <a:lnTo>
                    <a:pt x="40" y="208"/>
                  </a:lnTo>
                  <a:lnTo>
                    <a:pt x="40" y="208"/>
                  </a:lnTo>
                  <a:lnTo>
                    <a:pt x="46" y="192"/>
                  </a:lnTo>
                  <a:lnTo>
                    <a:pt x="52" y="184"/>
                  </a:lnTo>
                  <a:lnTo>
                    <a:pt x="52" y="178"/>
                  </a:lnTo>
                  <a:lnTo>
                    <a:pt x="52" y="178"/>
                  </a:lnTo>
                  <a:lnTo>
                    <a:pt x="44" y="184"/>
                  </a:lnTo>
                  <a:lnTo>
                    <a:pt x="44" y="184"/>
                  </a:lnTo>
                  <a:lnTo>
                    <a:pt x="52" y="174"/>
                  </a:lnTo>
                  <a:lnTo>
                    <a:pt x="60" y="164"/>
                  </a:lnTo>
                  <a:lnTo>
                    <a:pt x="80" y="148"/>
                  </a:lnTo>
                  <a:lnTo>
                    <a:pt x="80" y="148"/>
                  </a:lnTo>
                  <a:lnTo>
                    <a:pt x="84" y="138"/>
                  </a:lnTo>
                  <a:lnTo>
                    <a:pt x="86" y="124"/>
                  </a:lnTo>
                  <a:lnTo>
                    <a:pt x="94" y="98"/>
                  </a:lnTo>
                  <a:lnTo>
                    <a:pt x="94" y="98"/>
                  </a:lnTo>
                  <a:lnTo>
                    <a:pt x="102" y="78"/>
                  </a:lnTo>
                  <a:lnTo>
                    <a:pt x="110" y="68"/>
                  </a:lnTo>
                  <a:lnTo>
                    <a:pt x="120" y="58"/>
                  </a:lnTo>
                  <a:lnTo>
                    <a:pt x="120" y="58"/>
                  </a:lnTo>
                  <a:lnTo>
                    <a:pt x="126" y="52"/>
                  </a:lnTo>
                  <a:lnTo>
                    <a:pt x="136" y="44"/>
                  </a:lnTo>
                  <a:lnTo>
                    <a:pt x="142" y="38"/>
                  </a:lnTo>
                  <a:lnTo>
                    <a:pt x="146" y="24"/>
                  </a:lnTo>
                  <a:lnTo>
                    <a:pt x="146" y="24"/>
                  </a:lnTo>
                  <a:lnTo>
                    <a:pt x="152" y="10"/>
                  </a:lnTo>
                  <a:lnTo>
                    <a:pt x="156" y="2"/>
                  </a:lnTo>
                  <a:lnTo>
                    <a:pt x="166" y="0"/>
                  </a:lnTo>
                  <a:lnTo>
                    <a:pt x="166" y="0"/>
                  </a:lnTo>
                  <a:lnTo>
                    <a:pt x="218" y="0"/>
                  </a:lnTo>
                  <a:lnTo>
                    <a:pt x="218" y="0"/>
                  </a:lnTo>
                  <a:lnTo>
                    <a:pt x="288" y="0"/>
                  </a:lnTo>
                  <a:lnTo>
                    <a:pt x="288" y="0"/>
                  </a:lnTo>
                  <a:lnTo>
                    <a:pt x="324" y="0"/>
                  </a:lnTo>
                  <a:lnTo>
                    <a:pt x="324" y="0"/>
                  </a:lnTo>
                  <a:lnTo>
                    <a:pt x="330" y="0"/>
                  </a:lnTo>
                  <a:lnTo>
                    <a:pt x="336" y="2"/>
                  </a:lnTo>
                  <a:lnTo>
                    <a:pt x="336" y="10"/>
                  </a:lnTo>
                  <a:lnTo>
                    <a:pt x="336" y="10"/>
                  </a:lnTo>
                  <a:lnTo>
                    <a:pt x="336" y="58"/>
                  </a:lnTo>
                  <a:lnTo>
                    <a:pt x="336" y="58"/>
                  </a:lnTo>
                  <a:lnTo>
                    <a:pt x="336" y="70"/>
                  </a:lnTo>
                  <a:lnTo>
                    <a:pt x="336" y="78"/>
                  </a:lnTo>
                  <a:lnTo>
                    <a:pt x="330" y="80"/>
                  </a:lnTo>
                  <a:lnTo>
                    <a:pt x="330" y="80"/>
                  </a:lnTo>
                  <a:lnTo>
                    <a:pt x="316" y="80"/>
                  </a:lnTo>
                  <a:lnTo>
                    <a:pt x="298" y="80"/>
                  </a:lnTo>
                  <a:lnTo>
                    <a:pt x="298" y="80"/>
                  </a:lnTo>
                  <a:lnTo>
                    <a:pt x="232" y="80"/>
                  </a:lnTo>
                  <a:lnTo>
                    <a:pt x="232" y="80"/>
                  </a:lnTo>
                  <a:lnTo>
                    <a:pt x="216" y="78"/>
                  </a:lnTo>
                  <a:lnTo>
                    <a:pt x="206" y="78"/>
                  </a:lnTo>
                  <a:lnTo>
                    <a:pt x="204" y="80"/>
                  </a:lnTo>
                  <a:lnTo>
                    <a:pt x="204" y="80"/>
                  </a:lnTo>
                  <a:lnTo>
                    <a:pt x="202" y="84"/>
                  </a:lnTo>
                  <a:lnTo>
                    <a:pt x="202" y="94"/>
                  </a:lnTo>
                  <a:lnTo>
                    <a:pt x="204" y="110"/>
                  </a:lnTo>
                  <a:lnTo>
                    <a:pt x="204" y="110"/>
                  </a:lnTo>
                  <a:lnTo>
                    <a:pt x="204" y="174"/>
                  </a:lnTo>
                  <a:lnTo>
                    <a:pt x="204" y="174"/>
                  </a:lnTo>
                  <a:lnTo>
                    <a:pt x="204" y="188"/>
                  </a:lnTo>
                  <a:lnTo>
                    <a:pt x="204" y="190"/>
                  </a:lnTo>
                  <a:lnTo>
                    <a:pt x="202" y="198"/>
                  </a:lnTo>
                  <a:lnTo>
                    <a:pt x="202" y="198"/>
                  </a:lnTo>
                  <a:lnTo>
                    <a:pt x="188" y="202"/>
                  </a:lnTo>
                  <a:lnTo>
                    <a:pt x="174" y="204"/>
                  </a:lnTo>
                  <a:lnTo>
                    <a:pt x="174" y="204"/>
                  </a:lnTo>
                  <a:lnTo>
                    <a:pt x="166" y="212"/>
                  </a:lnTo>
                  <a:lnTo>
                    <a:pt x="162" y="218"/>
                  </a:lnTo>
                  <a:lnTo>
                    <a:pt x="156" y="228"/>
                  </a:lnTo>
                  <a:lnTo>
                    <a:pt x="156" y="234"/>
                  </a:lnTo>
                  <a:lnTo>
                    <a:pt x="156" y="234"/>
                  </a:lnTo>
                  <a:lnTo>
                    <a:pt x="164" y="266"/>
                  </a:lnTo>
                  <a:lnTo>
                    <a:pt x="164" y="282"/>
                  </a:lnTo>
                  <a:lnTo>
                    <a:pt x="162" y="286"/>
                  </a:lnTo>
                  <a:lnTo>
                    <a:pt x="156" y="292"/>
                  </a:lnTo>
                  <a:lnTo>
                    <a:pt x="156" y="292"/>
                  </a:lnTo>
                  <a:lnTo>
                    <a:pt x="146" y="292"/>
                  </a:lnTo>
                  <a:lnTo>
                    <a:pt x="134" y="292"/>
                  </a:lnTo>
                  <a:lnTo>
                    <a:pt x="134" y="292"/>
                  </a:lnTo>
                  <a:lnTo>
                    <a:pt x="70" y="292"/>
                  </a:lnTo>
                  <a:lnTo>
                    <a:pt x="70" y="292"/>
                  </a:lnTo>
                  <a:lnTo>
                    <a:pt x="12" y="292"/>
                  </a:lnTo>
                  <a:lnTo>
                    <a:pt x="12" y="292"/>
                  </a:lnTo>
                  <a:lnTo>
                    <a:pt x="4" y="294"/>
                  </a:lnTo>
                  <a:lnTo>
                    <a:pt x="2" y="300"/>
                  </a:lnTo>
                  <a:lnTo>
                    <a:pt x="2" y="310"/>
                  </a:lnTo>
                  <a:lnTo>
                    <a:pt x="2" y="314"/>
                  </a:lnTo>
                  <a:lnTo>
                    <a:pt x="2" y="31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38" name="TUNISIA"/>
            <p:cNvSpPr>
              <a:spLocks/>
            </p:cNvSpPr>
            <p:nvPr/>
          </p:nvSpPr>
          <p:spPr bwMode="auto">
            <a:xfrm>
              <a:off x="6375572" y="1200150"/>
              <a:ext cx="204565" cy="408105"/>
            </a:xfrm>
            <a:custGeom>
              <a:avLst/>
              <a:gdLst>
                <a:gd name="T0" fmla="*/ 4 w 160"/>
                <a:gd name="T1" fmla="*/ 152 h 340"/>
                <a:gd name="T2" fmla="*/ 14 w 160"/>
                <a:gd name="T3" fmla="*/ 144 h 340"/>
                <a:gd name="T4" fmla="*/ 28 w 160"/>
                <a:gd name="T5" fmla="*/ 132 h 340"/>
                <a:gd name="T6" fmla="*/ 34 w 160"/>
                <a:gd name="T7" fmla="*/ 110 h 340"/>
                <a:gd name="T8" fmla="*/ 36 w 160"/>
                <a:gd name="T9" fmla="*/ 100 h 340"/>
                <a:gd name="T10" fmla="*/ 34 w 160"/>
                <a:gd name="T11" fmla="*/ 88 h 340"/>
                <a:gd name="T12" fmla="*/ 30 w 160"/>
                <a:gd name="T13" fmla="*/ 68 h 340"/>
                <a:gd name="T14" fmla="*/ 34 w 160"/>
                <a:gd name="T15" fmla="*/ 42 h 340"/>
                <a:gd name="T16" fmla="*/ 28 w 160"/>
                <a:gd name="T17" fmla="*/ 40 h 340"/>
                <a:gd name="T18" fmla="*/ 44 w 160"/>
                <a:gd name="T19" fmla="*/ 24 h 340"/>
                <a:gd name="T20" fmla="*/ 46 w 160"/>
                <a:gd name="T21" fmla="*/ 18 h 340"/>
                <a:gd name="T22" fmla="*/ 56 w 160"/>
                <a:gd name="T23" fmla="*/ 14 h 340"/>
                <a:gd name="T24" fmla="*/ 76 w 160"/>
                <a:gd name="T25" fmla="*/ 2 h 340"/>
                <a:gd name="T26" fmla="*/ 94 w 160"/>
                <a:gd name="T27" fmla="*/ 0 h 340"/>
                <a:gd name="T28" fmla="*/ 94 w 160"/>
                <a:gd name="T29" fmla="*/ 8 h 340"/>
                <a:gd name="T30" fmla="*/ 96 w 160"/>
                <a:gd name="T31" fmla="*/ 2 h 340"/>
                <a:gd name="T32" fmla="*/ 108 w 160"/>
                <a:gd name="T33" fmla="*/ 8 h 340"/>
                <a:gd name="T34" fmla="*/ 108 w 160"/>
                <a:gd name="T35" fmla="*/ 14 h 340"/>
                <a:gd name="T36" fmla="*/ 110 w 160"/>
                <a:gd name="T37" fmla="*/ 24 h 340"/>
                <a:gd name="T38" fmla="*/ 116 w 160"/>
                <a:gd name="T39" fmla="*/ 28 h 340"/>
                <a:gd name="T40" fmla="*/ 128 w 160"/>
                <a:gd name="T41" fmla="*/ 18 h 340"/>
                <a:gd name="T42" fmla="*/ 138 w 160"/>
                <a:gd name="T43" fmla="*/ 12 h 340"/>
                <a:gd name="T44" fmla="*/ 140 w 160"/>
                <a:gd name="T45" fmla="*/ 28 h 340"/>
                <a:gd name="T46" fmla="*/ 126 w 160"/>
                <a:gd name="T47" fmla="*/ 40 h 340"/>
                <a:gd name="T48" fmla="*/ 116 w 160"/>
                <a:gd name="T49" fmla="*/ 54 h 340"/>
                <a:gd name="T50" fmla="*/ 128 w 160"/>
                <a:gd name="T51" fmla="*/ 78 h 340"/>
                <a:gd name="T52" fmla="*/ 140 w 160"/>
                <a:gd name="T53" fmla="*/ 94 h 340"/>
                <a:gd name="T54" fmla="*/ 138 w 160"/>
                <a:gd name="T55" fmla="*/ 114 h 340"/>
                <a:gd name="T56" fmla="*/ 124 w 160"/>
                <a:gd name="T57" fmla="*/ 134 h 340"/>
                <a:gd name="T58" fmla="*/ 100 w 160"/>
                <a:gd name="T59" fmla="*/ 160 h 340"/>
                <a:gd name="T60" fmla="*/ 108 w 160"/>
                <a:gd name="T61" fmla="*/ 172 h 340"/>
                <a:gd name="T62" fmla="*/ 120 w 160"/>
                <a:gd name="T63" fmla="*/ 176 h 340"/>
                <a:gd name="T64" fmla="*/ 126 w 160"/>
                <a:gd name="T65" fmla="*/ 180 h 340"/>
                <a:gd name="T66" fmla="*/ 132 w 160"/>
                <a:gd name="T67" fmla="*/ 186 h 340"/>
                <a:gd name="T68" fmla="*/ 140 w 160"/>
                <a:gd name="T69" fmla="*/ 176 h 340"/>
                <a:gd name="T70" fmla="*/ 140 w 160"/>
                <a:gd name="T71" fmla="*/ 182 h 340"/>
                <a:gd name="T72" fmla="*/ 148 w 160"/>
                <a:gd name="T73" fmla="*/ 192 h 340"/>
                <a:gd name="T74" fmla="*/ 142 w 160"/>
                <a:gd name="T75" fmla="*/ 194 h 340"/>
                <a:gd name="T76" fmla="*/ 156 w 160"/>
                <a:gd name="T77" fmla="*/ 200 h 340"/>
                <a:gd name="T78" fmla="*/ 160 w 160"/>
                <a:gd name="T79" fmla="*/ 204 h 340"/>
                <a:gd name="T80" fmla="*/ 160 w 160"/>
                <a:gd name="T81" fmla="*/ 222 h 340"/>
                <a:gd name="T82" fmla="*/ 152 w 160"/>
                <a:gd name="T83" fmla="*/ 242 h 340"/>
                <a:gd name="T84" fmla="*/ 138 w 160"/>
                <a:gd name="T85" fmla="*/ 246 h 340"/>
                <a:gd name="T86" fmla="*/ 128 w 160"/>
                <a:gd name="T87" fmla="*/ 256 h 340"/>
                <a:gd name="T88" fmla="*/ 124 w 160"/>
                <a:gd name="T89" fmla="*/ 262 h 340"/>
                <a:gd name="T90" fmla="*/ 108 w 160"/>
                <a:gd name="T91" fmla="*/ 274 h 340"/>
                <a:gd name="T92" fmla="*/ 104 w 160"/>
                <a:gd name="T93" fmla="*/ 286 h 340"/>
                <a:gd name="T94" fmla="*/ 108 w 160"/>
                <a:gd name="T95" fmla="*/ 316 h 340"/>
                <a:gd name="T96" fmla="*/ 80 w 160"/>
                <a:gd name="T97" fmla="*/ 340 h 340"/>
                <a:gd name="T98" fmla="*/ 68 w 160"/>
                <a:gd name="T99" fmla="*/ 282 h 340"/>
                <a:gd name="T100" fmla="*/ 46 w 160"/>
                <a:gd name="T101" fmla="*/ 240 h 340"/>
                <a:gd name="T102" fmla="*/ 30 w 160"/>
                <a:gd name="T103" fmla="*/ 220 h 340"/>
                <a:gd name="T104" fmla="*/ 18 w 160"/>
                <a:gd name="T105" fmla="*/ 202 h 340"/>
                <a:gd name="T106" fmla="*/ 8 w 160"/>
                <a:gd name="T107" fmla="*/ 194 h 340"/>
                <a:gd name="T108" fmla="*/ 6 w 160"/>
                <a:gd name="T109" fmla="*/ 182 h 340"/>
                <a:gd name="T110" fmla="*/ 0 w 160"/>
                <a:gd name="T111"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 h="340">
                  <a:moveTo>
                    <a:pt x="0" y="160"/>
                  </a:moveTo>
                  <a:lnTo>
                    <a:pt x="0" y="160"/>
                  </a:lnTo>
                  <a:lnTo>
                    <a:pt x="4" y="152"/>
                  </a:lnTo>
                  <a:lnTo>
                    <a:pt x="8" y="150"/>
                  </a:lnTo>
                  <a:lnTo>
                    <a:pt x="8" y="150"/>
                  </a:lnTo>
                  <a:lnTo>
                    <a:pt x="14" y="144"/>
                  </a:lnTo>
                  <a:lnTo>
                    <a:pt x="18" y="136"/>
                  </a:lnTo>
                  <a:lnTo>
                    <a:pt x="18" y="136"/>
                  </a:lnTo>
                  <a:lnTo>
                    <a:pt x="28" y="132"/>
                  </a:lnTo>
                  <a:lnTo>
                    <a:pt x="30" y="120"/>
                  </a:lnTo>
                  <a:lnTo>
                    <a:pt x="30" y="120"/>
                  </a:lnTo>
                  <a:lnTo>
                    <a:pt x="34" y="110"/>
                  </a:lnTo>
                  <a:lnTo>
                    <a:pt x="36" y="104"/>
                  </a:lnTo>
                  <a:lnTo>
                    <a:pt x="36" y="100"/>
                  </a:lnTo>
                  <a:lnTo>
                    <a:pt x="36" y="100"/>
                  </a:lnTo>
                  <a:lnTo>
                    <a:pt x="34" y="94"/>
                  </a:lnTo>
                  <a:lnTo>
                    <a:pt x="34" y="88"/>
                  </a:lnTo>
                  <a:lnTo>
                    <a:pt x="34" y="88"/>
                  </a:lnTo>
                  <a:lnTo>
                    <a:pt x="34" y="82"/>
                  </a:lnTo>
                  <a:lnTo>
                    <a:pt x="30" y="78"/>
                  </a:lnTo>
                  <a:lnTo>
                    <a:pt x="30" y="68"/>
                  </a:lnTo>
                  <a:lnTo>
                    <a:pt x="30" y="68"/>
                  </a:lnTo>
                  <a:lnTo>
                    <a:pt x="34" y="52"/>
                  </a:lnTo>
                  <a:lnTo>
                    <a:pt x="34" y="42"/>
                  </a:lnTo>
                  <a:lnTo>
                    <a:pt x="30" y="42"/>
                  </a:lnTo>
                  <a:lnTo>
                    <a:pt x="28" y="40"/>
                  </a:lnTo>
                  <a:lnTo>
                    <a:pt x="28" y="40"/>
                  </a:lnTo>
                  <a:lnTo>
                    <a:pt x="34" y="32"/>
                  </a:lnTo>
                  <a:lnTo>
                    <a:pt x="44" y="24"/>
                  </a:lnTo>
                  <a:lnTo>
                    <a:pt x="44" y="24"/>
                  </a:lnTo>
                  <a:lnTo>
                    <a:pt x="44" y="20"/>
                  </a:lnTo>
                  <a:lnTo>
                    <a:pt x="46" y="18"/>
                  </a:lnTo>
                  <a:lnTo>
                    <a:pt x="46" y="18"/>
                  </a:lnTo>
                  <a:lnTo>
                    <a:pt x="54" y="14"/>
                  </a:lnTo>
                  <a:lnTo>
                    <a:pt x="56" y="14"/>
                  </a:lnTo>
                  <a:lnTo>
                    <a:pt x="56" y="14"/>
                  </a:lnTo>
                  <a:lnTo>
                    <a:pt x="64" y="4"/>
                  </a:lnTo>
                  <a:lnTo>
                    <a:pt x="76" y="2"/>
                  </a:lnTo>
                  <a:lnTo>
                    <a:pt x="76" y="2"/>
                  </a:lnTo>
                  <a:lnTo>
                    <a:pt x="84" y="0"/>
                  </a:lnTo>
                  <a:lnTo>
                    <a:pt x="94" y="0"/>
                  </a:lnTo>
                  <a:lnTo>
                    <a:pt x="94" y="0"/>
                  </a:lnTo>
                  <a:lnTo>
                    <a:pt x="94" y="0"/>
                  </a:lnTo>
                  <a:lnTo>
                    <a:pt x="94" y="2"/>
                  </a:lnTo>
                  <a:lnTo>
                    <a:pt x="94" y="8"/>
                  </a:lnTo>
                  <a:lnTo>
                    <a:pt x="94" y="8"/>
                  </a:lnTo>
                  <a:lnTo>
                    <a:pt x="96" y="4"/>
                  </a:lnTo>
                  <a:lnTo>
                    <a:pt x="96" y="2"/>
                  </a:lnTo>
                  <a:lnTo>
                    <a:pt x="96" y="2"/>
                  </a:lnTo>
                  <a:lnTo>
                    <a:pt x="100" y="2"/>
                  </a:lnTo>
                  <a:lnTo>
                    <a:pt x="108" y="8"/>
                  </a:lnTo>
                  <a:lnTo>
                    <a:pt x="108" y="8"/>
                  </a:lnTo>
                  <a:lnTo>
                    <a:pt x="108" y="12"/>
                  </a:lnTo>
                  <a:lnTo>
                    <a:pt x="108" y="14"/>
                  </a:lnTo>
                  <a:lnTo>
                    <a:pt x="108" y="14"/>
                  </a:lnTo>
                  <a:lnTo>
                    <a:pt x="110" y="20"/>
                  </a:lnTo>
                  <a:lnTo>
                    <a:pt x="110" y="24"/>
                  </a:lnTo>
                  <a:lnTo>
                    <a:pt x="110" y="24"/>
                  </a:lnTo>
                  <a:lnTo>
                    <a:pt x="110" y="28"/>
                  </a:lnTo>
                  <a:lnTo>
                    <a:pt x="116" y="28"/>
                  </a:lnTo>
                  <a:lnTo>
                    <a:pt x="116" y="28"/>
                  </a:lnTo>
                  <a:lnTo>
                    <a:pt x="128" y="18"/>
                  </a:lnTo>
                  <a:lnTo>
                    <a:pt x="128" y="18"/>
                  </a:lnTo>
                  <a:lnTo>
                    <a:pt x="132" y="14"/>
                  </a:lnTo>
                  <a:lnTo>
                    <a:pt x="138" y="12"/>
                  </a:lnTo>
                  <a:lnTo>
                    <a:pt x="138" y="12"/>
                  </a:lnTo>
                  <a:lnTo>
                    <a:pt x="140" y="14"/>
                  </a:lnTo>
                  <a:lnTo>
                    <a:pt x="140" y="18"/>
                  </a:lnTo>
                  <a:lnTo>
                    <a:pt x="140" y="28"/>
                  </a:lnTo>
                  <a:lnTo>
                    <a:pt x="140" y="28"/>
                  </a:lnTo>
                  <a:lnTo>
                    <a:pt x="136" y="32"/>
                  </a:lnTo>
                  <a:lnTo>
                    <a:pt x="126" y="40"/>
                  </a:lnTo>
                  <a:lnTo>
                    <a:pt x="120" y="44"/>
                  </a:lnTo>
                  <a:lnTo>
                    <a:pt x="116" y="54"/>
                  </a:lnTo>
                  <a:lnTo>
                    <a:pt x="116" y="54"/>
                  </a:lnTo>
                  <a:lnTo>
                    <a:pt x="120" y="68"/>
                  </a:lnTo>
                  <a:lnTo>
                    <a:pt x="124" y="72"/>
                  </a:lnTo>
                  <a:lnTo>
                    <a:pt x="128" y="78"/>
                  </a:lnTo>
                  <a:lnTo>
                    <a:pt x="128" y="78"/>
                  </a:lnTo>
                  <a:lnTo>
                    <a:pt x="138" y="82"/>
                  </a:lnTo>
                  <a:lnTo>
                    <a:pt x="140" y="94"/>
                  </a:lnTo>
                  <a:lnTo>
                    <a:pt x="140" y="94"/>
                  </a:lnTo>
                  <a:lnTo>
                    <a:pt x="140" y="104"/>
                  </a:lnTo>
                  <a:lnTo>
                    <a:pt x="138" y="114"/>
                  </a:lnTo>
                  <a:lnTo>
                    <a:pt x="128" y="124"/>
                  </a:lnTo>
                  <a:lnTo>
                    <a:pt x="124" y="134"/>
                  </a:lnTo>
                  <a:lnTo>
                    <a:pt x="124" y="134"/>
                  </a:lnTo>
                  <a:lnTo>
                    <a:pt x="104" y="146"/>
                  </a:lnTo>
                  <a:lnTo>
                    <a:pt x="100" y="154"/>
                  </a:lnTo>
                  <a:lnTo>
                    <a:pt x="100" y="160"/>
                  </a:lnTo>
                  <a:lnTo>
                    <a:pt x="104" y="164"/>
                  </a:lnTo>
                  <a:lnTo>
                    <a:pt x="104" y="164"/>
                  </a:lnTo>
                  <a:lnTo>
                    <a:pt x="108" y="172"/>
                  </a:lnTo>
                  <a:lnTo>
                    <a:pt x="114" y="176"/>
                  </a:lnTo>
                  <a:lnTo>
                    <a:pt x="114" y="176"/>
                  </a:lnTo>
                  <a:lnTo>
                    <a:pt x="120" y="176"/>
                  </a:lnTo>
                  <a:lnTo>
                    <a:pt x="126" y="176"/>
                  </a:lnTo>
                  <a:lnTo>
                    <a:pt x="126" y="176"/>
                  </a:lnTo>
                  <a:lnTo>
                    <a:pt x="126" y="180"/>
                  </a:lnTo>
                  <a:lnTo>
                    <a:pt x="128" y="182"/>
                  </a:lnTo>
                  <a:lnTo>
                    <a:pt x="128" y="182"/>
                  </a:lnTo>
                  <a:lnTo>
                    <a:pt x="132" y="186"/>
                  </a:lnTo>
                  <a:lnTo>
                    <a:pt x="136" y="182"/>
                  </a:lnTo>
                  <a:lnTo>
                    <a:pt x="138" y="180"/>
                  </a:lnTo>
                  <a:lnTo>
                    <a:pt x="140" y="176"/>
                  </a:lnTo>
                  <a:lnTo>
                    <a:pt x="140" y="176"/>
                  </a:lnTo>
                  <a:lnTo>
                    <a:pt x="140" y="180"/>
                  </a:lnTo>
                  <a:lnTo>
                    <a:pt x="140" y="182"/>
                  </a:lnTo>
                  <a:lnTo>
                    <a:pt x="142" y="186"/>
                  </a:lnTo>
                  <a:lnTo>
                    <a:pt x="142" y="186"/>
                  </a:lnTo>
                  <a:lnTo>
                    <a:pt x="148" y="192"/>
                  </a:lnTo>
                  <a:lnTo>
                    <a:pt x="148" y="194"/>
                  </a:lnTo>
                  <a:lnTo>
                    <a:pt x="142" y="194"/>
                  </a:lnTo>
                  <a:lnTo>
                    <a:pt x="142" y="194"/>
                  </a:lnTo>
                  <a:lnTo>
                    <a:pt x="148" y="200"/>
                  </a:lnTo>
                  <a:lnTo>
                    <a:pt x="150" y="200"/>
                  </a:lnTo>
                  <a:lnTo>
                    <a:pt x="156" y="200"/>
                  </a:lnTo>
                  <a:lnTo>
                    <a:pt x="160" y="200"/>
                  </a:lnTo>
                  <a:lnTo>
                    <a:pt x="160" y="200"/>
                  </a:lnTo>
                  <a:lnTo>
                    <a:pt x="160" y="204"/>
                  </a:lnTo>
                  <a:lnTo>
                    <a:pt x="160" y="212"/>
                  </a:lnTo>
                  <a:lnTo>
                    <a:pt x="160" y="222"/>
                  </a:lnTo>
                  <a:lnTo>
                    <a:pt x="160" y="222"/>
                  </a:lnTo>
                  <a:lnTo>
                    <a:pt x="160" y="232"/>
                  </a:lnTo>
                  <a:lnTo>
                    <a:pt x="160" y="234"/>
                  </a:lnTo>
                  <a:lnTo>
                    <a:pt x="152" y="242"/>
                  </a:lnTo>
                  <a:lnTo>
                    <a:pt x="152" y="242"/>
                  </a:lnTo>
                  <a:lnTo>
                    <a:pt x="142" y="244"/>
                  </a:lnTo>
                  <a:lnTo>
                    <a:pt x="138" y="246"/>
                  </a:lnTo>
                  <a:lnTo>
                    <a:pt x="132" y="254"/>
                  </a:lnTo>
                  <a:lnTo>
                    <a:pt x="132" y="254"/>
                  </a:lnTo>
                  <a:lnTo>
                    <a:pt x="128" y="256"/>
                  </a:lnTo>
                  <a:lnTo>
                    <a:pt x="126" y="256"/>
                  </a:lnTo>
                  <a:lnTo>
                    <a:pt x="126" y="256"/>
                  </a:lnTo>
                  <a:lnTo>
                    <a:pt x="124" y="262"/>
                  </a:lnTo>
                  <a:lnTo>
                    <a:pt x="120" y="266"/>
                  </a:lnTo>
                  <a:lnTo>
                    <a:pt x="120" y="266"/>
                  </a:lnTo>
                  <a:lnTo>
                    <a:pt x="108" y="274"/>
                  </a:lnTo>
                  <a:lnTo>
                    <a:pt x="104" y="282"/>
                  </a:lnTo>
                  <a:lnTo>
                    <a:pt x="104" y="286"/>
                  </a:lnTo>
                  <a:lnTo>
                    <a:pt x="104" y="286"/>
                  </a:lnTo>
                  <a:lnTo>
                    <a:pt x="110" y="302"/>
                  </a:lnTo>
                  <a:lnTo>
                    <a:pt x="110" y="310"/>
                  </a:lnTo>
                  <a:lnTo>
                    <a:pt x="108" y="316"/>
                  </a:lnTo>
                  <a:lnTo>
                    <a:pt x="108" y="316"/>
                  </a:lnTo>
                  <a:lnTo>
                    <a:pt x="96" y="330"/>
                  </a:lnTo>
                  <a:lnTo>
                    <a:pt x="80" y="340"/>
                  </a:lnTo>
                  <a:lnTo>
                    <a:pt x="80" y="340"/>
                  </a:lnTo>
                  <a:lnTo>
                    <a:pt x="68" y="282"/>
                  </a:lnTo>
                  <a:lnTo>
                    <a:pt x="68" y="282"/>
                  </a:lnTo>
                  <a:lnTo>
                    <a:pt x="60" y="256"/>
                  </a:lnTo>
                  <a:lnTo>
                    <a:pt x="56" y="246"/>
                  </a:lnTo>
                  <a:lnTo>
                    <a:pt x="46" y="240"/>
                  </a:lnTo>
                  <a:lnTo>
                    <a:pt x="46" y="240"/>
                  </a:lnTo>
                  <a:lnTo>
                    <a:pt x="36" y="232"/>
                  </a:lnTo>
                  <a:lnTo>
                    <a:pt x="30" y="220"/>
                  </a:lnTo>
                  <a:lnTo>
                    <a:pt x="30" y="220"/>
                  </a:lnTo>
                  <a:lnTo>
                    <a:pt x="28" y="212"/>
                  </a:lnTo>
                  <a:lnTo>
                    <a:pt x="18" y="202"/>
                  </a:lnTo>
                  <a:lnTo>
                    <a:pt x="18" y="202"/>
                  </a:lnTo>
                  <a:lnTo>
                    <a:pt x="14" y="200"/>
                  </a:lnTo>
                  <a:lnTo>
                    <a:pt x="8" y="194"/>
                  </a:lnTo>
                  <a:lnTo>
                    <a:pt x="8" y="194"/>
                  </a:lnTo>
                  <a:lnTo>
                    <a:pt x="6" y="190"/>
                  </a:lnTo>
                  <a:lnTo>
                    <a:pt x="6" y="182"/>
                  </a:lnTo>
                  <a:lnTo>
                    <a:pt x="6" y="182"/>
                  </a:lnTo>
                  <a:lnTo>
                    <a:pt x="0" y="172"/>
                  </a:lnTo>
                  <a:lnTo>
                    <a:pt x="0" y="160"/>
                  </a:lnTo>
                  <a:lnTo>
                    <a:pt x="0" y="16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839" name="SOUTH SUDAN"/>
            <p:cNvSpPr>
              <a:spLocks/>
            </p:cNvSpPr>
            <p:nvPr/>
          </p:nvSpPr>
          <p:spPr bwMode="auto">
            <a:xfrm>
              <a:off x="7227075" y="2570904"/>
              <a:ext cx="598355" cy="475322"/>
            </a:xfrm>
            <a:custGeom>
              <a:avLst/>
              <a:gdLst>
                <a:gd name="T0" fmla="*/ 88 w 468"/>
                <a:gd name="T1" fmla="*/ 128 h 396"/>
                <a:gd name="T2" fmla="*/ 142 w 468"/>
                <a:gd name="T3" fmla="*/ 104 h 396"/>
                <a:gd name="T4" fmla="*/ 188 w 468"/>
                <a:gd name="T5" fmla="*/ 114 h 396"/>
                <a:gd name="T6" fmla="*/ 208 w 468"/>
                <a:gd name="T7" fmla="*/ 122 h 396"/>
                <a:gd name="T8" fmla="*/ 208 w 468"/>
                <a:gd name="T9" fmla="*/ 106 h 396"/>
                <a:gd name="T10" fmla="*/ 254 w 468"/>
                <a:gd name="T11" fmla="*/ 112 h 396"/>
                <a:gd name="T12" fmla="*/ 304 w 468"/>
                <a:gd name="T13" fmla="*/ 82 h 396"/>
                <a:gd name="T14" fmla="*/ 316 w 468"/>
                <a:gd name="T15" fmla="*/ 64 h 396"/>
                <a:gd name="T16" fmla="*/ 318 w 468"/>
                <a:gd name="T17" fmla="*/ 28 h 396"/>
                <a:gd name="T18" fmla="*/ 330 w 468"/>
                <a:gd name="T19" fmla="*/ 20 h 396"/>
                <a:gd name="T20" fmla="*/ 332 w 468"/>
                <a:gd name="T21" fmla="*/ 0 h 396"/>
                <a:gd name="T22" fmla="*/ 352 w 468"/>
                <a:gd name="T23" fmla="*/ 16 h 396"/>
                <a:gd name="T24" fmla="*/ 352 w 468"/>
                <a:gd name="T25" fmla="*/ 62 h 396"/>
                <a:gd name="T26" fmla="*/ 360 w 468"/>
                <a:gd name="T27" fmla="*/ 92 h 396"/>
                <a:gd name="T28" fmla="*/ 378 w 468"/>
                <a:gd name="T29" fmla="*/ 110 h 396"/>
                <a:gd name="T30" fmla="*/ 394 w 468"/>
                <a:gd name="T31" fmla="*/ 132 h 396"/>
                <a:gd name="T32" fmla="*/ 400 w 468"/>
                <a:gd name="T33" fmla="*/ 168 h 396"/>
                <a:gd name="T34" fmla="*/ 378 w 468"/>
                <a:gd name="T35" fmla="*/ 178 h 396"/>
                <a:gd name="T36" fmla="*/ 360 w 468"/>
                <a:gd name="T37" fmla="*/ 188 h 396"/>
                <a:gd name="T38" fmla="*/ 356 w 468"/>
                <a:gd name="T39" fmla="*/ 206 h 396"/>
                <a:gd name="T40" fmla="*/ 388 w 468"/>
                <a:gd name="T41" fmla="*/ 218 h 396"/>
                <a:gd name="T42" fmla="*/ 402 w 468"/>
                <a:gd name="T43" fmla="*/ 242 h 396"/>
                <a:gd name="T44" fmla="*/ 416 w 468"/>
                <a:gd name="T45" fmla="*/ 248 h 396"/>
                <a:gd name="T46" fmla="*/ 430 w 468"/>
                <a:gd name="T47" fmla="*/ 276 h 396"/>
                <a:gd name="T48" fmla="*/ 444 w 468"/>
                <a:gd name="T49" fmla="*/ 314 h 396"/>
                <a:gd name="T50" fmla="*/ 462 w 468"/>
                <a:gd name="T51" fmla="*/ 322 h 396"/>
                <a:gd name="T52" fmla="*/ 416 w 468"/>
                <a:gd name="T53" fmla="*/ 348 h 396"/>
                <a:gd name="T54" fmla="*/ 394 w 468"/>
                <a:gd name="T55" fmla="*/ 358 h 396"/>
                <a:gd name="T56" fmla="*/ 368 w 468"/>
                <a:gd name="T57" fmla="*/ 384 h 396"/>
                <a:gd name="T58" fmla="*/ 334 w 468"/>
                <a:gd name="T59" fmla="*/ 382 h 396"/>
                <a:gd name="T60" fmla="*/ 312 w 468"/>
                <a:gd name="T61" fmla="*/ 390 h 396"/>
                <a:gd name="T62" fmla="*/ 298 w 468"/>
                <a:gd name="T63" fmla="*/ 384 h 396"/>
                <a:gd name="T64" fmla="*/ 282 w 468"/>
                <a:gd name="T65" fmla="*/ 384 h 396"/>
                <a:gd name="T66" fmla="*/ 266 w 468"/>
                <a:gd name="T67" fmla="*/ 394 h 396"/>
                <a:gd name="T68" fmla="*/ 254 w 468"/>
                <a:gd name="T69" fmla="*/ 382 h 396"/>
                <a:gd name="T70" fmla="*/ 234 w 468"/>
                <a:gd name="T71" fmla="*/ 368 h 396"/>
                <a:gd name="T72" fmla="*/ 216 w 468"/>
                <a:gd name="T73" fmla="*/ 344 h 396"/>
                <a:gd name="T74" fmla="*/ 206 w 468"/>
                <a:gd name="T75" fmla="*/ 354 h 396"/>
                <a:gd name="T76" fmla="*/ 174 w 468"/>
                <a:gd name="T77" fmla="*/ 354 h 396"/>
                <a:gd name="T78" fmla="*/ 148 w 468"/>
                <a:gd name="T79" fmla="*/ 350 h 396"/>
                <a:gd name="T80" fmla="*/ 134 w 468"/>
                <a:gd name="T81" fmla="*/ 336 h 396"/>
                <a:gd name="T82" fmla="*/ 126 w 468"/>
                <a:gd name="T83" fmla="*/ 320 h 396"/>
                <a:gd name="T84" fmla="*/ 118 w 468"/>
                <a:gd name="T85" fmla="*/ 302 h 396"/>
                <a:gd name="T86" fmla="*/ 92 w 468"/>
                <a:gd name="T87" fmla="*/ 282 h 396"/>
                <a:gd name="T88" fmla="*/ 88 w 468"/>
                <a:gd name="T89" fmla="*/ 260 h 396"/>
                <a:gd name="T90" fmla="*/ 74 w 468"/>
                <a:gd name="T91" fmla="*/ 246 h 396"/>
                <a:gd name="T92" fmla="*/ 42 w 468"/>
                <a:gd name="T93" fmla="*/ 222 h 396"/>
                <a:gd name="T94" fmla="*/ 36 w 468"/>
                <a:gd name="T95" fmla="*/ 200 h 396"/>
                <a:gd name="T96" fmla="*/ 22 w 468"/>
                <a:gd name="T97" fmla="*/ 190 h 396"/>
                <a:gd name="T98" fmla="*/ 0 w 468"/>
                <a:gd name="T99" fmla="*/ 182 h 396"/>
                <a:gd name="T100" fmla="*/ 0 w 468"/>
                <a:gd name="T101" fmla="*/ 168 h 396"/>
                <a:gd name="T102" fmla="*/ 16 w 468"/>
                <a:gd name="T103" fmla="*/ 132 h 396"/>
                <a:gd name="T104" fmla="*/ 30 w 468"/>
                <a:gd name="T105" fmla="*/ 106 h 396"/>
                <a:gd name="T106" fmla="*/ 62 w 468"/>
                <a:gd name="T107" fmla="*/ 10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8" h="396">
                  <a:moveTo>
                    <a:pt x="62" y="100"/>
                  </a:moveTo>
                  <a:lnTo>
                    <a:pt x="78" y="126"/>
                  </a:lnTo>
                  <a:lnTo>
                    <a:pt x="88" y="128"/>
                  </a:lnTo>
                  <a:lnTo>
                    <a:pt x="112" y="126"/>
                  </a:lnTo>
                  <a:lnTo>
                    <a:pt x="140" y="126"/>
                  </a:lnTo>
                  <a:lnTo>
                    <a:pt x="142" y="104"/>
                  </a:lnTo>
                  <a:lnTo>
                    <a:pt x="168" y="106"/>
                  </a:lnTo>
                  <a:lnTo>
                    <a:pt x="186" y="104"/>
                  </a:lnTo>
                  <a:lnTo>
                    <a:pt x="188" y="114"/>
                  </a:lnTo>
                  <a:lnTo>
                    <a:pt x="190" y="126"/>
                  </a:lnTo>
                  <a:lnTo>
                    <a:pt x="194" y="124"/>
                  </a:lnTo>
                  <a:lnTo>
                    <a:pt x="208" y="122"/>
                  </a:lnTo>
                  <a:lnTo>
                    <a:pt x="208" y="122"/>
                  </a:lnTo>
                  <a:lnTo>
                    <a:pt x="208" y="110"/>
                  </a:lnTo>
                  <a:lnTo>
                    <a:pt x="208" y="106"/>
                  </a:lnTo>
                  <a:lnTo>
                    <a:pt x="216" y="102"/>
                  </a:lnTo>
                  <a:lnTo>
                    <a:pt x="230" y="96"/>
                  </a:lnTo>
                  <a:lnTo>
                    <a:pt x="254" y="112"/>
                  </a:lnTo>
                  <a:lnTo>
                    <a:pt x="272" y="126"/>
                  </a:lnTo>
                  <a:lnTo>
                    <a:pt x="286" y="104"/>
                  </a:lnTo>
                  <a:lnTo>
                    <a:pt x="304" y="82"/>
                  </a:lnTo>
                  <a:lnTo>
                    <a:pt x="306" y="76"/>
                  </a:lnTo>
                  <a:lnTo>
                    <a:pt x="314" y="68"/>
                  </a:lnTo>
                  <a:lnTo>
                    <a:pt x="316" y="64"/>
                  </a:lnTo>
                  <a:lnTo>
                    <a:pt x="318" y="42"/>
                  </a:lnTo>
                  <a:lnTo>
                    <a:pt x="318" y="32"/>
                  </a:lnTo>
                  <a:lnTo>
                    <a:pt x="318" y="28"/>
                  </a:lnTo>
                  <a:lnTo>
                    <a:pt x="314" y="22"/>
                  </a:lnTo>
                  <a:lnTo>
                    <a:pt x="318" y="20"/>
                  </a:lnTo>
                  <a:lnTo>
                    <a:pt x="330" y="20"/>
                  </a:lnTo>
                  <a:lnTo>
                    <a:pt x="332" y="18"/>
                  </a:lnTo>
                  <a:lnTo>
                    <a:pt x="332" y="6"/>
                  </a:lnTo>
                  <a:lnTo>
                    <a:pt x="332" y="0"/>
                  </a:lnTo>
                  <a:lnTo>
                    <a:pt x="344" y="8"/>
                  </a:lnTo>
                  <a:lnTo>
                    <a:pt x="350" y="10"/>
                  </a:lnTo>
                  <a:lnTo>
                    <a:pt x="352" y="16"/>
                  </a:lnTo>
                  <a:lnTo>
                    <a:pt x="352" y="28"/>
                  </a:lnTo>
                  <a:lnTo>
                    <a:pt x="352" y="40"/>
                  </a:lnTo>
                  <a:lnTo>
                    <a:pt x="352" y="62"/>
                  </a:lnTo>
                  <a:lnTo>
                    <a:pt x="354" y="84"/>
                  </a:lnTo>
                  <a:lnTo>
                    <a:pt x="354" y="88"/>
                  </a:lnTo>
                  <a:lnTo>
                    <a:pt x="360" y="92"/>
                  </a:lnTo>
                  <a:lnTo>
                    <a:pt x="368" y="94"/>
                  </a:lnTo>
                  <a:lnTo>
                    <a:pt x="376" y="100"/>
                  </a:lnTo>
                  <a:lnTo>
                    <a:pt x="378" y="110"/>
                  </a:lnTo>
                  <a:lnTo>
                    <a:pt x="376" y="124"/>
                  </a:lnTo>
                  <a:lnTo>
                    <a:pt x="376" y="138"/>
                  </a:lnTo>
                  <a:lnTo>
                    <a:pt x="394" y="132"/>
                  </a:lnTo>
                  <a:lnTo>
                    <a:pt x="398" y="152"/>
                  </a:lnTo>
                  <a:lnTo>
                    <a:pt x="398" y="152"/>
                  </a:lnTo>
                  <a:lnTo>
                    <a:pt x="400" y="168"/>
                  </a:lnTo>
                  <a:lnTo>
                    <a:pt x="394" y="176"/>
                  </a:lnTo>
                  <a:lnTo>
                    <a:pt x="388" y="180"/>
                  </a:lnTo>
                  <a:lnTo>
                    <a:pt x="378" y="178"/>
                  </a:lnTo>
                  <a:lnTo>
                    <a:pt x="366" y="178"/>
                  </a:lnTo>
                  <a:lnTo>
                    <a:pt x="360" y="180"/>
                  </a:lnTo>
                  <a:lnTo>
                    <a:pt x="360" y="188"/>
                  </a:lnTo>
                  <a:lnTo>
                    <a:pt x="356" y="194"/>
                  </a:lnTo>
                  <a:lnTo>
                    <a:pt x="350" y="202"/>
                  </a:lnTo>
                  <a:lnTo>
                    <a:pt x="356" y="206"/>
                  </a:lnTo>
                  <a:lnTo>
                    <a:pt x="358" y="210"/>
                  </a:lnTo>
                  <a:lnTo>
                    <a:pt x="368" y="208"/>
                  </a:lnTo>
                  <a:lnTo>
                    <a:pt x="388" y="218"/>
                  </a:lnTo>
                  <a:lnTo>
                    <a:pt x="392" y="230"/>
                  </a:lnTo>
                  <a:lnTo>
                    <a:pt x="400" y="236"/>
                  </a:lnTo>
                  <a:lnTo>
                    <a:pt x="402" y="242"/>
                  </a:lnTo>
                  <a:lnTo>
                    <a:pt x="406" y="246"/>
                  </a:lnTo>
                  <a:lnTo>
                    <a:pt x="412" y="246"/>
                  </a:lnTo>
                  <a:lnTo>
                    <a:pt x="416" y="248"/>
                  </a:lnTo>
                  <a:lnTo>
                    <a:pt x="414" y="254"/>
                  </a:lnTo>
                  <a:lnTo>
                    <a:pt x="420" y="258"/>
                  </a:lnTo>
                  <a:lnTo>
                    <a:pt x="430" y="276"/>
                  </a:lnTo>
                  <a:lnTo>
                    <a:pt x="432" y="288"/>
                  </a:lnTo>
                  <a:lnTo>
                    <a:pt x="440" y="302"/>
                  </a:lnTo>
                  <a:lnTo>
                    <a:pt x="444" y="314"/>
                  </a:lnTo>
                  <a:lnTo>
                    <a:pt x="456" y="314"/>
                  </a:lnTo>
                  <a:lnTo>
                    <a:pt x="460" y="316"/>
                  </a:lnTo>
                  <a:lnTo>
                    <a:pt x="462" y="322"/>
                  </a:lnTo>
                  <a:lnTo>
                    <a:pt x="462" y="342"/>
                  </a:lnTo>
                  <a:lnTo>
                    <a:pt x="468" y="350"/>
                  </a:lnTo>
                  <a:lnTo>
                    <a:pt x="416" y="348"/>
                  </a:lnTo>
                  <a:lnTo>
                    <a:pt x="406" y="350"/>
                  </a:lnTo>
                  <a:lnTo>
                    <a:pt x="402" y="352"/>
                  </a:lnTo>
                  <a:lnTo>
                    <a:pt x="394" y="358"/>
                  </a:lnTo>
                  <a:lnTo>
                    <a:pt x="392" y="364"/>
                  </a:lnTo>
                  <a:lnTo>
                    <a:pt x="384" y="374"/>
                  </a:lnTo>
                  <a:lnTo>
                    <a:pt x="368" y="384"/>
                  </a:lnTo>
                  <a:lnTo>
                    <a:pt x="352" y="380"/>
                  </a:lnTo>
                  <a:lnTo>
                    <a:pt x="346" y="382"/>
                  </a:lnTo>
                  <a:lnTo>
                    <a:pt x="334" y="382"/>
                  </a:lnTo>
                  <a:lnTo>
                    <a:pt x="322" y="388"/>
                  </a:lnTo>
                  <a:lnTo>
                    <a:pt x="320" y="396"/>
                  </a:lnTo>
                  <a:lnTo>
                    <a:pt x="312" y="390"/>
                  </a:lnTo>
                  <a:lnTo>
                    <a:pt x="306" y="388"/>
                  </a:lnTo>
                  <a:lnTo>
                    <a:pt x="304" y="382"/>
                  </a:lnTo>
                  <a:lnTo>
                    <a:pt x="298" y="384"/>
                  </a:lnTo>
                  <a:lnTo>
                    <a:pt x="294" y="390"/>
                  </a:lnTo>
                  <a:lnTo>
                    <a:pt x="290" y="388"/>
                  </a:lnTo>
                  <a:lnTo>
                    <a:pt x="282" y="384"/>
                  </a:lnTo>
                  <a:lnTo>
                    <a:pt x="278" y="384"/>
                  </a:lnTo>
                  <a:lnTo>
                    <a:pt x="272" y="388"/>
                  </a:lnTo>
                  <a:lnTo>
                    <a:pt x="266" y="394"/>
                  </a:lnTo>
                  <a:lnTo>
                    <a:pt x="260" y="392"/>
                  </a:lnTo>
                  <a:lnTo>
                    <a:pt x="254" y="390"/>
                  </a:lnTo>
                  <a:lnTo>
                    <a:pt x="254" y="382"/>
                  </a:lnTo>
                  <a:lnTo>
                    <a:pt x="246" y="376"/>
                  </a:lnTo>
                  <a:lnTo>
                    <a:pt x="242" y="372"/>
                  </a:lnTo>
                  <a:lnTo>
                    <a:pt x="234" y="368"/>
                  </a:lnTo>
                  <a:lnTo>
                    <a:pt x="224" y="354"/>
                  </a:lnTo>
                  <a:lnTo>
                    <a:pt x="216" y="344"/>
                  </a:lnTo>
                  <a:lnTo>
                    <a:pt x="216" y="344"/>
                  </a:lnTo>
                  <a:lnTo>
                    <a:pt x="210" y="348"/>
                  </a:lnTo>
                  <a:lnTo>
                    <a:pt x="208" y="354"/>
                  </a:lnTo>
                  <a:lnTo>
                    <a:pt x="206" y="354"/>
                  </a:lnTo>
                  <a:lnTo>
                    <a:pt x="198" y="354"/>
                  </a:lnTo>
                  <a:lnTo>
                    <a:pt x="186" y="350"/>
                  </a:lnTo>
                  <a:lnTo>
                    <a:pt x="174" y="354"/>
                  </a:lnTo>
                  <a:lnTo>
                    <a:pt x="170" y="360"/>
                  </a:lnTo>
                  <a:lnTo>
                    <a:pt x="162" y="358"/>
                  </a:lnTo>
                  <a:lnTo>
                    <a:pt x="148" y="350"/>
                  </a:lnTo>
                  <a:lnTo>
                    <a:pt x="140" y="344"/>
                  </a:lnTo>
                  <a:lnTo>
                    <a:pt x="142" y="338"/>
                  </a:lnTo>
                  <a:lnTo>
                    <a:pt x="134" y="336"/>
                  </a:lnTo>
                  <a:lnTo>
                    <a:pt x="124" y="326"/>
                  </a:lnTo>
                  <a:lnTo>
                    <a:pt x="130" y="326"/>
                  </a:lnTo>
                  <a:lnTo>
                    <a:pt x="126" y="320"/>
                  </a:lnTo>
                  <a:lnTo>
                    <a:pt x="122" y="316"/>
                  </a:lnTo>
                  <a:lnTo>
                    <a:pt x="122" y="312"/>
                  </a:lnTo>
                  <a:lnTo>
                    <a:pt x="118" y="302"/>
                  </a:lnTo>
                  <a:lnTo>
                    <a:pt x="114" y="294"/>
                  </a:lnTo>
                  <a:lnTo>
                    <a:pt x="100" y="286"/>
                  </a:lnTo>
                  <a:lnTo>
                    <a:pt x="92" y="282"/>
                  </a:lnTo>
                  <a:lnTo>
                    <a:pt x="92" y="276"/>
                  </a:lnTo>
                  <a:lnTo>
                    <a:pt x="84" y="270"/>
                  </a:lnTo>
                  <a:lnTo>
                    <a:pt x="88" y="260"/>
                  </a:lnTo>
                  <a:lnTo>
                    <a:pt x="84" y="256"/>
                  </a:lnTo>
                  <a:lnTo>
                    <a:pt x="76" y="250"/>
                  </a:lnTo>
                  <a:lnTo>
                    <a:pt x="74" y="246"/>
                  </a:lnTo>
                  <a:lnTo>
                    <a:pt x="66" y="236"/>
                  </a:lnTo>
                  <a:lnTo>
                    <a:pt x="52" y="232"/>
                  </a:lnTo>
                  <a:lnTo>
                    <a:pt x="42" y="222"/>
                  </a:lnTo>
                  <a:lnTo>
                    <a:pt x="40" y="218"/>
                  </a:lnTo>
                  <a:lnTo>
                    <a:pt x="40" y="206"/>
                  </a:lnTo>
                  <a:lnTo>
                    <a:pt x="36" y="200"/>
                  </a:lnTo>
                  <a:lnTo>
                    <a:pt x="36" y="198"/>
                  </a:lnTo>
                  <a:lnTo>
                    <a:pt x="28" y="192"/>
                  </a:lnTo>
                  <a:lnTo>
                    <a:pt x="22" y="190"/>
                  </a:lnTo>
                  <a:lnTo>
                    <a:pt x="12" y="188"/>
                  </a:lnTo>
                  <a:lnTo>
                    <a:pt x="2" y="186"/>
                  </a:lnTo>
                  <a:lnTo>
                    <a:pt x="0" y="182"/>
                  </a:lnTo>
                  <a:lnTo>
                    <a:pt x="0" y="180"/>
                  </a:lnTo>
                  <a:lnTo>
                    <a:pt x="0" y="174"/>
                  </a:lnTo>
                  <a:lnTo>
                    <a:pt x="0" y="168"/>
                  </a:lnTo>
                  <a:lnTo>
                    <a:pt x="4" y="160"/>
                  </a:lnTo>
                  <a:lnTo>
                    <a:pt x="10" y="150"/>
                  </a:lnTo>
                  <a:lnTo>
                    <a:pt x="16" y="132"/>
                  </a:lnTo>
                  <a:lnTo>
                    <a:pt x="22" y="122"/>
                  </a:lnTo>
                  <a:lnTo>
                    <a:pt x="26" y="112"/>
                  </a:lnTo>
                  <a:lnTo>
                    <a:pt x="30" y="106"/>
                  </a:lnTo>
                  <a:lnTo>
                    <a:pt x="30" y="102"/>
                  </a:lnTo>
                  <a:lnTo>
                    <a:pt x="36" y="98"/>
                  </a:lnTo>
                  <a:lnTo>
                    <a:pt x="62" y="100"/>
                  </a:lnTo>
                  <a:lnTo>
                    <a:pt x="62" y="100"/>
                  </a:lnTo>
                  <a:close/>
                </a:path>
              </a:pathLst>
            </a:custGeom>
            <a:solidFill>
              <a:schemeClr val="bg1">
                <a:lumMod val="8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itchFamily="34" charset="0"/>
              </a:endParaRPr>
            </a:p>
          </p:txBody>
        </p:sp>
        <p:sp>
          <p:nvSpPr>
            <p:cNvPr id="840" name="Oval 839"/>
            <p:cNvSpPr/>
            <p:nvPr/>
          </p:nvSpPr>
          <p:spPr>
            <a:xfrm>
              <a:off x="8827435" y="4250337"/>
              <a:ext cx="164165" cy="154056"/>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ndParaRPr>
            </a:p>
          </p:txBody>
        </p:sp>
        <p:sp>
          <p:nvSpPr>
            <p:cNvPr id="841" name="Oval 840"/>
            <p:cNvSpPr/>
            <p:nvPr/>
          </p:nvSpPr>
          <p:spPr>
            <a:xfrm>
              <a:off x="8774890" y="3406120"/>
              <a:ext cx="164165" cy="154056"/>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endParaRPr>
            </a:p>
          </p:txBody>
        </p:sp>
      </p:grpSp>
      <p:grpSp>
        <p:nvGrpSpPr>
          <p:cNvPr id="707" name="Group 706"/>
          <p:cNvGrpSpPr/>
          <p:nvPr/>
        </p:nvGrpSpPr>
        <p:grpSpPr>
          <a:xfrm>
            <a:off x="4744278" y="1195999"/>
            <a:ext cx="4022306" cy="3925432"/>
            <a:chOff x="4588294" y="1200150"/>
            <a:chExt cx="4022306" cy="3925432"/>
          </a:xfrm>
        </p:grpSpPr>
        <p:sp>
          <p:nvSpPr>
            <p:cNvPr id="708" name="SUDAN"/>
            <p:cNvSpPr>
              <a:spLocks/>
            </p:cNvSpPr>
            <p:nvPr/>
          </p:nvSpPr>
          <p:spPr bwMode="auto">
            <a:xfrm>
              <a:off x="7036887" y="2003079"/>
              <a:ext cx="896216" cy="776407"/>
            </a:xfrm>
            <a:custGeom>
              <a:avLst/>
              <a:gdLst>
                <a:gd name="T0" fmla="*/ 12 w 672"/>
                <a:gd name="T1" fmla="*/ 450 h 644"/>
                <a:gd name="T2" fmla="*/ 14 w 672"/>
                <a:gd name="T3" fmla="*/ 414 h 644"/>
                <a:gd name="T4" fmla="*/ 24 w 672"/>
                <a:gd name="T5" fmla="*/ 388 h 644"/>
                <a:gd name="T6" fmla="*/ 42 w 672"/>
                <a:gd name="T7" fmla="*/ 360 h 644"/>
                <a:gd name="T8" fmla="*/ 62 w 672"/>
                <a:gd name="T9" fmla="*/ 336 h 644"/>
                <a:gd name="T10" fmla="*/ 90 w 672"/>
                <a:gd name="T11" fmla="*/ 144 h 644"/>
                <a:gd name="T12" fmla="*/ 360 w 672"/>
                <a:gd name="T13" fmla="*/ 52 h 644"/>
                <a:gd name="T14" fmla="*/ 386 w 672"/>
                <a:gd name="T15" fmla="*/ 44 h 644"/>
                <a:gd name="T16" fmla="*/ 446 w 672"/>
                <a:gd name="T17" fmla="*/ 52 h 644"/>
                <a:gd name="T18" fmla="*/ 484 w 672"/>
                <a:gd name="T19" fmla="*/ 64 h 644"/>
                <a:gd name="T20" fmla="*/ 506 w 672"/>
                <a:gd name="T21" fmla="*/ 44 h 644"/>
                <a:gd name="T22" fmla="*/ 522 w 672"/>
                <a:gd name="T23" fmla="*/ 26 h 644"/>
                <a:gd name="T24" fmla="*/ 542 w 672"/>
                <a:gd name="T25" fmla="*/ 12 h 644"/>
                <a:gd name="T26" fmla="*/ 574 w 672"/>
                <a:gd name="T27" fmla="*/ 22 h 644"/>
                <a:gd name="T28" fmla="*/ 602 w 672"/>
                <a:gd name="T29" fmla="*/ 56 h 644"/>
                <a:gd name="T30" fmla="*/ 616 w 672"/>
                <a:gd name="T31" fmla="*/ 88 h 644"/>
                <a:gd name="T32" fmla="*/ 610 w 672"/>
                <a:gd name="T33" fmla="*/ 94 h 644"/>
                <a:gd name="T34" fmla="*/ 616 w 672"/>
                <a:gd name="T35" fmla="*/ 118 h 644"/>
                <a:gd name="T36" fmla="*/ 620 w 672"/>
                <a:gd name="T37" fmla="*/ 184 h 644"/>
                <a:gd name="T38" fmla="*/ 636 w 672"/>
                <a:gd name="T39" fmla="*/ 206 h 644"/>
                <a:gd name="T40" fmla="*/ 660 w 672"/>
                <a:gd name="T41" fmla="*/ 224 h 644"/>
                <a:gd name="T42" fmla="*/ 670 w 672"/>
                <a:gd name="T43" fmla="*/ 238 h 644"/>
                <a:gd name="T44" fmla="*/ 630 w 672"/>
                <a:gd name="T45" fmla="*/ 264 h 644"/>
                <a:gd name="T46" fmla="*/ 614 w 672"/>
                <a:gd name="T47" fmla="*/ 276 h 644"/>
                <a:gd name="T48" fmla="*/ 604 w 672"/>
                <a:gd name="T49" fmla="*/ 308 h 644"/>
                <a:gd name="T50" fmla="*/ 586 w 672"/>
                <a:gd name="T51" fmla="*/ 372 h 644"/>
                <a:gd name="T52" fmla="*/ 580 w 672"/>
                <a:gd name="T53" fmla="*/ 438 h 644"/>
                <a:gd name="T54" fmla="*/ 570 w 672"/>
                <a:gd name="T55" fmla="*/ 468 h 644"/>
                <a:gd name="T56" fmla="*/ 546 w 672"/>
                <a:gd name="T57" fmla="*/ 490 h 644"/>
                <a:gd name="T58" fmla="*/ 530 w 672"/>
                <a:gd name="T59" fmla="*/ 514 h 644"/>
                <a:gd name="T60" fmla="*/ 524 w 672"/>
                <a:gd name="T61" fmla="*/ 550 h 644"/>
                <a:gd name="T62" fmla="*/ 510 w 672"/>
                <a:gd name="T63" fmla="*/ 550 h 644"/>
                <a:gd name="T64" fmla="*/ 496 w 672"/>
                <a:gd name="T65" fmla="*/ 584 h 644"/>
                <a:gd name="T66" fmla="*/ 472 w 672"/>
                <a:gd name="T67" fmla="*/ 616 h 644"/>
                <a:gd name="T68" fmla="*/ 466 w 672"/>
                <a:gd name="T69" fmla="*/ 572 h 644"/>
                <a:gd name="T70" fmla="*/ 448 w 672"/>
                <a:gd name="T71" fmla="*/ 508 h 644"/>
                <a:gd name="T72" fmla="*/ 426 w 672"/>
                <a:gd name="T73" fmla="*/ 478 h 644"/>
                <a:gd name="T74" fmla="*/ 412 w 672"/>
                <a:gd name="T75" fmla="*/ 496 h 644"/>
                <a:gd name="T76" fmla="*/ 412 w 672"/>
                <a:gd name="T77" fmla="*/ 506 h 644"/>
                <a:gd name="T78" fmla="*/ 402 w 672"/>
                <a:gd name="T79" fmla="*/ 554 h 644"/>
                <a:gd name="T80" fmla="*/ 350 w 672"/>
                <a:gd name="T81" fmla="*/ 588 h 644"/>
                <a:gd name="T82" fmla="*/ 304 w 672"/>
                <a:gd name="T83" fmla="*/ 598 h 644"/>
                <a:gd name="T84" fmla="*/ 282 w 672"/>
                <a:gd name="T85" fmla="*/ 578 h 644"/>
                <a:gd name="T86" fmla="*/ 236 w 672"/>
                <a:gd name="T87" fmla="*/ 600 h 644"/>
                <a:gd name="T88" fmla="*/ 206 w 672"/>
                <a:gd name="T89" fmla="*/ 602 h 644"/>
                <a:gd name="T90" fmla="*/ 166 w 672"/>
                <a:gd name="T91" fmla="*/ 590 h 644"/>
                <a:gd name="T92" fmla="*/ 130 w 672"/>
                <a:gd name="T93" fmla="*/ 576 h 644"/>
                <a:gd name="T94" fmla="*/ 102 w 672"/>
                <a:gd name="T95" fmla="*/ 632 h 644"/>
                <a:gd name="T96" fmla="*/ 68 w 672"/>
                <a:gd name="T97" fmla="*/ 642 h 644"/>
                <a:gd name="T98" fmla="*/ 68 w 672"/>
                <a:gd name="T99" fmla="*/ 626 h 644"/>
                <a:gd name="T100" fmla="*/ 78 w 672"/>
                <a:gd name="T101" fmla="*/ 602 h 644"/>
                <a:gd name="T102" fmla="*/ 42 w 672"/>
                <a:gd name="T103" fmla="*/ 548 h 644"/>
                <a:gd name="T104" fmla="*/ 38 w 672"/>
                <a:gd name="T105" fmla="*/ 522 h 644"/>
                <a:gd name="T106" fmla="*/ 30 w 672"/>
                <a:gd name="T107" fmla="*/ 502 h 644"/>
                <a:gd name="T108" fmla="*/ 24 w 672"/>
                <a:gd name="T109" fmla="*/ 480 h 644"/>
                <a:gd name="T110" fmla="*/ 24 w 672"/>
                <a:gd name="T111" fmla="*/ 468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2" h="644">
                  <a:moveTo>
                    <a:pt x="0" y="466"/>
                  </a:moveTo>
                  <a:lnTo>
                    <a:pt x="0" y="466"/>
                  </a:lnTo>
                  <a:lnTo>
                    <a:pt x="0" y="466"/>
                  </a:lnTo>
                  <a:lnTo>
                    <a:pt x="8" y="454"/>
                  </a:lnTo>
                  <a:lnTo>
                    <a:pt x="8" y="454"/>
                  </a:lnTo>
                  <a:lnTo>
                    <a:pt x="12" y="450"/>
                  </a:lnTo>
                  <a:lnTo>
                    <a:pt x="12" y="450"/>
                  </a:lnTo>
                  <a:lnTo>
                    <a:pt x="12" y="450"/>
                  </a:lnTo>
                  <a:lnTo>
                    <a:pt x="18" y="442"/>
                  </a:lnTo>
                  <a:lnTo>
                    <a:pt x="18" y="440"/>
                  </a:lnTo>
                  <a:lnTo>
                    <a:pt x="18" y="436"/>
                  </a:lnTo>
                  <a:lnTo>
                    <a:pt x="18" y="436"/>
                  </a:lnTo>
                  <a:lnTo>
                    <a:pt x="18" y="436"/>
                  </a:lnTo>
                  <a:lnTo>
                    <a:pt x="12" y="426"/>
                  </a:lnTo>
                  <a:lnTo>
                    <a:pt x="12" y="426"/>
                  </a:lnTo>
                  <a:lnTo>
                    <a:pt x="14" y="414"/>
                  </a:lnTo>
                  <a:lnTo>
                    <a:pt x="14" y="414"/>
                  </a:lnTo>
                  <a:lnTo>
                    <a:pt x="22" y="410"/>
                  </a:lnTo>
                  <a:lnTo>
                    <a:pt x="30" y="402"/>
                  </a:lnTo>
                  <a:lnTo>
                    <a:pt x="30" y="402"/>
                  </a:lnTo>
                  <a:lnTo>
                    <a:pt x="30" y="402"/>
                  </a:lnTo>
                  <a:lnTo>
                    <a:pt x="24" y="396"/>
                  </a:lnTo>
                  <a:lnTo>
                    <a:pt x="24" y="388"/>
                  </a:lnTo>
                  <a:lnTo>
                    <a:pt x="24" y="388"/>
                  </a:lnTo>
                  <a:lnTo>
                    <a:pt x="28" y="382"/>
                  </a:lnTo>
                  <a:lnTo>
                    <a:pt x="28" y="382"/>
                  </a:lnTo>
                  <a:lnTo>
                    <a:pt x="34" y="380"/>
                  </a:lnTo>
                  <a:lnTo>
                    <a:pt x="34" y="380"/>
                  </a:lnTo>
                  <a:lnTo>
                    <a:pt x="38" y="372"/>
                  </a:lnTo>
                  <a:lnTo>
                    <a:pt x="38" y="372"/>
                  </a:lnTo>
                  <a:lnTo>
                    <a:pt x="42" y="360"/>
                  </a:lnTo>
                  <a:lnTo>
                    <a:pt x="42" y="360"/>
                  </a:lnTo>
                  <a:lnTo>
                    <a:pt x="42" y="360"/>
                  </a:lnTo>
                  <a:lnTo>
                    <a:pt x="44" y="356"/>
                  </a:lnTo>
                  <a:lnTo>
                    <a:pt x="44" y="348"/>
                  </a:lnTo>
                  <a:lnTo>
                    <a:pt x="44" y="342"/>
                  </a:lnTo>
                  <a:lnTo>
                    <a:pt x="44" y="342"/>
                  </a:lnTo>
                  <a:lnTo>
                    <a:pt x="52" y="336"/>
                  </a:lnTo>
                  <a:lnTo>
                    <a:pt x="52" y="336"/>
                  </a:lnTo>
                  <a:lnTo>
                    <a:pt x="62" y="336"/>
                  </a:lnTo>
                  <a:lnTo>
                    <a:pt x="62" y="336"/>
                  </a:lnTo>
                  <a:lnTo>
                    <a:pt x="68" y="334"/>
                  </a:lnTo>
                  <a:lnTo>
                    <a:pt x="68" y="334"/>
                  </a:lnTo>
                  <a:lnTo>
                    <a:pt x="78" y="334"/>
                  </a:lnTo>
                  <a:lnTo>
                    <a:pt x="90" y="336"/>
                  </a:lnTo>
                  <a:lnTo>
                    <a:pt x="90" y="336"/>
                  </a:lnTo>
                  <a:lnTo>
                    <a:pt x="90" y="238"/>
                  </a:lnTo>
                  <a:lnTo>
                    <a:pt x="90" y="144"/>
                  </a:lnTo>
                  <a:lnTo>
                    <a:pt x="90" y="144"/>
                  </a:lnTo>
                  <a:lnTo>
                    <a:pt x="130" y="144"/>
                  </a:lnTo>
                  <a:lnTo>
                    <a:pt x="130" y="144"/>
                  </a:lnTo>
                  <a:lnTo>
                    <a:pt x="130" y="52"/>
                  </a:lnTo>
                  <a:lnTo>
                    <a:pt x="130" y="52"/>
                  </a:lnTo>
                  <a:lnTo>
                    <a:pt x="282" y="52"/>
                  </a:lnTo>
                  <a:lnTo>
                    <a:pt x="282" y="52"/>
                  </a:lnTo>
                  <a:lnTo>
                    <a:pt x="360" y="52"/>
                  </a:lnTo>
                  <a:lnTo>
                    <a:pt x="360" y="52"/>
                  </a:lnTo>
                  <a:lnTo>
                    <a:pt x="372" y="52"/>
                  </a:lnTo>
                  <a:lnTo>
                    <a:pt x="376" y="52"/>
                  </a:lnTo>
                  <a:lnTo>
                    <a:pt x="376" y="52"/>
                  </a:lnTo>
                  <a:lnTo>
                    <a:pt x="384" y="46"/>
                  </a:lnTo>
                  <a:lnTo>
                    <a:pt x="384" y="46"/>
                  </a:lnTo>
                  <a:lnTo>
                    <a:pt x="384" y="46"/>
                  </a:lnTo>
                  <a:lnTo>
                    <a:pt x="386" y="44"/>
                  </a:lnTo>
                  <a:lnTo>
                    <a:pt x="386" y="44"/>
                  </a:lnTo>
                  <a:lnTo>
                    <a:pt x="386" y="52"/>
                  </a:lnTo>
                  <a:lnTo>
                    <a:pt x="386" y="52"/>
                  </a:lnTo>
                  <a:lnTo>
                    <a:pt x="404" y="56"/>
                  </a:lnTo>
                  <a:lnTo>
                    <a:pt x="422" y="56"/>
                  </a:lnTo>
                  <a:lnTo>
                    <a:pt x="422" y="56"/>
                  </a:lnTo>
                  <a:lnTo>
                    <a:pt x="440" y="52"/>
                  </a:lnTo>
                  <a:lnTo>
                    <a:pt x="446" y="52"/>
                  </a:lnTo>
                  <a:lnTo>
                    <a:pt x="456" y="56"/>
                  </a:lnTo>
                  <a:lnTo>
                    <a:pt x="456" y="56"/>
                  </a:lnTo>
                  <a:lnTo>
                    <a:pt x="456" y="56"/>
                  </a:lnTo>
                  <a:lnTo>
                    <a:pt x="462" y="58"/>
                  </a:lnTo>
                  <a:lnTo>
                    <a:pt x="474" y="64"/>
                  </a:lnTo>
                  <a:lnTo>
                    <a:pt x="480" y="64"/>
                  </a:lnTo>
                  <a:lnTo>
                    <a:pt x="484" y="64"/>
                  </a:lnTo>
                  <a:lnTo>
                    <a:pt x="484" y="64"/>
                  </a:lnTo>
                  <a:lnTo>
                    <a:pt x="486" y="62"/>
                  </a:lnTo>
                  <a:lnTo>
                    <a:pt x="486" y="62"/>
                  </a:lnTo>
                  <a:lnTo>
                    <a:pt x="490" y="56"/>
                  </a:lnTo>
                  <a:lnTo>
                    <a:pt x="490" y="56"/>
                  </a:lnTo>
                  <a:lnTo>
                    <a:pt x="490" y="56"/>
                  </a:lnTo>
                  <a:lnTo>
                    <a:pt x="494" y="46"/>
                  </a:lnTo>
                  <a:lnTo>
                    <a:pt x="506" y="44"/>
                  </a:lnTo>
                  <a:lnTo>
                    <a:pt x="506" y="44"/>
                  </a:lnTo>
                  <a:lnTo>
                    <a:pt x="506" y="44"/>
                  </a:lnTo>
                  <a:lnTo>
                    <a:pt x="512" y="38"/>
                  </a:lnTo>
                  <a:lnTo>
                    <a:pt x="512" y="38"/>
                  </a:lnTo>
                  <a:lnTo>
                    <a:pt x="514" y="36"/>
                  </a:lnTo>
                  <a:lnTo>
                    <a:pt x="514" y="36"/>
                  </a:lnTo>
                  <a:lnTo>
                    <a:pt x="522" y="26"/>
                  </a:lnTo>
                  <a:lnTo>
                    <a:pt x="522" y="26"/>
                  </a:lnTo>
                  <a:lnTo>
                    <a:pt x="522" y="26"/>
                  </a:lnTo>
                  <a:lnTo>
                    <a:pt x="524" y="20"/>
                  </a:lnTo>
                  <a:lnTo>
                    <a:pt x="524" y="20"/>
                  </a:lnTo>
                  <a:lnTo>
                    <a:pt x="526" y="16"/>
                  </a:lnTo>
                  <a:lnTo>
                    <a:pt x="534" y="16"/>
                  </a:lnTo>
                  <a:lnTo>
                    <a:pt x="534" y="16"/>
                  </a:lnTo>
                  <a:lnTo>
                    <a:pt x="538" y="16"/>
                  </a:lnTo>
                  <a:lnTo>
                    <a:pt x="538" y="16"/>
                  </a:lnTo>
                  <a:lnTo>
                    <a:pt x="542" y="12"/>
                  </a:lnTo>
                  <a:lnTo>
                    <a:pt x="542" y="12"/>
                  </a:lnTo>
                  <a:lnTo>
                    <a:pt x="552" y="0"/>
                  </a:lnTo>
                  <a:lnTo>
                    <a:pt x="552" y="0"/>
                  </a:lnTo>
                  <a:lnTo>
                    <a:pt x="552" y="0"/>
                  </a:lnTo>
                  <a:lnTo>
                    <a:pt x="554" y="8"/>
                  </a:lnTo>
                  <a:lnTo>
                    <a:pt x="562" y="16"/>
                  </a:lnTo>
                  <a:lnTo>
                    <a:pt x="574" y="22"/>
                  </a:lnTo>
                  <a:lnTo>
                    <a:pt x="574" y="22"/>
                  </a:lnTo>
                  <a:lnTo>
                    <a:pt x="574" y="22"/>
                  </a:lnTo>
                  <a:lnTo>
                    <a:pt x="580" y="26"/>
                  </a:lnTo>
                  <a:lnTo>
                    <a:pt x="580" y="26"/>
                  </a:lnTo>
                  <a:lnTo>
                    <a:pt x="582" y="34"/>
                  </a:lnTo>
                  <a:lnTo>
                    <a:pt x="594" y="44"/>
                  </a:lnTo>
                  <a:lnTo>
                    <a:pt x="594" y="44"/>
                  </a:lnTo>
                  <a:lnTo>
                    <a:pt x="602" y="48"/>
                  </a:lnTo>
                  <a:lnTo>
                    <a:pt x="602" y="56"/>
                  </a:lnTo>
                  <a:lnTo>
                    <a:pt x="602" y="56"/>
                  </a:lnTo>
                  <a:lnTo>
                    <a:pt x="604" y="66"/>
                  </a:lnTo>
                  <a:lnTo>
                    <a:pt x="604" y="66"/>
                  </a:lnTo>
                  <a:lnTo>
                    <a:pt x="604" y="66"/>
                  </a:lnTo>
                  <a:lnTo>
                    <a:pt x="606" y="76"/>
                  </a:lnTo>
                  <a:lnTo>
                    <a:pt x="606" y="76"/>
                  </a:lnTo>
                  <a:lnTo>
                    <a:pt x="610" y="84"/>
                  </a:lnTo>
                  <a:lnTo>
                    <a:pt x="616" y="88"/>
                  </a:lnTo>
                  <a:lnTo>
                    <a:pt x="616" y="88"/>
                  </a:lnTo>
                  <a:lnTo>
                    <a:pt x="620" y="94"/>
                  </a:lnTo>
                  <a:lnTo>
                    <a:pt x="620" y="94"/>
                  </a:lnTo>
                  <a:lnTo>
                    <a:pt x="620" y="94"/>
                  </a:lnTo>
                  <a:lnTo>
                    <a:pt x="616" y="92"/>
                  </a:lnTo>
                  <a:lnTo>
                    <a:pt x="614" y="92"/>
                  </a:lnTo>
                  <a:lnTo>
                    <a:pt x="614" y="92"/>
                  </a:lnTo>
                  <a:lnTo>
                    <a:pt x="610" y="94"/>
                  </a:lnTo>
                  <a:lnTo>
                    <a:pt x="610" y="94"/>
                  </a:lnTo>
                  <a:lnTo>
                    <a:pt x="614" y="102"/>
                  </a:lnTo>
                  <a:lnTo>
                    <a:pt x="614" y="102"/>
                  </a:lnTo>
                  <a:lnTo>
                    <a:pt x="614" y="102"/>
                  </a:lnTo>
                  <a:lnTo>
                    <a:pt x="616" y="112"/>
                  </a:lnTo>
                  <a:lnTo>
                    <a:pt x="616" y="118"/>
                  </a:lnTo>
                  <a:lnTo>
                    <a:pt x="616" y="118"/>
                  </a:lnTo>
                  <a:lnTo>
                    <a:pt x="616" y="118"/>
                  </a:lnTo>
                  <a:lnTo>
                    <a:pt x="614" y="132"/>
                  </a:lnTo>
                  <a:lnTo>
                    <a:pt x="614" y="132"/>
                  </a:lnTo>
                  <a:lnTo>
                    <a:pt x="616" y="140"/>
                  </a:lnTo>
                  <a:lnTo>
                    <a:pt x="616" y="162"/>
                  </a:lnTo>
                  <a:lnTo>
                    <a:pt x="616" y="162"/>
                  </a:lnTo>
                  <a:lnTo>
                    <a:pt x="616" y="162"/>
                  </a:lnTo>
                  <a:lnTo>
                    <a:pt x="620" y="184"/>
                  </a:lnTo>
                  <a:lnTo>
                    <a:pt x="620" y="184"/>
                  </a:lnTo>
                  <a:lnTo>
                    <a:pt x="624" y="196"/>
                  </a:lnTo>
                  <a:lnTo>
                    <a:pt x="624" y="196"/>
                  </a:lnTo>
                  <a:lnTo>
                    <a:pt x="630" y="198"/>
                  </a:lnTo>
                  <a:lnTo>
                    <a:pt x="630" y="198"/>
                  </a:lnTo>
                  <a:lnTo>
                    <a:pt x="632" y="202"/>
                  </a:lnTo>
                  <a:lnTo>
                    <a:pt x="632" y="202"/>
                  </a:lnTo>
                  <a:lnTo>
                    <a:pt x="632" y="202"/>
                  </a:lnTo>
                  <a:lnTo>
                    <a:pt x="636" y="206"/>
                  </a:lnTo>
                  <a:lnTo>
                    <a:pt x="646" y="210"/>
                  </a:lnTo>
                  <a:lnTo>
                    <a:pt x="646" y="210"/>
                  </a:lnTo>
                  <a:lnTo>
                    <a:pt x="654" y="220"/>
                  </a:lnTo>
                  <a:lnTo>
                    <a:pt x="656" y="220"/>
                  </a:lnTo>
                  <a:lnTo>
                    <a:pt x="660" y="220"/>
                  </a:lnTo>
                  <a:lnTo>
                    <a:pt x="660" y="220"/>
                  </a:lnTo>
                  <a:lnTo>
                    <a:pt x="660" y="224"/>
                  </a:lnTo>
                  <a:lnTo>
                    <a:pt x="660" y="224"/>
                  </a:lnTo>
                  <a:lnTo>
                    <a:pt x="664" y="226"/>
                  </a:lnTo>
                  <a:lnTo>
                    <a:pt x="670" y="226"/>
                  </a:lnTo>
                  <a:lnTo>
                    <a:pt x="670" y="226"/>
                  </a:lnTo>
                  <a:lnTo>
                    <a:pt x="672" y="234"/>
                  </a:lnTo>
                  <a:lnTo>
                    <a:pt x="672" y="234"/>
                  </a:lnTo>
                  <a:lnTo>
                    <a:pt x="672" y="234"/>
                  </a:lnTo>
                  <a:lnTo>
                    <a:pt x="670" y="238"/>
                  </a:lnTo>
                  <a:lnTo>
                    <a:pt x="670" y="238"/>
                  </a:lnTo>
                  <a:lnTo>
                    <a:pt x="662" y="248"/>
                  </a:lnTo>
                  <a:lnTo>
                    <a:pt x="662" y="248"/>
                  </a:lnTo>
                  <a:lnTo>
                    <a:pt x="650" y="254"/>
                  </a:lnTo>
                  <a:lnTo>
                    <a:pt x="636" y="258"/>
                  </a:lnTo>
                  <a:lnTo>
                    <a:pt x="636" y="258"/>
                  </a:lnTo>
                  <a:lnTo>
                    <a:pt x="636" y="258"/>
                  </a:lnTo>
                  <a:lnTo>
                    <a:pt x="630" y="264"/>
                  </a:lnTo>
                  <a:lnTo>
                    <a:pt x="630" y="264"/>
                  </a:lnTo>
                  <a:lnTo>
                    <a:pt x="624" y="274"/>
                  </a:lnTo>
                  <a:lnTo>
                    <a:pt x="624" y="274"/>
                  </a:lnTo>
                  <a:lnTo>
                    <a:pt x="624" y="274"/>
                  </a:lnTo>
                  <a:lnTo>
                    <a:pt x="622" y="276"/>
                  </a:lnTo>
                  <a:lnTo>
                    <a:pt x="620" y="276"/>
                  </a:lnTo>
                  <a:lnTo>
                    <a:pt x="614" y="276"/>
                  </a:lnTo>
                  <a:lnTo>
                    <a:pt x="614" y="276"/>
                  </a:lnTo>
                  <a:lnTo>
                    <a:pt x="614" y="276"/>
                  </a:lnTo>
                  <a:lnTo>
                    <a:pt x="606" y="278"/>
                  </a:lnTo>
                  <a:lnTo>
                    <a:pt x="606" y="286"/>
                  </a:lnTo>
                  <a:lnTo>
                    <a:pt x="606" y="286"/>
                  </a:lnTo>
                  <a:lnTo>
                    <a:pt x="604" y="298"/>
                  </a:lnTo>
                  <a:lnTo>
                    <a:pt x="604" y="298"/>
                  </a:lnTo>
                  <a:lnTo>
                    <a:pt x="604" y="304"/>
                  </a:lnTo>
                  <a:lnTo>
                    <a:pt x="604" y="308"/>
                  </a:lnTo>
                  <a:lnTo>
                    <a:pt x="604" y="308"/>
                  </a:lnTo>
                  <a:lnTo>
                    <a:pt x="596" y="326"/>
                  </a:lnTo>
                  <a:lnTo>
                    <a:pt x="596" y="326"/>
                  </a:lnTo>
                  <a:lnTo>
                    <a:pt x="596" y="326"/>
                  </a:lnTo>
                  <a:lnTo>
                    <a:pt x="586" y="358"/>
                  </a:lnTo>
                  <a:lnTo>
                    <a:pt x="586" y="358"/>
                  </a:lnTo>
                  <a:lnTo>
                    <a:pt x="586" y="368"/>
                  </a:lnTo>
                  <a:lnTo>
                    <a:pt x="586" y="372"/>
                  </a:lnTo>
                  <a:lnTo>
                    <a:pt x="586" y="372"/>
                  </a:lnTo>
                  <a:lnTo>
                    <a:pt x="590" y="388"/>
                  </a:lnTo>
                  <a:lnTo>
                    <a:pt x="590" y="388"/>
                  </a:lnTo>
                  <a:lnTo>
                    <a:pt x="590" y="408"/>
                  </a:lnTo>
                  <a:lnTo>
                    <a:pt x="590" y="408"/>
                  </a:lnTo>
                  <a:lnTo>
                    <a:pt x="586" y="426"/>
                  </a:lnTo>
                  <a:lnTo>
                    <a:pt x="586" y="426"/>
                  </a:lnTo>
                  <a:lnTo>
                    <a:pt x="580" y="438"/>
                  </a:lnTo>
                  <a:lnTo>
                    <a:pt x="580" y="438"/>
                  </a:lnTo>
                  <a:lnTo>
                    <a:pt x="576" y="442"/>
                  </a:lnTo>
                  <a:lnTo>
                    <a:pt x="576" y="442"/>
                  </a:lnTo>
                  <a:lnTo>
                    <a:pt x="574" y="450"/>
                  </a:lnTo>
                  <a:lnTo>
                    <a:pt x="574" y="450"/>
                  </a:lnTo>
                  <a:lnTo>
                    <a:pt x="574" y="462"/>
                  </a:lnTo>
                  <a:lnTo>
                    <a:pt x="574" y="466"/>
                  </a:lnTo>
                  <a:lnTo>
                    <a:pt x="574" y="466"/>
                  </a:lnTo>
                  <a:lnTo>
                    <a:pt x="570" y="468"/>
                  </a:lnTo>
                  <a:lnTo>
                    <a:pt x="570" y="468"/>
                  </a:lnTo>
                  <a:lnTo>
                    <a:pt x="562" y="468"/>
                  </a:lnTo>
                  <a:lnTo>
                    <a:pt x="554" y="470"/>
                  </a:lnTo>
                  <a:lnTo>
                    <a:pt x="554" y="470"/>
                  </a:lnTo>
                  <a:lnTo>
                    <a:pt x="552" y="474"/>
                  </a:lnTo>
                  <a:lnTo>
                    <a:pt x="552" y="474"/>
                  </a:lnTo>
                  <a:lnTo>
                    <a:pt x="552" y="474"/>
                  </a:lnTo>
                  <a:lnTo>
                    <a:pt x="546" y="490"/>
                  </a:lnTo>
                  <a:lnTo>
                    <a:pt x="546" y="490"/>
                  </a:lnTo>
                  <a:lnTo>
                    <a:pt x="542" y="500"/>
                  </a:lnTo>
                  <a:lnTo>
                    <a:pt x="542" y="500"/>
                  </a:lnTo>
                  <a:lnTo>
                    <a:pt x="538" y="502"/>
                  </a:lnTo>
                  <a:lnTo>
                    <a:pt x="538" y="502"/>
                  </a:lnTo>
                  <a:lnTo>
                    <a:pt x="538" y="502"/>
                  </a:lnTo>
                  <a:lnTo>
                    <a:pt x="530" y="508"/>
                  </a:lnTo>
                  <a:lnTo>
                    <a:pt x="530" y="514"/>
                  </a:lnTo>
                  <a:lnTo>
                    <a:pt x="530" y="514"/>
                  </a:lnTo>
                  <a:lnTo>
                    <a:pt x="526" y="530"/>
                  </a:lnTo>
                  <a:lnTo>
                    <a:pt x="526" y="530"/>
                  </a:lnTo>
                  <a:lnTo>
                    <a:pt x="526" y="530"/>
                  </a:lnTo>
                  <a:lnTo>
                    <a:pt x="524" y="538"/>
                  </a:lnTo>
                  <a:lnTo>
                    <a:pt x="524" y="548"/>
                  </a:lnTo>
                  <a:lnTo>
                    <a:pt x="524" y="548"/>
                  </a:lnTo>
                  <a:lnTo>
                    <a:pt x="524" y="550"/>
                  </a:lnTo>
                  <a:lnTo>
                    <a:pt x="524" y="554"/>
                  </a:lnTo>
                  <a:lnTo>
                    <a:pt x="524" y="554"/>
                  </a:lnTo>
                  <a:lnTo>
                    <a:pt x="520" y="558"/>
                  </a:lnTo>
                  <a:lnTo>
                    <a:pt x="520" y="558"/>
                  </a:lnTo>
                  <a:lnTo>
                    <a:pt x="520" y="554"/>
                  </a:lnTo>
                  <a:lnTo>
                    <a:pt x="520" y="554"/>
                  </a:lnTo>
                  <a:lnTo>
                    <a:pt x="514" y="550"/>
                  </a:lnTo>
                  <a:lnTo>
                    <a:pt x="510" y="550"/>
                  </a:lnTo>
                  <a:lnTo>
                    <a:pt x="506" y="550"/>
                  </a:lnTo>
                  <a:lnTo>
                    <a:pt x="506" y="550"/>
                  </a:lnTo>
                  <a:lnTo>
                    <a:pt x="500" y="562"/>
                  </a:lnTo>
                  <a:lnTo>
                    <a:pt x="500" y="572"/>
                  </a:lnTo>
                  <a:lnTo>
                    <a:pt x="500" y="572"/>
                  </a:lnTo>
                  <a:lnTo>
                    <a:pt x="500" y="572"/>
                  </a:lnTo>
                  <a:lnTo>
                    <a:pt x="496" y="584"/>
                  </a:lnTo>
                  <a:lnTo>
                    <a:pt x="496" y="584"/>
                  </a:lnTo>
                  <a:lnTo>
                    <a:pt x="494" y="594"/>
                  </a:lnTo>
                  <a:lnTo>
                    <a:pt x="494" y="594"/>
                  </a:lnTo>
                  <a:lnTo>
                    <a:pt x="494" y="594"/>
                  </a:lnTo>
                  <a:lnTo>
                    <a:pt x="490" y="610"/>
                  </a:lnTo>
                  <a:lnTo>
                    <a:pt x="490" y="610"/>
                  </a:lnTo>
                  <a:lnTo>
                    <a:pt x="480" y="612"/>
                  </a:lnTo>
                  <a:lnTo>
                    <a:pt x="474" y="614"/>
                  </a:lnTo>
                  <a:lnTo>
                    <a:pt x="472" y="616"/>
                  </a:lnTo>
                  <a:lnTo>
                    <a:pt x="472" y="616"/>
                  </a:lnTo>
                  <a:lnTo>
                    <a:pt x="472" y="604"/>
                  </a:lnTo>
                  <a:lnTo>
                    <a:pt x="474" y="590"/>
                  </a:lnTo>
                  <a:lnTo>
                    <a:pt x="474" y="590"/>
                  </a:lnTo>
                  <a:lnTo>
                    <a:pt x="472" y="582"/>
                  </a:lnTo>
                  <a:lnTo>
                    <a:pt x="470" y="576"/>
                  </a:lnTo>
                  <a:lnTo>
                    <a:pt x="466" y="572"/>
                  </a:lnTo>
                  <a:lnTo>
                    <a:pt x="466" y="572"/>
                  </a:lnTo>
                  <a:lnTo>
                    <a:pt x="462" y="570"/>
                  </a:lnTo>
                  <a:lnTo>
                    <a:pt x="460" y="568"/>
                  </a:lnTo>
                  <a:lnTo>
                    <a:pt x="454" y="568"/>
                  </a:lnTo>
                  <a:lnTo>
                    <a:pt x="450" y="564"/>
                  </a:lnTo>
                  <a:lnTo>
                    <a:pt x="450" y="564"/>
                  </a:lnTo>
                  <a:lnTo>
                    <a:pt x="448" y="532"/>
                  </a:lnTo>
                  <a:lnTo>
                    <a:pt x="448" y="508"/>
                  </a:lnTo>
                  <a:lnTo>
                    <a:pt x="448" y="508"/>
                  </a:lnTo>
                  <a:lnTo>
                    <a:pt x="448" y="494"/>
                  </a:lnTo>
                  <a:lnTo>
                    <a:pt x="446" y="486"/>
                  </a:lnTo>
                  <a:lnTo>
                    <a:pt x="446" y="486"/>
                  </a:lnTo>
                  <a:lnTo>
                    <a:pt x="436" y="482"/>
                  </a:lnTo>
                  <a:lnTo>
                    <a:pt x="430" y="478"/>
                  </a:lnTo>
                  <a:lnTo>
                    <a:pt x="428" y="476"/>
                  </a:lnTo>
                  <a:lnTo>
                    <a:pt x="428" y="476"/>
                  </a:lnTo>
                  <a:lnTo>
                    <a:pt x="426" y="478"/>
                  </a:lnTo>
                  <a:lnTo>
                    <a:pt x="428" y="484"/>
                  </a:lnTo>
                  <a:lnTo>
                    <a:pt x="428" y="488"/>
                  </a:lnTo>
                  <a:lnTo>
                    <a:pt x="428" y="494"/>
                  </a:lnTo>
                  <a:lnTo>
                    <a:pt x="428" y="494"/>
                  </a:lnTo>
                  <a:lnTo>
                    <a:pt x="426" y="496"/>
                  </a:lnTo>
                  <a:lnTo>
                    <a:pt x="424" y="496"/>
                  </a:lnTo>
                  <a:lnTo>
                    <a:pt x="418" y="496"/>
                  </a:lnTo>
                  <a:lnTo>
                    <a:pt x="412" y="496"/>
                  </a:lnTo>
                  <a:lnTo>
                    <a:pt x="410" y="496"/>
                  </a:lnTo>
                  <a:lnTo>
                    <a:pt x="408" y="498"/>
                  </a:lnTo>
                  <a:lnTo>
                    <a:pt x="408" y="498"/>
                  </a:lnTo>
                  <a:lnTo>
                    <a:pt x="408" y="500"/>
                  </a:lnTo>
                  <a:lnTo>
                    <a:pt x="410" y="500"/>
                  </a:lnTo>
                  <a:lnTo>
                    <a:pt x="412" y="502"/>
                  </a:lnTo>
                  <a:lnTo>
                    <a:pt x="412" y="506"/>
                  </a:lnTo>
                  <a:lnTo>
                    <a:pt x="412" y="506"/>
                  </a:lnTo>
                  <a:lnTo>
                    <a:pt x="414" y="514"/>
                  </a:lnTo>
                  <a:lnTo>
                    <a:pt x="412" y="520"/>
                  </a:lnTo>
                  <a:lnTo>
                    <a:pt x="412" y="520"/>
                  </a:lnTo>
                  <a:lnTo>
                    <a:pt x="414" y="530"/>
                  </a:lnTo>
                  <a:lnTo>
                    <a:pt x="412" y="540"/>
                  </a:lnTo>
                  <a:lnTo>
                    <a:pt x="412" y="540"/>
                  </a:lnTo>
                  <a:lnTo>
                    <a:pt x="408" y="546"/>
                  </a:lnTo>
                  <a:lnTo>
                    <a:pt x="402" y="554"/>
                  </a:lnTo>
                  <a:lnTo>
                    <a:pt x="402" y="554"/>
                  </a:lnTo>
                  <a:lnTo>
                    <a:pt x="388" y="572"/>
                  </a:lnTo>
                  <a:lnTo>
                    <a:pt x="380" y="584"/>
                  </a:lnTo>
                  <a:lnTo>
                    <a:pt x="380" y="584"/>
                  </a:lnTo>
                  <a:lnTo>
                    <a:pt x="374" y="594"/>
                  </a:lnTo>
                  <a:lnTo>
                    <a:pt x="368" y="602"/>
                  </a:lnTo>
                  <a:lnTo>
                    <a:pt x="368" y="602"/>
                  </a:lnTo>
                  <a:lnTo>
                    <a:pt x="350" y="588"/>
                  </a:lnTo>
                  <a:lnTo>
                    <a:pt x="336" y="578"/>
                  </a:lnTo>
                  <a:lnTo>
                    <a:pt x="326" y="572"/>
                  </a:lnTo>
                  <a:lnTo>
                    <a:pt x="326" y="572"/>
                  </a:lnTo>
                  <a:lnTo>
                    <a:pt x="304" y="582"/>
                  </a:lnTo>
                  <a:lnTo>
                    <a:pt x="304" y="582"/>
                  </a:lnTo>
                  <a:lnTo>
                    <a:pt x="304" y="586"/>
                  </a:lnTo>
                  <a:lnTo>
                    <a:pt x="304" y="590"/>
                  </a:lnTo>
                  <a:lnTo>
                    <a:pt x="304" y="598"/>
                  </a:lnTo>
                  <a:lnTo>
                    <a:pt x="304" y="598"/>
                  </a:lnTo>
                  <a:lnTo>
                    <a:pt x="300" y="600"/>
                  </a:lnTo>
                  <a:lnTo>
                    <a:pt x="296" y="600"/>
                  </a:lnTo>
                  <a:lnTo>
                    <a:pt x="290" y="600"/>
                  </a:lnTo>
                  <a:lnTo>
                    <a:pt x="286" y="602"/>
                  </a:lnTo>
                  <a:lnTo>
                    <a:pt x="286" y="602"/>
                  </a:lnTo>
                  <a:lnTo>
                    <a:pt x="284" y="592"/>
                  </a:lnTo>
                  <a:lnTo>
                    <a:pt x="282" y="578"/>
                  </a:lnTo>
                  <a:lnTo>
                    <a:pt x="282" y="578"/>
                  </a:lnTo>
                  <a:lnTo>
                    <a:pt x="272" y="582"/>
                  </a:lnTo>
                  <a:lnTo>
                    <a:pt x="260" y="582"/>
                  </a:lnTo>
                  <a:lnTo>
                    <a:pt x="260" y="582"/>
                  </a:lnTo>
                  <a:lnTo>
                    <a:pt x="236" y="582"/>
                  </a:lnTo>
                  <a:lnTo>
                    <a:pt x="236" y="582"/>
                  </a:lnTo>
                  <a:lnTo>
                    <a:pt x="236" y="594"/>
                  </a:lnTo>
                  <a:lnTo>
                    <a:pt x="236" y="600"/>
                  </a:lnTo>
                  <a:lnTo>
                    <a:pt x="236" y="602"/>
                  </a:lnTo>
                  <a:lnTo>
                    <a:pt x="236" y="602"/>
                  </a:lnTo>
                  <a:lnTo>
                    <a:pt x="236" y="602"/>
                  </a:lnTo>
                  <a:lnTo>
                    <a:pt x="230" y="602"/>
                  </a:lnTo>
                  <a:lnTo>
                    <a:pt x="224" y="602"/>
                  </a:lnTo>
                  <a:lnTo>
                    <a:pt x="224" y="602"/>
                  </a:lnTo>
                  <a:lnTo>
                    <a:pt x="206" y="602"/>
                  </a:lnTo>
                  <a:lnTo>
                    <a:pt x="206" y="602"/>
                  </a:lnTo>
                  <a:lnTo>
                    <a:pt x="184" y="604"/>
                  </a:lnTo>
                  <a:lnTo>
                    <a:pt x="184" y="604"/>
                  </a:lnTo>
                  <a:lnTo>
                    <a:pt x="176" y="604"/>
                  </a:lnTo>
                  <a:lnTo>
                    <a:pt x="174" y="602"/>
                  </a:lnTo>
                  <a:lnTo>
                    <a:pt x="172" y="600"/>
                  </a:lnTo>
                  <a:lnTo>
                    <a:pt x="172" y="600"/>
                  </a:lnTo>
                  <a:lnTo>
                    <a:pt x="166" y="590"/>
                  </a:lnTo>
                  <a:lnTo>
                    <a:pt x="166" y="590"/>
                  </a:lnTo>
                  <a:lnTo>
                    <a:pt x="162" y="584"/>
                  </a:lnTo>
                  <a:lnTo>
                    <a:pt x="158" y="576"/>
                  </a:lnTo>
                  <a:lnTo>
                    <a:pt x="158" y="576"/>
                  </a:lnTo>
                  <a:lnTo>
                    <a:pt x="152" y="576"/>
                  </a:lnTo>
                  <a:lnTo>
                    <a:pt x="142" y="574"/>
                  </a:lnTo>
                  <a:lnTo>
                    <a:pt x="134" y="574"/>
                  </a:lnTo>
                  <a:lnTo>
                    <a:pt x="132" y="574"/>
                  </a:lnTo>
                  <a:lnTo>
                    <a:pt x="130" y="576"/>
                  </a:lnTo>
                  <a:lnTo>
                    <a:pt x="130" y="576"/>
                  </a:lnTo>
                  <a:lnTo>
                    <a:pt x="126" y="578"/>
                  </a:lnTo>
                  <a:lnTo>
                    <a:pt x="124" y="582"/>
                  </a:lnTo>
                  <a:lnTo>
                    <a:pt x="124" y="582"/>
                  </a:lnTo>
                  <a:lnTo>
                    <a:pt x="118" y="594"/>
                  </a:lnTo>
                  <a:lnTo>
                    <a:pt x="118" y="594"/>
                  </a:lnTo>
                  <a:lnTo>
                    <a:pt x="102" y="632"/>
                  </a:lnTo>
                  <a:lnTo>
                    <a:pt x="102" y="632"/>
                  </a:lnTo>
                  <a:lnTo>
                    <a:pt x="98" y="640"/>
                  </a:lnTo>
                  <a:lnTo>
                    <a:pt x="94" y="644"/>
                  </a:lnTo>
                  <a:lnTo>
                    <a:pt x="94" y="644"/>
                  </a:lnTo>
                  <a:lnTo>
                    <a:pt x="90" y="642"/>
                  </a:lnTo>
                  <a:lnTo>
                    <a:pt x="82" y="642"/>
                  </a:lnTo>
                  <a:lnTo>
                    <a:pt x="68" y="642"/>
                  </a:lnTo>
                  <a:lnTo>
                    <a:pt x="68" y="642"/>
                  </a:lnTo>
                  <a:lnTo>
                    <a:pt x="68" y="642"/>
                  </a:lnTo>
                  <a:lnTo>
                    <a:pt x="70" y="636"/>
                  </a:lnTo>
                  <a:lnTo>
                    <a:pt x="70" y="630"/>
                  </a:lnTo>
                  <a:lnTo>
                    <a:pt x="70" y="630"/>
                  </a:lnTo>
                  <a:lnTo>
                    <a:pt x="70" y="630"/>
                  </a:lnTo>
                  <a:lnTo>
                    <a:pt x="68" y="634"/>
                  </a:lnTo>
                  <a:lnTo>
                    <a:pt x="68" y="634"/>
                  </a:lnTo>
                  <a:lnTo>
                    <a:pt x="68" y="626"/>
                  </a:lnTo>
                  <a:lnTo>
                    <a:pt x="68" y="626"/>
                  </a:lnTo>
                  <a:lnTo>
                    <a:pt x="70" y="622"/>
                  </a:lnTo>
                  <a:lnTo>
                    <a:pt x="70" y="622"/>
                  </a:lnTo>
                  <a:lnTo>
                    <a:pt x="70" y="622"/>
                  </a:lnTo>
                  <a:lnTo>
                    <a:pt x="74" y="612"/>
                  </a:lnTo>
                  <a:lnTo>
                    <a:pt x="74" y="612"/>
                  </a:lnTo>
                  <a:lnTo>
                    <a:pt x="78" y="602"/>
                  </a:lnTo>
                  <a:lnTo>
                    <a:pt x="78" y="602"/>
                  </a:lnTo>
                  <a:lnTo>
                    <a:pt x="78" y="602"/>
                  </a:lnTo>
                  <a:lnTo>
                    <a:pt x="74" y="594"/>
                  </a:lnTo>
                  <a:lnTo>
                    <a:pt x="74" y="594"/>
                  </a:lnTo>
                  <a:lnTo>
                    <a:pt x="70" y="582"/>
                  </a:lnTo>
                  <a:lnTo>
                    <a:pt x="58" y="568"/>
                  </a:lnTo>
                  <a:lnTo>
                    <a:pt x="58" y="568"/>
                  </a:lnTo>
                  <a:lnTo>
                    <a:pt x="58" y="568"/>
                  </a:lnTo>
                  <a:lnTo>
                    <a:pt x="50" y="558"/>
                  </a:lnTo>
                  <a:lnTo>
                    <a:pt x="42" y="548"/>
                  </a:lnTo>
                  <a:lnTo>
                    <a:pt x="42" y="548"/>
                  </a:lnTo>
                  <a:lnTo>
                    <a:pt x="42" y="542"/>
                  </a:lnTo>
                  <a:lnTo>
                    <a:pt x="42" y="542"/>
                  </a:lnTo>
                  <a:lnTo>
                    <a:pt x="44" y="538"/>
                  </a:lnTo>
                  <a:lnTo>
                    <a:pt x="44" y="532"/>
                  </a:lnTo>
                  <a:lnTo>
                    <a:pt x="44" y="530"/>
                  </a:lnTo>
                  <a:lnTo>
                    <a:pt x="44" y="530"/>
                  </a:lnTo>
                  <a:lnTo>
                    <a:pt x="38" y="522"/>
                  </a:lnTo>
                  <a:lnTo>
                    <a:pt x="38" y="522"/>
                  </a:lnTo>
                  <a:lnTo>
                    <a:pt x="34" y="520"/>
                  </a:lnTo>
                  <a:lnTo>
                    <a:pt x="34" y="520"/>
                  </a:lnTo>
                  <a:lnTo>
                    <a:pt x="30" y="518"/>
                  </a:lnTo>
                  <a:lnTo>
                    <a:pt x="30" y="518"/>
                  </a:lnTo>
                  <a:lnTo>
                    <a:pt x="30" y="510"/>
                  </a:lnTo>
                  <a:lnTo>
                    <a:pt x="30" y="504"/>
                  </a:lnTo>
                  <a:lnTo>
                    <a:pt x="30" y="502"/>
                  </a:lnTo>
                  <a:lnTo>
                    <a:pt x="30" y="494"/>
                  </a:lnTo>
                  <a:lnTo>
                    <a:pt x="30" y="494"/>
                  </a:lnTo>
                  <a:lnTo>
                    <a:pt x="30" y="494"/>
                  </a:lnTo>
                  <a:lnTo>
                    <a:pt x="28" y="500"/>
                  </a:lnTo>
                  <a:lnTo>
                    <a:pt x="28" y="500"/>
                  </a:lnTo>
                  <a:lnTo>
                    <a:pt x="28" y="490"/>
                  </a:lnTo>
                  <a:lnTo>
                    <a:pt x="28" y="490"/>
                  </a:lnTo>
                  <a:lnTo>
                    <a:pt x="24" y="480"/>
                  </a:lnTo>
                  <a:lnTo>
                    <a:pt x="24" y="480"/>
                  </a:lnTo>
                  <a:lnTo>
                    <a:pt x="24" y="478"/>
                  </a:lnTo>
                  <a:lnTo>
                    <a:pt x="24" y="474"/>
                  </a:lnTo>
                  <a:lnTo>
                    <a:pt x="24" y="474"/>
                  </a:lnTo>
                  <a:lnTo>
                    <a:pt x="28" y="470"/>
                  </a:lnTo>
                  <a:lnTo>
                    <a:pt x="28" y="470"/>
                  </a:lnTo>
                  <a:lnTo>
                    <a:pt x="24" y="468"/>
                  </a:lnTo>
                  <a:lnTo>
                    <a:pt x="24" y="468"/>
                  </a:lnTo>
                  <a:lnTo>
                    <a:pt x="18" y="468"/>
                  </a:lnTo>
                  <a:lnTo>
                    <a:pt x="18" y="468"/>
                  </a:lnTo>
                  <a:lnTo>
                    <a:pt x="12" y="470"/>
                  </a:lnTo>
                  <a:lnTo>
                    <a:pt x="8" y="470"/>
                  </a:lnTo>
                  <a:lnTo>
                    <a:pt x="8" y="470"/>
                  </a:lnTo>
                  <a:lnTo>
                    <a:pt x="0" y="466"/>
                  </a:lnTo>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09" name="SOUTH AFRICA"/>
            <p:cNvSpPr>
              <a:spLocks/>
            </p:cNvSpPr>
            <p:nvPr/>
          </p:nvSpPr>
          <p:spPr bwMode="auto">
            <a:xfrm>
              <a:off x="6754152" y="4419101"/>
              <a:ext cx="872210" cy="706481"/>
            </a:xfrm>
            <a:custGeom>
              <a:avLst/>
              <a:gdLst>
                <a:gd name="T0" fmla="*/ 10 w 654"/>
                <a:gd name="T1" fmla="*/ 284 h 586"/>
                <a:gd name="T2" fmla="*/ 20 w 654"/>
                <a:gd name="T3" fmla="*/ 268 h 586"/>
                <a:gd name="T4" fmla="*/ 32 w 654"/>
                <a:gd name="T5" fmla="*/ 276 h 586"/>
                <a:gd name="T6" fmla="*/ 34 w 654"/>
                <a:gd name="T7" fmla="*/ 292 h 586"/>
                <a:gd name="T8" fmla="*/ 72 w 654"/>
                <a:gd name="T9" fmla="*/ 306 h 586"/>
                <a:gd name="T10" fmla="*/ 104 w 654"/>
                <a:gd name="T11" fmla="*/ 306 h 586"/>
                <a:gd name="T12" fmla="*/ 116 w 654"/>
                <a:gd name="T13" fmla="*/ 298 h 586"/>
                <a:gd name="T14" fmla="*/ 126 w 654"/>
                <a:gd name="T15" fmla="*/ 288 h 586"/>
                <a:gd name="T16" fmla="*/ 142 w 654"/>
                <a:gd name="T17" fmla="*/ 248 h 586"/>
                <a:gd name="T18" fmla="*/ 146 w 654"/>
                <a:gd name="T19" fmla="*/ 124 h 586"/>
                <a:gd name="T20" fmla="*/ 170 w 654"/>
                <a:gd name="T21" fmla="*/ 156 h 586"/>
                <a:gd name="T22" fmla="*/ 166 w 654"/>
                <a:gd name="T23" fmla="*/ 202 h 586"/>
                <a:gd name="T24" fmla="*/ 174 w 654"/>
                <a:gd name="T25" fmla="*/ 208 h 586"/>
                <a:gd name="T26" fmla="*/ 208 w 654"/>
                <a:gd name="T27" fmla="*/ 208 h 586"/>
                <a:gd name="T28" fmla="*/ 222 w 654"/>
                <a:gd name="T29" fmla="*/ 204 h 586"/>
                <a:gd name="T30" fmla="*/ 236 w 654"/>
                <a:gd name="T31" fmla="*/ 184 h 586"/>
                <a:gd name="T32" fmla="*/ 254 w 654"/>
                <a:gd name="T33" fmla="*/ 150 h 586"/>
                <a:gd name="T34" fmla="*/ 278 w 654"/>
                <a:gd name="T35" fmla="*/ 142 h 586"/>
                <a:gd name="T36" fmla="*/ 308 w 654"/>
                <a:gd name="T37" fmla="*/ 156 h 586"/>
                <a:gd name="T38" fmla="*/ 336 w 654"/>
                <a:gd name="T39" fmla="*/ 164 h 586"/>
                <a:gd name="T40" fmla="*/ 358 w 654"/>
                <a:gd name="T41" fmla="*/ 156 h 586"/>
                <a:gd name="T42" fmla="*/ 374 w 654"/>
                <a:gd name="T43" fmla="*/ 124 h 586"/>
                <a:gd name="T44" fmla="*/ 396 w 654"/>
                <a:gd name="T45" fmla="*/ 112 h 586"/>
                <a:gd name="T46" fmla="*/ 414 w 654"/>
                <a:gd name="T47" fmla="*/ 90 h 586"/>
                <a:gd name="T48" fmla="*/ 428 w 654"/>
                <a:gd name="T49" fmla="*/ 60 h 586"/>
                <a:gd name="T50" fmla="*/ 456 w 654"/>
                <a:gd name="T51" fmla="*/ 34 h 586"/>
                <a:gd name="T52" fmla="*/ 492 w 654"/>
                <a:gd name="T53" fmla="*/ 14 h 586"/>
                <a:gd name="T54" fmla="*/ 506 w 654"/>
                <a:gd name="T55" fmla="*/ 0 h 586"/>
                <a:gd name="T56" fmla="*/ 546 w 654"/>
                <a:gd name="T57" fmla="*/ 4 h 586"/>
                <a:gd name="T58" fmla="*/ 596 w 654"/>
                <a:gd name="T59" fmla="*/ 20 h 586"/>
                <a:gd name="T60" fmla="*/ 604 w 654"/>
                <a:gd name="T61" fmla="*/ 66 h 586"/>
                <a:gd name="T62" fmla="*/ 618 w 654"/>
                <a:gd name="T63" fmla="*/ 136 h 586"/>
                <a:gd name="T64" fmla="*/ 616 w 654"/>
                <a:gd name="T65" fmla="*/ 172 h 586"/>
                <a:gd name="T66" fmla="*/ 654 w 654"/>
                <a:gd name="T67" fmla="*/ 216 h 586"/>
                <a:gd name="T68" fmla="*/ 628 w 654"/>
                <a:gd name="T69" fmla="*/ 302 h 586"/>
                <a:gd name="T70" fmla="*/ 616 w 654"/>
                <a:gd name="T71" fmla="*/ 306 h 586"/>
                <a:gd name="T72" fmla="*/ 600 w 654"/>
                <a:gd name="T73" fmla="*/ 316 h 586"/>
                <a:gd name="T74" fmla="*/ 570 w 654"/>
                <a:gd name="T75" fmla="*/ 368 h 586"/>
                <a:gd name="T76" fmla="*/ 518 w 654"/>
                <a:gd name="T77" fmla="*/ 436 h 586"/>
                <a:gd name="T78" fmla="*/ 442 w 654"/>
                <a:gd name="T79" fmla="*/ 512 h 586"/>
                <a:gd name="T80" fmla="*/ 398 w 654"/>
                <a:gd name="T81" fmla="*/ 538 h 586"/>
                <a:gd name="T82" fmla="*/ 364 w 654"/>
                <a:gd name="T83" fmla="*/ 546 h 586"/>
                <a:gd name="T84" fmla="*/ 346 w 654"/>
                <a:gd name="T85" fmla="*/ 546 h 586"/>
                <a:gd name="T86" fmla="*/ 314 w 654"/>
                <a:gd name="T87" fmla="*/ 556 h 586"/>
                <a:gd name="T88" fmla="*/ 276 w 654"/>
                <a:gd name="T89" fmla="*/ 548 h 586"/>
                <a:gd name="T90" fmla="*/ 254 w 654"/>
                <a:gd name="T91" fmla="*/ 552 h 586"/>
                <a:gd name="T92" fmla="*/ 240 w 654"/>
                <a:gd name="T93" fmla="*/ 552 h 586"/>
                <a:gd name="T94" fmla="*/ 212 w 654"/>
                <a:gd name="T95" fmla="*/ 568 h 586"/>
                <a:gd name="T96" fmla="*/ 174 w 654"/>
                <a:gd name="T97" fmla="*/ 568 h 586"/>
                <a:gd name="T98" fmla="*/ 144 w 654"/>
                <a:gd name="T99" fmla="*/ 582 h 586"/>
                <a:gd name="T100" fmla="*/ 122 w 654"/>
                <a:gd name="T101" fmla="*/ 586 h 586"/>
                <a:gd name="T102" fmla="*/ 114 w 654"/>
                <a:gd name="T103" fmla="*/ 572 h 586"/>
                <a:gd name="T104" fmla="*/ 92 w 654"/>
                <a:gd name="T105" fmla="*/ 560 h 586"/>
                <a:gd name="T106" fmla="*/ 80 w 654"/>
                <a:gd name="T107" fmla="*/ 556 h 586"/>
                <a:gd name="T108" fmla="*/ 74 w 654"/>
                <a:gd name="T109" fmla="*/ 556 h 586"/>
                <a:gd name="T110" fmla="*/ 72 w 654"/>
                <a:gd name="T111" fmla="*/ 526 h 586"/>
                <a:gd name="T112" fmla="*/ 62 w 654"/>
                <a:gd name="T113" fmla="*/ 506 h 586"/>
                <a:gd name="T114" fmla="*/ 54 w 654"/>
                <a:gd name="T115" fmla="*/ 498 h 586"/>
                <a:gd name="T116" fmla="*/ 72 w 654"/>
                <a:gd name="T117" fmla="*/ 478 h 586"/>
                <a:gd name="T118" fmla="*/ 60 w 654"/>
                <a:gd name="T119" fmla="*/ 426 h 586"/>
                <a:gd name="T120" fmla="*/ 14 w 654"/>
                <a:gd name="T121" fmla="*/ 326 h 586"/>
                <a:gd name="T122" fmla="*/ 0 w 654"/>
                <a:gd name="T123" fmla="*/ 29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4" h="586">
                  <a:moveTo>
                    <a:pt x="0" y="292"/>
                  </a:moveTo>
                  <a:lnTo>
                    <a:pt x="0" y="292"/>
                  </a:lnTo>
                  <a:lnTo>
                    <a:pt x="6" y="288"/>
                  </a:lnTo>
                  <a:lnTo>
                    <a:pt x="10" y="286"/>
                  </a:lnTo>
                  <a:lnTo>
                    <a:pt x="10" y="284"/>
                  </a:lnTo>
                  <a:lnTo>
                    <a:pt x="10" y="284"/>
                  </a:lnTo>
                  <a:lnTo>
                    <a:pt x="12" y="274"/>
                  </a:lnTo>
                  <a:lnTo>
                    <a:pt x="14" y="272"/>
                  </a:lnTo>
                  <a:lnTo>
                    <a:pt x="20" y="268"/>
                  </a:lnTo>
                  <a:lnTo>
                    <a:pt x="20" y="268"/>
                  </a:lnTo>
                  <a:lnTo>
                    <a:pt x="24" y="268"/>
                  </a:lnTo>
                  <a:lnTo>
                    <a:pt x="26" y="272"/>
                  </a:lnTo>
                  <a:lnTo>
                    <a:pt x="26" y="274"/>
                  </a:lnTo>
                  <a:lnTo>
                    <a:pt x="32" y="276"/>
                  </a:lnTo>
                  <a:lnTo>
                    <a:pt x="32" y="276"/>
                  </a:lnTo>
                  <a:lnTo>
                    <a:pt x="34" y="278"/>
                  </a:lnTo>
                  <a:lnTo>
                    <a:pt x="34" y="284"/>
                  </a:lnTo>
                  <a:lnTo>
                    <a:pt x="34" y="288"/>
                  </a:lnTo>
                  <a:lnTo>
                    <a:pt x="34" y="292"/>
                  </a:lnTo>
                  <a:lnTo>
                    <a:pt x="34" y="292"/>
                  </a:lnTo>
                  <a:lnTo>
                    <a:pt x="40" y="298"/>
                  </a:lnTo>
                  <a:lnTo>
                    <a:pt x="50" y="302"/>
                  </a:lnTo>
                  <a:lnTo>
                    <a:pt x="64" y="306"/>
                  </a:lnTo>
                  <a:lnTo>
                    <a:pt x="64" y="306"/>
                  </a:lnTo>
                  <a:lnTo>
                    <a:pt x="72" y="306"/>
                  </a:lnTo>
                  <a:lnTo>
                    <a:pt x="76" y="306"/>
                  </a:lnTo>
                  <a:lnTo>
                    <a:pt x="92" y="304"/>
                  </a:lnTo>
                  <a:lnTo>
                    <a:pt x="92" y="304"/>
                  </a:lnTo>
                  <a:lnTo>
                    <a:pt x="102" y="306"/>
                  </a:lnTo>
                  <a:lnTo>
                    <a:pt x="104" y="306"/>
                  </a:lnTo>
                  <a:lnTo>
                    <a:pt x="112" y="306"/>
                  </a:lnTo>
                  <a:lnTo>
                    <a:pt x="112" y="306"/>
                  </a:lnTo>
                  <a:lnTo>
                    <a:pt x="112" y="304"/>
                  </a:lnTo>
                  <a:lnTo>
                    <a:pt x="112" y="302"/>
                  </a:lnTo>
                  <a:lnTo>
                    <a:pt x="116" y="298"/>
                  </a:lnTo>
                  <a:lnTo>
                    <a:pt x="116" y="298"/>
                  </a:lnTo>
                  <a:lnTo>
                    <a:pt x="120" y="296"/>
                  </a:lnTo>
                  <a:lnTo>
                    <a:pt x="122" y="292"/>
                  </a:lnTo>
                  <a:lnTo>
                    <a:pt x="126" y="288"/>
                  </a:lnTo>
                  <a:lnTo>
                    <a:pt x="126" y="288"/>
                  </a:lnTo>
                  <a:lnTo>
                    <a:pt x="134" y="288"/>
                  </a:lnTo>
                  <a:lnTo>
                    <a:pt x="140" y="286"/>
                  </a:lnTo>
                  <a:lnTo>
                    <a:pt x="140" y="284"/>
                  </a:lnTo>
                  <a:lnTo>
                    <a:pt x="140" y="284"/>
                  </a:lnTo>
                  <a:lnTo>
                    <a:pt x="142" y="248"/>
                  </a:lnTo>
                  <a:lnTo>
                    <a:pt x="142" y="248"/>
                  </a:lnTo>
                  <a:lnTo>
                    <a:pt x="142" y="182"/>
                  </a:lnTo>
                  <a:lnTo>
                    <a:pt x="142" y="116"/>
                  </a:lnTo>
                  <a:lnTo>
                    <a:pt x="142" y="116"/>
                  </a:lnTo>
                  <a:lnTo>
                    <a:pt x="146" y="124"/>
                  </a:lnTo>
                  <a:lnTo>
                    <a:pt x="156" y="134"/>
                  </a:lnTo>
                  <a:lnTo>
                    <a:pt x="156" y="134"/>
                  </a:lnTo>
                  <a:lnTo>
                    <a:pt x="162" y="144"/>
                  </a:lnTo>
                  <a:lnTo>
                    <a:pt x="170" y="156"/>
                  </a:lnTo>
                  <a:lnTo>
                    <a:pt x="170" y="156"/>
                  </a:lnTo>
                  <a:lnTo>
                    <a:pt x="172" y="172"/>
                  </a:lnTo>
                  <a:lnTo>
                    <a:pt x="172" y="180"/>
                  </a:lnTo>
                  <a:lnTo>
                    <a:pt x="172" y="184"/>
                  </a:lnTo>
                  <a:lnTo>
                    <a:pt x="172" y="184"/>
                  </a:lnTo>
                  <a:lnTo>
                    <a:pt x="166" y="202"/>
                  </a:lnTo>
                  <a:lnTo>
                    <a:pt x="166" y="206"/>
                  </a:lnTo>
                  <a:lnTo>
                    <a:pt x="170" y="216"/>
                  </a:lnTo>
                  <a:lnTo>
                    <a:pt x="170" y="216"/>
                  </a:lnTo>
                  <a:lnTo>
                    <a:pt x="172" y="212"/>
                  </a:lnTo>
                  <a:lnTo>
                    <a:pt x="174" y="208"/>
                  </a:lnTo>
                  <a:lnTo>
                    <a:pt x="186" y="212"/>
                  </a:lnTo>
                  <a:lnTo>
                    <a:pt x="200" y="212"/>
                  </a:lnTo>
                  <a:lnTo>
                    <a:pt x="206" y="212"/>
                  </a:lnTo>
                  <a:lnTo>
                    <a:pt x="208" y="208"/>
                  </a:lnTo>
                  <a:lnTo>
                    <a:pt x="208" y="208"/>
                  </a:lnTo>
                  <a:lnTo>
                    <a:pt x="212" y="206"/>
                  </a:lnTo>
                  <a:lnTo>
                    <a:pt x="212" y="204"/>
                  </a:lnTo>
                  <a:lnTo>
                    <a:pt x="212" y="204"/>
                  </a:lnTo>
                  <a:lnTo>
                    <a:pt x="222" y="204"/>
                  </a:lnTo>
                  <a:lnTo>
                    <a:pt x="222" y="204"/>
                  </a:lnTo>
                  <a:lnTo>
                    <a:pt x="224" y="196"/>
                  </a:lnTo>
                  <a:lnTo>
                    <a:pt x="226" y="194"/>
                  </a:lnTo>
                  <a:lnTo>
                    <a:pt x="230" y="188"/>
                  </a:lnTo>
                  <a:lnTo>
                    <a:pt x="236" y="184"/>
                  </a:lnTo>
                  <a:lnTo>
                    <a:pt x="236" y="184"/>
                  </a:lnTo>
                  <a:lnTo>
                    <a:pt x="246" y="176"/>
                  </a:lnTo>
                  <a:lnTo>
                    <a:pt x="248" y="166"/>
                  </a:lnTo>
                  <a:lnTo>
                    <a:pt x="248" y="166"/>
                  </a:lnTo>
                  <a:lnTo>
                    <a:pt x="252" y="154"/>
                  </a:lnTo>
                  <a:lnTo>
                    <a:pt x="254" y="150"/>
                  </a:lnTo>
                  <a:lnTo>
                    <a:pt x="256" y="144"/>
                  </a:lnTo>
                  <a:lnTo>
                    <a:pt x="256" y="144"/>
                  </a:lnTo>
                  <a:lnTo>
                    <a:pt x="266" y="140"/>
                  </a:lnTo>
                  <a:lnTo>
                    <a:pt x="278" y="142"/>
                  </a:lnTo>
                  <a:lnTo>
                    <a:pt x="278" y="142"/>
                  </a:lnTo>
                  <a:lnTo>
                    <a:pt x="288" y="152"/>
                  </a:lnTo>
                  <a:lnTo>
                    <a:pt x="294" y="154"/>
                  </a:lnTo>
                  <a:lnTo>
                    <a:pt x="296" y="156"/>
                  </a:lnTo>
                  <a:lnTo>
                    <a:pt x="296" y="156"/>
                  </a:lnTo>
                  <a:lnTo>
                    <a:pt x="308" y="156"/>
                  </a:lnTo>
                  <a:lnTo>
                    <a:pt x="318" y="164"/>
                  </a:lnTo>
                  <a:lnTo>
                    <a:pt x="328" y="166"/>
                  </a:lnTo>
                  <a:lnTo>
                    <a:pt x="334" y="164"/>
                  </a:lnTo>
                  <a:lnTo>
                    <a:pt x="336" y="164"/>
                  </a:lnTo>
                  <a:lnTo>
                    <a:pt x="336" y="164"/>
                  </a:lnTo>
                  <a:lnTo>
                    <a:pt x="344" y="162"/>
                  </a:lnTo>
                  <a:lnTo>
                    <a:pt x="346" y="162"/>
                  </a:lnTo>
                  <a:lnTo>
                    <a:pt x="354" y="162"/>
                  </a:lnTo>
                  <a:lnTo>
                    <a:pt x="358" y="156"/>
                  </a:lnTo>
                  <a:lnTo>
                    <a:pt x="358" y="156"/>
                  </a:lnTo>
                  <a:lnTo>
                    <a:pt x="364" y="150"/>
                  </a:lnTo>
                  <a:lnTo>
                    <a:pt x="372" y="136"/>
                  </a:lnTo>
                  <a:lnTo>
                    <a:pt x="372" y="136"/>
                  </a:lnTo>
                  <a:lnTo>
                    <a:pt x="374" y="124"/>
                  </a:lnTo>
                  <a:lnTo>
                    <a:pt x="374" y="124"/>
                  </a:lnTo>
                  <a:lnTo>
                    <a:pt x="374" y="116"/>
                  </a:lnTo>
                  <a:lnTo>
                    <a:pt x="382" y="114"/>
                  </a:lnTo>
                  <a:lnTo>
                    <a:pt x="382" y="114"/>
                  </a:lnTo>
                  <a:lnTo>
                    <a:pt x="388" y="112"/>
                  </a:lnTo>
                  <a:lnTo>
                    <a:pt x="396" y="112"/>
                  </a:lnTo>
                  <a:lnTo>
                    <a:pt x="398" y="110"/>
                  </a:lnTo>
                  <a:lnTo>
                    <a:pt x="398" y="110"/>
                  </a:lnTo>
                  <a:lnTo>
                    <a:pt x="404" y="100"/>
                  </a:lnTo>
                  <a:lnTo>
                    <a:pt x="414" y="90"/>
                  </a:lnTo>
                  <a:lnTo>
                    <a:pt x="414" y="90"/>
                  </a:lnTo>
                  <a:lnTo>
                    <a:pt x="416" y="76"/>
                  </a:lnTo>
                  <a:lnTo>
                    <a:pt x="416" y="72"/>
                  </a:lnTo>
                  <a:lnTo>
                    <a:pt x="422" y="66"/>
                  </a:lnTo>
                  <a:lnTo>
                    <a:pt x="422" y="66"/>
                  </a:lnTo>
                  <a:lnTo>
                    <a:pt x="428" y="60"/>
                  </a:lnTo>
                  <a:lnTo>
                    <a:pt x="438" y="54"/>
                  </a:lnTo>
                  <a:lnTo>
                    <a:pt x="438" y="54"/>
                  </a:lnTo>
                  <a:lnTo>
                    <a:pt x="448" y="44"/>
                  </a:lnTo>
                  <a:lnTo>
                    <a:pt x="456" y="34"/>
                  </a:lnTo>
                  <a:lnTo>
                    <a:pt x="456" y="34"/>
                  </a:lnTo>
                  <a:lnTo>
                    <a:pt x="464" y="26"/>
                  </a:lnTo>
                  <a:lnTo>
                    <a:pt x="468" y="20"/>
                  </a:lnTo>
                  <a:lnTo>
                    <a:pt x="468" y="20"/>
                  </a:lnTo>
                  <a:lnTo>
                    <a:pt x="478" y="16"/>
                  </a:lnTo>
                  <a:lnTo>
                    <a:pt x="492" y="14"/>
                  </a:lnTo>
                  <a:lnTo>
                    <a:pt x="492" y="14"/>
                  </a:lnTo>
                  <a:lnTo>
                    <a:pt x="494" y="10"/>
                  </a:lnTo>
                  <a:lnTo>
                    <a:pt x="496" y="4"/>
                  </a:lnTo>
                  <a:lnTo>
                    <a:pt x="496" y="4"/>
                  </a:lnTo>
                  <a:lnTo>
                    <a:pt x="506" y="0"/>
                  </a:lnTo>
                  <a:lnTo>
                    <a:pt x="512" y="0"/>
                  </a:lnTo>
                  <a:lnTo>
                    <a:pt x="512" y="0"/>
                  </a:lnTo>
                  <a:lnTo>
                    <a:pt x="524" y="0"/>
                  </a:lnTo>
                  <a:lnTo>
                    <a:pt x="536" y="2"/>
                  </a:lnTo>
                  <a:lnTo>
                    <a:pt x="546" y="4"/>
                  </a:lnTo>
                  <a:lnTo>
                    <a:pt x="558" y="4"/>
                  </a:lnTo>
                  <a:lnTo>
                    <a:pt x="558" y="4"/>
                  </a:lnTo>
                  <a:lnTo>
                    <a:pt x="578" y="4"/>
                  </a:lnTo>
                  <a:lnTo>
                    <a:pt x="588" y="8"/>
                  </a:lnTo>
                  <a:lnTo>
                    <a:pt x="596" y="20"/>
                  </a:lnTo>
                  <a:lnTo>
                    <a:pt x="596" y="20"/>
                  </a:lnTo>
                  <a:lnTo>
                    <a:pt x="598" y="34"/>
                  </a:lnTo>
                  <a:lnTo>
                    <a:pt x="600" y="50"/>
                  </a:lnTo>
                  <a:lnTo>
                    <a:pt x="600" y="50"/>
                  </a:lnTo>
                  <a:lnTo>
                    <a:pt x="604" y="66"/>
                  </a:lnTo>
                  <a:lnTo>
                    <a:pt x="610" y="76"/>
                  </a:lnTo>
                  <a:lnTo>
                    <a:pt x="610" y="76"/>
                  </a:lnTo>
                  <a:lnTo>
                    <a:pt x="616" y="94"/>
                  </a:lnTo>
                  <a:lnTo>
                    <a:pt x="618" y="104"/>
                  </a:lnTo>
                  <a:lnTo>
                    <a:pt x="618" y="136"/>
                  </a:lnTo>
                  <a:lnTo>
                    <a:pt x="618" y="136"/>
                  </a:lnTo>
                  <a:lnTo>
                    <a:pt x="618" y="150"/>
                  </a:lnTo>
                  <a:lnTo>
                    <a:pt x="616" y="162"/>
                  </a:lnTo>
                  <a:lnTo>
                    <a:pt x="616" y="162"/>
                  </a:lnTo>
                  <a:lnTo>
                    <a:pt x="616" y="172"/>
                  </a:lnTo>
                  <a:lnTo>
                    <a:pt x="618" y="192"/>
                  </a:lnTo>
                  <a:lnTo>
                    <a:pt x="626" y="208"/>
                  </a:lnTo>
                  <a:lnTo>
                    <a:pt x="626" y="208"/>
                  </a:lnTo>
                  <a:lnTo>
                    <a:pt x="638" y="216"/>
                  </a:lnTo>
                  <a:lnTo>
                    <a:pt x="654" y="216"/>
                  </a:lnTo>
                  <a:lnTo>
                    <a:pt x="654" y="216"/>
                  </a:lnTo>
                  <a:lnTo>
                    <a:pt x="640" y="274"/>
                  </a:lnTo>
                  <a:lnTo>
                    <a:pt x="640" y="274"/>
                  </a:lnTo>
                  <a:lnTo>
                    <a:pt x="634" y="292"/>
                  </a:lnTo>
                  <a:lnTo>
                    <a:pt x="628" y="302"/>
                  </a:lnTo>
                  <a:lnTo>
                    <a:pt x="624" y="302"/>
                  </a:lnTo>
                  <a:lnTo>
                    <a:pt x="618" y="304"/>
                  </a:lnTo>
                  <a:lnTo>
                    <a:pt x="618" y="304"/>
                  </a:lnTo>
                  <a:lnTo>
                    <a:pt x="618" y="306"/>
                  </a:lnTo>
                  <a:lnTo>
                    <a:pt x="616" y="306"/>
                  </a:lnTo>
                  <a:lnTo>
                    <a:pt x="610" y="306"/>
                  </a:lnTo>
                  <a:lnTo>
                    <a:pt x="610" y="306"/>
                  </a:lnTo>
                  <a:lnTo>
                    <a:pt x="606" y="314"/>
                  </a:lnTo>
                  <a:lnTo>
                    <a:pt x="600" y="316"/>
                  </a:lnTo>
                  <a:lnTo>
                    <a:pt x="600" y="316"/>
                  </a:lnTo>
                  <a:lnTo>
                    <a:pt x="588" y="332"/>
                  </a:lnTo>
                  <a:lnTo>
                    <a:pt x="584" y="350"/>
                  </a:lnTo>
                  <a:lnTo>
                    <a:pt x="584" y="350"/>
                  </a:lnTo>
                  <a:lnTo>
                    <a:pt x="576" y="358"/>
                  </a:lnTo>
                  <a:lnTo>
                    <a:pt x="570" y="368"/>
                  </a:lnTo>
                  <a:lnTo>
                    <a:pt x="570" y="368"/>
                  </a:lnTo>
                  <a:lnTo>
                    <a:pt x="556" y="396"/>
                  </a:lnTo>
                  <a:lnTo>
                    <a:pt x="556" y="396"/>
                  </a:lnTo>
                  <a:lnTo>
                    <a:pt x="538" y="418"/>
                  </a:lnTo>
                  <a:lnTo>
                    <a:pt x="518" y="436"/>
                  </a:lnTo>
                  <a:lnTo>
                    <a:pt x="518" y="436"/>
                  </a:lnTo>
                  <a:lnTo>
                    <a:pt x="504" y="454"/>
                  </a:lnTo>
                  <a:lnTo>
                    <a:pt x="488" y="474"/>
                  </a:lnTo>
                  <a:lnTo>
                    <a:pt x="488" y="474"/>
                  </a:lnTo>
                  <a:lnTo>
                    <a:pt x="442" y="512"/>
                  </a:lnTo>
                  <a:lnTo>
                    <a:pt x="442" y="512"/>
                  </a:lnTo>
                  <a:lnTo>
                    <a:pt x="422" y="528"/>
                  </a:lnTo>
                  <a:lnTo>
                    <a:pt x="412" y="532"/>
                  </a:lnTo>
                  <a:lnTo>
                    <a:pt x="398" y="538"/>
                  </a:lnTo>
                  <a:lnTo>
                    <a:pt x="398" y="538"/>
                  </a:lnTo>
                  <a:lnTo>
                    <a:pt x="386" y="538"/>
                  </a:lnTo>
                  <a:lnTo>
                    <a:pt x="374" y="538"/>
                  </a:lnTo>
                  <a:lnTo>
                    <a:pt x="374" y="538"/>
                  </a:lnTo>
                  <a:lnTo>
                    <a:pt x="364" y="542"/>
                  </a:lnTo>
                  <a:lnTo>
                    <a:pt x="364" y="546"/>
                  </a:lnTo>
                  <a:lnTo>
                    <a:pt x="368" y="548"/>
                  </a:lnTo>
                  <a:lnTo>
                    <a:pt x="368" y="548"/>
                  </a:lnTo>
                  <a:lnTo>
                    <a:pt x="362" y="552"/>
                  </a:lnTo>
                  <a:lnTo>
                    <a:pt x="354" y="548"/>
                  </a:lnTo>
                  <a:lnTo>
                    <a:pt x="346" y="546"/>
                  </a:lnTo>
                  <a:lnTo>
                    <a:pt x="336" y="548"/>
                  </a:lnTo>
                  <a:lnTo>
                    <a:pt x="336" y="548"/>
                  </a:lnTo>
                  <a:lnTo>
                    <a:pt x="328" y="556"/>
                  </a:lnTo>
                  <a:lnTo>
                    <a:pt x="322" y="558"/>
                  </a:lnTo>
                  <a:lnTo>
                    <a:pt x="314" y="556"/>
                  </a:lnTo>
                  <a:lnTo>
                    <a:pt x="314" y="556"/>
                  </a:lnTo>
                  <a:lnTo>
                    <a:pt x="294" y="548"/>
                  </a:lnTo>
                  <a:lnTo>
                    <a:pt x="286" y="548"/>
                  </a:lnTo>
                  <a:lnTo>
                    <a:pt x="276" y="548"/>
                  </a:lnTo>
                  <a:lnTo>
                    <a:pt x="276" y="548"/>
                  </a:lnTo>
                  <a:lnTo>
                    <a:pt x="274" y="552"/>
                  </a:lnTo>
                  <a:lnTo>
                    <a:pt x="266" y="552"/>
                  </a:lnTo>
                  <a:lnTo>
                    <a:pt x="266" y="552"/>
                  </a:lnTo>
                  <a:lnTo>
                    <a:pt x="256" y="552"/>
                  </a:lnTo>
                  <a:lnTo>
                    <a:pt x="254" y="552"/>
                  </a:lnTo>
                  <a:lnTo>
                    <a:pt x="252" y="548"/>
                  </a:lnTo>
                  <a:lnTo>
                    <a:pt x="252" y="548"/>
                  </a:lnTo>
                  <a:lnTo>
                    <a:pt x="252" y="552"/>
                  </a:lnTo>
                  <a:lnTo>
                    <a:pt x="252" y="552"/>
                  </a:lnTo>
                  <a:lnTo>
                    <a:pt x="240" y="552"/>
                  </a:lnTo>
                  <a:lnTo>
                    <a:pt x="230" y="552"/>
                  </a:lnTo>
                  <a:lnTo>
                    <a:pt x="222" y="558"/>
                  </a:lnTo>
                  <a:lnTo>
                    <a:pt x="214" y="566"/>
                  </a:lnTo>
                  <a:lnTo>
                    <a:pt x="214" y="566"/>
                  </a:lnTo>
                  <a:lnTo>
                    <a:pt x="212" y="568"/>
                  </a:lnTo>
                  <a:lnTo>
                    <a:pt x="208" y="570"/>
                  </a:lnTo>
                  <a:lnTo>
                    <a:pt x="196" y="570"/>
                  </a:lnTo>
                  <a:lnTo>
                    <a:pt x="184" y="568"/>
                  </a:lnTo>
                  <a:lnTo>
                    <a:pt x="174" y="568"/>
                  </a:lnTo>
                  <a:lnTo>
                    <a:pt x="174" y="568"/>
                  </a:lnTo>
                  <a:lnTo>
                    <a:pt x="170" y="570"/>
                  </a:lnTo>
                  <a:lnTo>
                    <a:pt x="160" y="570"/>
                  </a:lnTo>
                  <a:lnTo>
                    <a:pt x="160" y="570"/>
                  </a:lnTo>
                  <a:lnTo>
                    <a:pt x="144" y="582"/>
                  </a:lnTo>
                  <a:lnTo>
                    <a:pt x="144" y="582"/>
                  </a:lnTo>
                  <a:lnTo>
                    <a:pt x="140" y="586"/>
                  </a:lnTo>
                  <a:lnTo>
                    <a:pt x="132" y="586"/>
                  </a:lnTo>
                  <a:lnTo>
                    <a:pt x="132" y="586"/>
                  </a:lnTo>
                  <a:lnTo>
                    <a:pt x="130" y="586"/>
                  </a:lnTo>
                  <a:lnTo>
                    <a:pt x="122" y="586"/>
                  </a:lnTo>
                  <a:lnTo>
                    <a:pt x="122" y="586"/>
                  </a:lnTo>
                  <a:lnTo>
                    <a:pt x="120" y="580"/>
                  </a:lnTo>
                  <a:lnTo>
                    <a:pt x="114" y="578"/>
                  </a:lnTo>
                  <a:lnTo>
                    <a:pt x="114" y="578"/>
                  </a:lnTo>
                  <a:lnTo>
                    <a:pt x="114" y="572"/>
                  </a:lnTo>
                  <a:lnTo>
                    <a:pt x="114" y="570"/>
                  </a:lnTo>
                  <a:lnTo>
                    <a:pt x="106" y="568"/>
                  </a:lnTo>
                  <a:lnTo>
                    <a:pt x="92" y="568"/>
                  </a:lnTo>
                  <a:lnTo>
                    <a:pt x="92" y="568"/>
                  </a:lnTo>
                  <a:lnTo>
                    <a:pt x="92" y="560"/>
                  </a:lnTo>
                  <a:lnTo>
                    <a:pt x="92" y="556"/>
                  </a:lnTo>
                  <a:lnTo>
                    <a:pt x="90" y="552"/>
                  </a:lnTo>
                  <a:lnTo>
                    <a:pt x="82" y="552"/>
                  </a:lnTo>
                  <a:lnTo>
                    <a:pt x="82" y="552"/>
                  </a:lnTo>
                  <a:lnTo>
                    <a:pt x="80" y="556"/>
                  </a:lnTo>
                  <a:lnTo>
                    <a:pt x="80" y="558"/>
                  </a:lnTo>
                  <a:lnTo>
                    <a:pt x="80" y="568"/>
                  </a:lnTo>
                  <a:lnTo>
                    <a:pt x="80" y="568"/>
                  </a:lnTo>
                  <a:lnTo>
                    <a:pt x="74" y="560"/>
                  </a:lnTo>
                  <a:lnTo>
                    <a:pt x="74" y="556"/>
                  </a:lnTo>
                  <a:lnTo>
                    <a:pt x="76" y="540"/>
                  </a:lnTo>
                  <a:lnTo>
                    <a:pt x="76" y="540"/>
                  </a:lnTo>
                  <a:lnTo>
                    <a:pt x="76" y="530"/>
                  </a:lnTo>
                  <a:lnTo>
                    <a:pt x="72" y="526"/>
                  </a:lnTo>
                  <a:lnTo>
                    <a:pt x="72" y="526"/>
                  </a:lnTo>
                  <a:lnTo>
                    <a:pt x="64" y="512"/>
                  </a:lnTo>
                  <a:lnTo>
                    <a:pt x="62" y="510"/>
                  </a:lnTo>
                  <a:lnTo>
                    <a:pt x="64" y="510"/>
                  </a:lnTo>
                  <a:lnTo>
                    <a:pt x="64" y="510"/>
                  </a:lnTo>
                  <a:lnTo>
                    <a:pt x="62" y="506"/>
                  </a:lnTo>
                  <a:lnTo>
                    <a:pt x="60" y="504"/>
                  </a:lnTo>
                  <a:lnTo>
                    <a:pt x="54" y="504"/>
                  </a:lnTo>
                  <a:lnTo>
                    <a:pt x="54" y="504"/>
                  </a:lnTo>
                  <a:lnTo>
                    <a:pt x="54" y="500"/>
                  </a:lnTo>
                  <a:lnTo>
                    <a:pt x="54" y="498"/>
                  </a:lnTo>
                  <a:lnTo>
                    <a:pt x="60" y="488"/>
                  </a:lnTo>
                  <a:lnTo>
                    <a:pt x="60" y="488"/>
                  </a:lnTo>
                  <a:lnTo>
                    <a:pt x="64" y="490"/>
                  </a:lnTo>
                  <a:lnTo>
                    <a:pt x="72" y="486"/>
                  </a:lnTo>
                  <a:lnTo>
                    <a:pt x="72" y="478"/>
                  </a:lnTo>
                  <a:lnTo>
                    <a:pt x="74" y="470"/>
                  </a:lnTo>
                  <a:lnTo>
                    <a:pt x="74" y="470"/>
                  </a:lnTo>
                  <a:lnTo>
                    <a:pt x="72" y="458"/>
                  </a:lnTo>
                  <a:lnTo>
                    <a:pt x="72" y="448"/>
                  </a:lnTo>
                  <a:lnTo>
                    <a:pt x="60" y="426"/>
                  </a:lnTo>
                  <a:lnTo>
                    <a:pt x="60" y="426"/>
                  </a:lnTo>
                  <a:lnTo>
                    <a:pt x="40" y="394"/>
                  </a:lnTo>
                  <a:lnTo>
                    <a:pt x="24" y="358"/>
                  </a:lnTo>
                  <a:lnTo>
                    <a:pt x="24" y="358"/>
                  </a:lnTo>
                  <a:lnTo>
                    <a:pt x="14" y="326"/>
                  </a:lnTo>
                  <a:lnTo>
                    <a:pt x="14" y="326"/>
                  </a:lnTo>
                  <a:lnTo>
                    <a:pt x="6" y="312"/>
                  </a:lnTo>
                  <a:lnTo>
                    <a:pt x="4" y="302"/>
                  </a:lnTo>
                  <a:lnTo>
                    <a:pt x="0" y="292"/>
                  </a:lnTo>
                  <a:lnTo>
                    <a:pt x="0" y="29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10" name="SWAZILAND"/>
            <p:cNvSpPr>
              <a:spLocks/>
            </p:cNvSpPr>
            <p:nvPr/>
          </p:nvSpPr>
          <p:spPr bwMode="auto">
            <a:xfrm>
              <a:off x="7517002" y="4621642"/>
              <a:ext cx="74684" cy="79570"/>
            </a:xfrm>
            <a:custGeom>
              <a:avLst/>
              <a:gdLst>
                <a:gd name="T0" fmla="*/ 0 w 56"/>
                <a:gd name="T1" fmla="*/ 40 h 66"/>
                <a:gd name="T2" fmla="*/ 2 w 56"/>
                <a:gd name="T3" fmla="*/ 40 h 66"/>
                <a:gd name="T4" fmla="*/ 2 w 56"/>
                <a:gd name="T5" fmla="*/ 40 h 66"/>
                <a:gd name="T6" fmla="*/ 8 w 56"/>
                <a:gd name="T7" fmla="*/ 48 h 66"/>
                <a:gd name="T8" fmla="*/ 8 w 56"/>
                <a:gd name="T9" fmla="*/ 48 h 66"/>
                <a:gd name="T10" fmla="*/ 16 w 56"/>
                <a:gd name="T11" fmla="*/ 56 h 66"/>
                <a:gd name="T12" fmla="*/ 16 w 56"/>
                <a:gd name="T13" fmla="*/ 56 h 66"/>
                <a:gd name="T14" fmla="*/ 30 w 56"/>
                <a:gd name="T15" fmla="*/ 64 h 66"/>
                <a:gd name="T16" fmla="*/ 34 w 56"/>
                <a:gd name="T17" fmla="*/ 66 h 66"/>
                <a:gd name="T18" fmla="*/ 42 w 56"/>
                <a:gd name="T19" fmla="*/ 64 h 66"/>
                <a:gd name="T20" fmla="*/ 42 w 56"/>
                <a:gd name="T21" fmla="*/ 64 h 66"/>
                <a:gd name="T22" fmla="*/ 44 w 56"/>
                <a:gd name="T23" fmla="*/ 62 h 66"/>
                <a:gd name="T24" fmla="*/ 44 w 56"/>
                <a:gd name="T25" fmla="*/ 54 h 66"/>
                <a:gd name="T26" fmla="*/ 52 w 56"/>
                <a:gd name="T27" fmla="*/ 44 h 66"/>
                <a:gd name="T28" fmla="*/ 56 w 56"/>
                <a:gd name="T29" fmla="*/ 44 h 66"/>
                <a:gd name="T30" fmla="*/ 56 w 56"/>
                <a:gd name="T31" fmla="*/ 42 h 66"/>
                <a:gd name="T32" fmla="*/ 56 w 56"/>
                <a:gd name="T33" fmla="*/ 42 h 66"/>
                <a:gd name="T34" fmla="*/ 52 w 56"/>
                <a:gd name="T35" fmla="*/ 26 h 66"/>
                <a:gd name="T36" fmla="*/ 52 w 56"/>
                <a:gd name="T37" fmla="*/ 24 h 66"/>
                <a:gd name="T38" fmla="*/ 52 w 56"/>
                <a:gd name="T39" fmla="*/ 22 h 66"/>
                <a:gd name="T40" fmla="*/ 46 w 56"/>
                <a:gd name="T41" fmla="*/ 12 h 66"/>
                <a:gd name="T42" fmla="*/ 46 w 56"/>
                <a:gd name="T43" fmla="*/ 12 h 66"/>
                <a:gd name="T44" fmla="*/ 34 w 56"/>
                <a:gd name="T45" fmla="*/ 0 h 66"/>
                <a:gd name="T46" fmla="*/ 20 w 56"/>
                <a:gd name="T47" fmla="*/ 0 h 66"/>
                <a:gd name="T48" fmla="*/ 20 w 56"/>
                <a:gd name="T49" fmla="*/ 0 h 66"/>
                <a:gd name="T50" fmla="*/ 16 w 56"/>
                <a:gd name="T51" fmla="*/ 4 h 66"/>
                <a:gd name="T52" fmla="*/ 12 w 56"/>
                <a:gd name="T53" fmla="*/ 12 h 66"/>
                <a:gd name="T54" fmla="*/ 12 w 56"/>
                <a:gd name="T55" fmla="*/ 12 h 66"/>
                <a:gd name="T56" fmla="*/ 8 w 56"/>
                <a:gd name="T57" fmla="*/ 22 h 66"/>
                <a:gd name="T58" fmla="*/ 8 w 56"/>
                <a:gd name="T59" fmla="*/ 22 h 66"/>
                <a:gd name="T60" fmla="*/ 4 w 56"/>
                <a:gd name="T61" fmla="*/ 30 h 66"/>
                <a:gd name="T62" fmla="*/ 0 w 56"/>
                <a:gd name="T63" fmla="*/ 40 h 66"/>
                <a:gd name="T64" fmla="*/ 0 w 56"/>
                <a:gd name="T65" fmla="*/ 40 h 66"/>
                <a:gd name="T66" fmla="*/ 0 w 56"/>
                <a:gd name="T67" fmla="*/ 4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66">
                  <a:moveTo>
                    <a:pt x="0" y="40"/>
                  </a:moveTo>
                  <a:lnTo>
                    <a:pt x="2" y="40"/>
                  </a:lnTo>
                  <a:lnTo>
                    <a:pt x="2" y="40"/>
                  </a:lnTo>
                  <a:lnTo>
                    <a:pt x="8" y="48"/>
                  </a:lnTo>
                  <a:lnTo>
                    <a:pt x="8" y="48"/>
                  </a:lnTo>
                  <a:lnTo>
                    <a:pt x="16" y="56"/>
                  </a:lnTo>
                  <a:lnTo>
                    <a:pt x="16" y="56"/>
                  </a:lnTo>
                  <a:lnTo>
                    <a:pt x="30" y="64"/>
                  </a:lnTo>
                  <a:lnTo>
                    <a:pt x="34" y="66"/>
                  </a:lnTo>
                  <a:lnTo>
                    <a:pt x="42" y="64"/>
                  </a:lnTo>
                  <a:lnTo>
                    <a:pt x="42" y="64"/>
                  </a:lnTo>
                  <a:lnTo>
                    <a:pt x="44" y="62"/>
                  </a:lnTo>
                  <a:lnTo>
                    <a:pt x="44" y="54"/>
                  </a:lnTo>
                  <a:lnTo>
                    <a:pt x="52" y="44"/>
                  </a:lnTo>
                  <a:lnTo>
                    <a:pt x="56" y="44"/>
                  </a:lnTo>
                  <a:lnTo>
                    <a:pt x="56" y="42"/>
                  </a:lnTo>
                  <a:lnTo>
                    <a:pt x="56" y="42"/>
                  </a:lnTo>
                  <a:lnTo>
                    <a:pt x="52" y="26"/>
                  </a:lnTo>
                  <a:lnTo>
                    <a:pt x="52" y="24"/>
                  </a:lnTo>
                  <a:lnTo>
                    <a:pt x="52" y="22"/>
                  </a:lnTo>
                  <a:lnTo>
                    <a:pt x="46" y="12"/>
                  </a:lnTo>
                  <a:lnTo>
                    <a:pt x="46" y="12"/>
                  </a:lnTo>
                  <a:lnTo>
                    <a:pt x="34" y="0"/>
                  </a:lnTo>
                  <a:lnTo>
                    <a:pt x="20" y="0"/>
                  </a:lnTo>
                  <a:lnTo>
                    <a:pt x="20" y="0"/>
                  </a:lnTo>
                  <a:lnTo>
                    <a:pt x="16" y="4"/>
                  </a:lnTo>
                  <a:lnTo>
                    <a:pt x="12" y="12"/>
                  </a:lnTo>
                  <a:lnTo>
                    <a:pt x="12" y="12"/>
                  </a:lnTo>
                  <a:lnTo>
                    <a:pt x="8" y="22"/>
                  </a:lnTo>
                  <a:lnTo>
                    <a:pt x="8" y="22"/>
                  </a:lnTo>
                  <a:lnTo>
                    <a:pt x="4" y="30"/>
                  </a:lnTo>
                  <a:lnTo>
                    <a:pt x="0" y="40"/>
                  </a:lnTo>
                  <a:lnTo>
                    <a:pt x="0" y="40"/>
                  </a:lnTo>
                  <a:lnTo>
                    <a:pt x="0" y="40"/>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11" name="BOTSWANA"/>
            <p:cNvSpPr>
              <a:spLocks/>
            </p:cNvSpPr>
            <p:nvPr/>
          </p:nvSpPr>
          <p:spPr bwMode="auto">
            <a:xfrm>
              <a:off x="6940863" y="4180391"/>
              <a:ext cx="501455" cy="499118"/>
            </a:xfrm>
            <a:custGeom>
              <a:avLst/>
              <a:gdLst>
                <a:gd name="T0" fmla="*/ 0 w 376"/>
                <a:gd name="T1" fmla="*/ 244 h 414"/>
                <a:gd name="T2" fmla="*/ 0 w 376"/>
                <a:gd name="T3" fmla="*/ 212 h 414"/>
                <a:gd name="T4" fmla="*/ 2 w 376"/>
                <a:gd name="T5" fmla="*/ 190 h 414"/>
                <a:gd name="T6" fmla="*/ 12 w 376"/>
                <a:gd name="T7" fmla="*/ 188 h 414"/>
                <a:gd name="T8" fmla="*/ 40 w 376"/>
                <a:gd name="T9" fmla="*/ 188 h 414"/>
                <a:gd name="T10" fmla="*/ 40 w 376"/>
                <a:gd name="T11" fmla="*/ 148 h 414"/>
                <a:gd name="T12" fmla="*/ 40 w 376"/>
                <a:gd name="T13" fmla="*/ 46 h 414"/>
                <a:gd name="T14" fmla="*/ 40 w 376"/>
                <a:gd name="T15" fmla="*/ 28 h 414"/>
                <a:gd name="T16" fmla="*/ 50 w 376"/>
                <a:gd name="T17" fmla="*/ 24 h 414"/>
                <a:gd name="T18" fmla="*/ 106 w 376"/>
                <a:gd name="T19" fmla="*/ 14 h 414"/>
                <a:gd name="T20" fmla="*/ 124 w 376"/>
                <a:gd name="T21" fmla="*/ 6 h 414"/>
                <a:gd name="T22" fmla="*/ 134 w 376"/>
                <a:gd name="T23" fmla="*/ 14 h 414"/>
                <a:gd name="T24" fmla="*/ 146 w 376"/>
                <a:gd name="T25" fmla="*/ 30 h 414"/>
                <a:gd name="T26" fmla="*/ 164 w 376"/>
                <a:gd name="T27" fmla="*/ 16 h 414"/>
                <a:gd name="T28" fmla="*/ 174 w 376"/>
                <a:gd name="T29" fmla="*/ 6 h 414"/>
                <a:gd name="T30" fmla="*/ 180 w 376"/>
                <a:gd name="T31" fmla="*/ 12 h 414"/>
                <a:gd name="T32" fmla="*/ 192 w 376"/>
                <a:gd name="T33" fmla="*/ 4 h 414"/>
                <a:gd name="T34" fmla="*/ 208 w 376"/>
                <a:gd name="T35" fmla="*/ 0 h 414"/>
                <a:gd name="T36" fmla="*/ 222 w 376"/>
                <a:gd name="T37" fmla="*/ 28 h 414"/>
                <a:gd name="T38" fmla="*/ 234 w 376"/>
                <a:gd name="T39" fmla="*/ 46 h 414"/>
                <a:gd name="T40" fmla="*/ 242 w 376"/>
                <a:gd name="T41" fmla="*/ 60 h 414"/>
                <a:gd name="T42" fmla="*/ 268 w 376"/>
                <a:gd name="T43" fmla="*/ 94 h 414"/>
                <a:gd name="T44" fmla="*/ 288 w 376"/>
                <a:gd name="T45" fmla="*/ 108 h 414"/>
                <a:gd name="T46" fmla="*/ 298 w 376"/>
                <a:gd name="T47" fmla="*/ 120 h 414"/>
                <a:gd name="T48" fmla="*/ 308 w 376"/>
                <a:gd name="T49" fmla="*/ 136 h 414"/>
                <a:gd name="T50" fmla="*/ 312 w 376"/>
                <a:gd name="T51" fmla="*/ 150 h 414"/>
                <a:gd name="T52" fmla="*/ 318 w 376"/>
                <a:gd name="T53" fmla="*/ 168 h 414"/>
                <a:gd name="T54" fmla="*/ 336 w 376"/>
                <a:gd name="T55" fmla="*/ 172 h 414"/>
                <a:gd name="T56" fmla="*/ 356 w 376"/>
                <a:gd name="T57" fmla="*/ 178 h 414"/>
                <a:gd name="T58" fmla="*/ 358 w 376"/>
                <a:gd name="T59" fmla="*/ 186 h 414"/>
                <a:gd name="T60" fmla="*/ 366 w 376"/>
                <a:gd name="T61" fmla="*/ 192 h 414"/>
                <a:gd name="T62" fmla="*/ 366 w 376"/>
                <a:gd name="T63" fmla="*/ 198 h 414"/>
                <a:gd name="T64" fmla="*/ 356 w 376"/>
                <a:gd name="T65" fmla="*/ 208 h 414"/>
                <a:gd name="T66" fmla="*/ 336 w 376"/>
                <a:gd name="T67" fmla="*/ 216 h 414"/>
                <a:gd name="T68" fmla="*/ 316 w 376"/>
                <a:gd name="T69" fmla="*/ 232 h 414"/>
                <a:gd name="T70" fmla="*/ 308 w 376"/>
                <a:gd name="T71" fmla="*/ 242 h 414"/>
                <a:gd name="T72" fmla="*/ 298 w 376"/>
                <a:gd name="T73" fmla="*/ 252 h 414"/>
                <a:gd name="T74" fmla="*/ 284 w 376"/>
                <a:gd name="T75" fmla="*/ 260 h 414"/>
                <a:gd name="T76" fmla="*/ 274 w 376"/>
                <a:gd name="T77" fmla="*/ 280 h 414"/>
                <a:gd name="T78" fmla="*/ 262 w 376"/>
                <a:gd name="T79" fmla="*/ 302 h 414"/>
                <a:gd name="T80" fmla="*/ 248 w 376"/>
                <a:gd name="T81" fmla="*/ 310 h 414"/>
                <a:gd name="T82" fmla="*/ 234 w 376"/>
                <a:gd name="T83" fmla="*/ 314 h 414"/>
                <a:gd name="T84" fmla="*/ 234 w 376"/>
                <a:gd name="T85" fmla="*/ 322 h 414"/>
                <a:gd name="T86" fmla="*/ 222 w 376"/>
                <a:gd name="T87" fmla="*/ 352 h 414"/>
                <a:gd name="T88" fmla="*/ 204 w 376"/>
                <a:gd name="T89" fmla="*/ 360 h 414"/>
                <a:gd name="T90" fmla="*/ 190 w 376"/>
                <a:gd name="T91" fmla="*/ 362 h 414"/>
                <a:gd name="T92" fmla="*/ 174 w 376"/>
                <a:gd name="T93" fmla="*/ 360 h 414"/>
                <a:gd name="T94" fmla="*/ 162 w 376"/>
                <a:gd name="T95" fmla="*/ 352 h 414"/>
                <a:gd name="T96" fmla="*/ 150 w 376"/>
                <a:gd name="T97" fmla="*/ 348 h 414"/>
                <a:gd name="T98" fmla="*/ 124 w 376"/>
                <a:gd name="T99" fmla="*/ 338 h 414"/>
                <a:gd name="T100" fmla="*/ 114 w 376"/>
                <a:gd name="T101" fmla="*/ 350 h 414"/>
                <a:gd name="T102" fmla="*/ 106 w 376"/>
                <a:gd name="T103" fmla="*/ 374 h 414"/>
                <a:gd name="T104" fmla="*/ 94 w 376"/>
                <a:gd name="T105" fmla="*/ 382 h 414"/>
                <a:gd name="T106" fmla="*/ 82 w 376"/>
                <a:gd name="T107" fmla="*/ 400 h 414"/>
                <a:gd name="T108" fmla="*/ 72 w 376"/>
                <a:gd name="T109" fmla="*/ 402 h 414"/>
                <a:gd name="T110" fmla="*/ 66 w 376"/>
                <a:gd name="T111" fmla="*/ 410 h 414"/>
                <a:gd name="T112" fmla="*/ 42 w 376"/>
                <a:gd name="T113" fmla="*/ 410 h 414"/>
                <a:gd name="T114" fmla="*/ 32 w 376"/>
                <a:gd name="T115" fmla="*/ 410 h 414"/>
                <a:gd name="T116" fmla="*/ 26 w 376"/>
                <a:gd name="T117" fmla="*/ 404 h 414"/>
                <a:gd name="T118" fmla="*/ 32 w 376"/>
                <a:gd name="T119" fmla="*/ 374 h 414"/>
                <a:gd name="T120" fmla="*/ 30 w 376"/>
                <a:gd name="T121" fmla="*/ 362 h 414"/>
                <a:gd name="T122" fmla="*/ 18 w 376"/>
                <a:gd name="T123" fmla="*/ 332 h 414"/>
                <a:gd name="T124" fmla="*/ 2 w 376"/>
                <a:gd name="T125" fmla="*/ 3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6" h="414">
                  <a:moveTo>
                    <a:pt x="2" y="314"/>
                  </a:moveTo>
                  <a:lnTo>
                    <a:pt x="2" y="314"/>
                  </a:lnTo>
                  <a:lnTo>
                    <a:pt x="0" y="244"/>
                  </a:lnTo>
                  <a:lnTo>
                    <a:pt x="0" y="244"/>
                  </a:lnTo>
                  <a:lnTo>
                    <a:pt x="0" y="212"/>
                  </a:lnTo>
                  <a:lnTo>
                    <a:pt x="0" y="212"/>
                  </a:lnTo>
                  <a:lnTo>
                    <a:pt x="0" y="202"/>
                  </a:lnTo>
                  <a:lnTo>
                    <a:pt x="0" y="192"/>
                  </a:lnTo>
                  <a:lnTo>
                    <a:pt x="2" y="190"/>
                  </a:lnTo>
                  <a:lnTo>
                    <a:pt x="2" y="190"/>
                  </a:lnTo>
                  <a:lnTo>
                    <a:pt x="4" y="188"/>
                  </a:lnTo>
                  <a:lnTo>
                    <a:pt x="12" y="188"/>
                  </a:lnTo>
                  <a:lnTo>
                    <a:pt x="22" y="190"/>
                  </a:lnTo>
                  <a:lnTo>
                    <a:pt x="34" y="188"/>
                  </a:lnTo>
                  <a:lnTo>
                    <a:pt x="40" y="188"/>
                  </a:lnTo>
                  <a:lnTo>
                    <a:pt x="42" y="180"/>
                  </a:lnTo>
                  <a:lnTo>
                    <a:pt x="42" y="180"/>
                  </a:lnTo>
                  <a:lnTo>
                    <a:pt x="40" y="148"/>
                  </a:lnTo>
                  <a:lnTo>
                    <a:pt x="40" y="114"/>
                  </a:lnTo>
                  <a:lnTo>
                    <a:pt x="40" y="114"/>
                  </a:lnTo>
                  <a:lnTo>
                    <a:pt x="40" y="46"/>
                  </a:lnTo>
                  <a:lnTo>
                    <a:pt x="40" y="46"/>
                  </a:lnTo>
                  <a:lnTo>
                    <a:pt x="40" y="28"/>
                  </a:lnTo>
                  <a:lnTo>
                    <a:pt x="40" y="28"/>
                  </a:lnTo>
                  <a:lnTo>
                    <a:pt x="40" y="26"/>
                  </a:lnTo>
                  <a:lnTo>
                    <a:pt x="42" y="24"/>
                  </a:lnTo>
                  <a:lnTo>
                    <a:pt x="50" y="24"/>
                  </a:lnTo>
                  <a:lnTo>
                    <a:pt x="50" y="24"/>
                  </a:lnTo>
                  <a:lnTo>
                    <a:pt x="80" y="18"/>
                  </a:lnTo>
                  <a:lnTo>
                    <a:pt x="106" y="14"/>
                  </a:lnTo>
                  <a:lnTo>
                    <a:pt x="106" y="14"/>
                  </a:lnTo>
                  <a:lnTo>
                    <a:pt x="116" y="12"/>
                  </a:lnTo>
                  <a:lnTo>
                    <a:pt x="124" y="6"/>
                  </a:lnTo>
                  <a:lnTo>
                    <a:pt x="130" y="12"/>
                  </a:lnTo>
                  <a:lnTo>
                    <a:pt x="130" y="12"/>
                  </a:lnTo>
                  <a:lnTo>
                    <a:pt x="134" y="14"/>
                  </a:lnTo>
                  <a:lnTo>
                    <a:pt x="140" y="18"/>
                  </a:lnTo>
                  <a:lnTo>
                    <a:pt x="146" y="30"/>
                  </a:lnTo>
                  <a:lnTo>
                    <a:pt x="146" y="30"/>
                  </a:lnTo>
                  <a:lnTo>
                    <a:pt x="154" y="24"/>
                  </a:lnTo>
                  <a:lnTo>
                    <a:pt x="164" y="16"/>
                  </a:lnTo>
                  <a:lnTo>
                    <a:pt x="164" y="16"/>
                  </a:lnTo>
                  <a:lnTo>
                    <a:pt x="166" y="12"/>
                  </a:lnTo>
                  <a:lnTo>
                    <a:pt x="174" y="6"/>
                  </a:lnTo>
                  <a:lnTo>
                    <a:pt x="174" y="6"/>
                  </a:lnTo>
                  <a:lnTo>
                    <a:pt x="176" y="12"/>
                  </a:lnTo>
                  <a:lnTo>
                    <a:pt x="180" y="12"/>
                  </a:lnTo>
                  <a:lnTo>
                    <a:pt x="180" y="12"/>
                  </a:lnTo>
                  <a:lnTo>
                    <a:pt x="184" y="6"/>
                  </a:lnTo>
                  <a:lnTo>
                    <a:pt x="192" y="4"/>
                  </a:lnTo>
                  <a:lnTo>
                    <a:pt x="192" y="4"/>
                  </a:lnTo>
                  <a:lnTo>
                    <a:pt x="202" y="0"/>
                  </a:lnTo>
                  <a:lnTo>
                    <a:pt x="208" y="0"/>
                  </a:lnTo>
                  <a:lnTo>
                    <a:pt x="208" y="0"/>
                  </a:lnTo>
                  <a:lnTo>
                    <a:pt x="208" y="12"/>
                  </a:lnTo>
                  <a:lnTo>
                    <a:pt x="208" y="12"/>
                  </a:lnTo>
                  <a:lnTo>
                    <a:pt x="222" y="28"/>
                  </a:lnTo>
                  <a:lnTo>
                    <a:pt x="222" y="28"/>
                  </a:lnTo>
                  <a:lnTo>
                    <a:pt x="234" y="46"/>
                  </a:lnTo>
                  <a:lnTo>
                    <a:pt x="234" y="46"/>
                  </a:lnTo>
                  <a:lnTo>
                    <a:pt x="236" y="54"/>
                  </a:lnTo>
                  <a:lnTo>
                    <a:pt x="242" y="60"/>
                  </a:lnTo>
                  <a:lnTo>
                    <a:pt x="242" y="60"/>
                  </a:lnTo>
                  <a:lnTo>
                    <a:pt x="244" y="70"/>
                  </a:lnTo>
                  <a:lnTo>
                    <a:pt x="248" y="80"/>
                  </a:lnTo>
                  <a:lnTo>
                    <a:pt x="268" y="94"/>
                  </a:lnTo>
                  <a:lnTo>
                    <a:pt x="268" y="94"/>
                  </a:lnTo>
                  <a:lnTo>
                    <a:pt x="286" y="100"/>
                  </a:lnTo>
                  <a:lnTo>
                    <a:pt x="288" y="108"/>
                  </a:lnTo>
                  <a:lnTo>
                    <a:pt x="288" y="120"/>
                  </a:lnTo>
                  <a:lnTo>
                    <a:pt x="288" y="120"/>
                  </a:lnTo>
                  <a:lnTo>
                    <a:pt x="298" y="120"/>
                  </a:lnTo>
                  <a:lnTo>
                    <a:pt x="304" y="122"/>
                  </a:lnTo>
                  <a:lnTo>
                    <a:pt x="308" y="126"/>
                  </a:lnTo>
                  <a:lnTo>
                    <a:pt x="308" y="136"/>
                  </a:lnTo>
                  <a:lnTo>
                    <a:pt x="308" y="136"/>
                  </a:lnTo>
                  <a:lnTo>
                    <a:pt x="308" y="146"/>
                  </a:lnTo>
                  <a:lnTo>
                    <a:pt x="312" y="150"/>
                  </a:lnTo>
                  <a:lnTo>
                    <a:pt x="312" y="150"/>
                  </a:lnTo>
                  <a:lnTo>
                    <a:pt x="314" y="160"/>
                  </a:lnTo>
                  <a:lnTo>
                    <a:pt x="318" y="168"/>
                  </a:lnTo>
                  <a:lnTo>
                    <a:pt x="318" y="168"/>
                  </a:lnTo>
                  <a:lnTo>
                    <a:pt x="326" y="172"/>
                  </a:lnTo>
                  <a:lnTo>
                    <a:pt x="336" y="172"/>
                  </a:lnTo>
                  <a:lnTo>
                    <a:pt x="336" y="172"/>
                  </a:lnTo>
                  <a:lnTo>
                    <a:pt x="356" y="178"/>
                  </a:lnTo>
                  <a:lnTo>
                    <a:pt x="356" y="178"/>
                  </a:lnTo>
                  <a:lnTo>
                    <a:pt x="358" y="180"/>
                  </a:lnTo>
                  <a:lnTo>
                    <a:pt x="358" y="180"/>
                  </a:lnTo>
                  <a:lnTo>
                    <a:pt x="358" y="186"/>
                  </a:lnTo>
                  <a:lnTo>
                    <a:pt x="358" y="188"/>
                  </a:lnTo>
                  <a:lnTo>
                    <a:pt x="358" y="188"/>
                  </a:lnTo>
                  <a:lnTo>
                    <a:pt x="366" y="192"/>
                  </a:lnTo>
                  <a:lnTo>
                    <a:pt x="376" y="198"/>
                  </a:lnTo>
                  <a:lnTo>
                    <a:pt x="376" y="198"/>
                  </a:lnTo>
                  <a:lnTo>
                    <a:pt x="366" y="198"/>
                  </a:lnTo>
                  <a:lnTo>
                    <a:pt x="364" y="200"/>
                  </a:lnTo>
                  <a:lnTo>
                    <a:pt x="356" y="208"/>
                  </a:lnTo>
                  <a:lnTo>
                    <a:pt x="356" y="208"/>
                  </a:lnTo>
                  <a:lnTo>
                    <a:pt x="352" y="212"/>
                  </a:lnTo>
                  <a:lnTo>
                    <a:pt x="342" y="216"/>
                  </a:lnTo>
                  <a:lnTo>
                    <a:pt x="336" y="216"/>
                  </a:lnTo>
                  <a:lnTo>
                    <a:pt x="328" y="218"/>
                  </a:lnTo>
                  <a:lnTo>
                    <a:pt x="328" y="218"/>
                  </a:lnTo>
                  <a:lnTo>
                    <a:pt x="316" y="232"/>
                  </a:lnTo>
                  <a:lnTo>
                    <a:pt x="314" y="240"/>
                  </a:lnTo>
                  <a:lnTo>
                    <a:pt x="308" y="242"/>
                  </a:lnTo>
                  <a:lnTo>
                    <a:pt x="308" y="242"/>
                  </a:lnTo>
                  <a:lnTo>
                    <a:pt x="304" y="244"/>
                  </a:lnTo>
                  <a:lnTo>
                    <a:pt x="298" y="252"/>
                  </a:lnTo>
                  <a:lnTo>
                    <a:pt x="298" y="252"/>
                  </a:lnTo>
                  <a:lnTo>
                    <a:pt x="288" y="254"/>
                  </a:lnTo>
                  <a:lnTo>
                    <a:pt x="284" y="260"/>
                  </a:lnTo>
                  <a:lnTo>
                    <a:pt x="284" y="260"/>
                  </a:lnTo>
                  <a:lnTo>
                    <a:pt x="276" y="270"/>
                  </a:lnTo>
                  <a:lnTo>
                    <a:pt x="274" y="280"/>
                  </a:lnTo>
                  <a:lnTo>
                    <a:pt x="274" y="280"/>
                  </a:lnTo>
                  <a:lnTo>
                    <a:pt x="274" y="288"/>
                  </a:lnTo>
                  <a:lnTo>
                    <a:pt x="272" y="292"/>
                  </a:lnTo>
                  <a:lnTo>
                    <a:pt x="262" y="302"/>
                  </a:lnTo>
                  <a:lnTo>
                    <a:pt x="262" y="302"/>
                  </a:lnTo>
                  <a:lnTo>
                    <a:pt x="256" y="308"/>
                  </a:lnTo>
                  <a:lnTo>
                    <a:pt x="248" y="310"/>
                  </a:lnTo>
                  <a:lnTo>
                    <a:pt x="236" y="312"/>
                  </a:lnTo>
                  <a:lnTo>
                    <a:pt x="236" y="312"/>
                  </a:lnTo>
                  <a:lnTo>
                    <a:pt x="234" y="314"/>
                  </a:lnTo>
                  <a:lnTo>
                    <a:pt x="234" y="314"/>
                  </a:lnTo>
                  <a:lnTo>
                    <a:pt x="234" y="322"/>
                  </a:lnTo>
                  <a:lnTo>
                    <a:pt x="234" y="322"/>
                  </a:lnTo>
                  <a:lnTo>
                    <a:pt x="228" y="348"/>
                  </a:lnTo>
                  <a:lnTo>
                    <a:pt x="228" y="348"/>
                  </a:lnTo>
                  <a:lnTo>
                    <a:pt x="222" y="352"/>
                  </a:lnTo>
                  <a:lnTo>
                    <a:pt x="218" y="354"/>
                  </a:lnTo>
                  <a:lnTo>
                    <a:pt x="214" y="360"/>
                  </a:lnTo>
                  <a:lnTo>
                    <a:pt x="204" y="360"/>
                  </a:lnTo>
                  <a:lnTo>
                    <a:pt x="204" y="360"/>
                  </a:lnTo>
                  <a:lnTo>
                    <a:pt x="196" y="362"/>
                  </a:lnTo>
                  <a:lnTo>
                    <a:pt x="190" y="362"/>
                  </a:lnTo>
                  <a:lnTo>
                    <a:pt x="180" y="362"/>
                  </a:lnTo>
                  <a:lnTo>
                    <a:pt x="174" y="360"/>
                  </a:lnTo>
                  <a:lnTo>
                    <a:pt x="174" y="360"/>
                  </a:lnTo>
                  <a:lnTo>
                    <a:pt x="166" y="354"/>
                  </a:lnTo>
                  <a:lnTo>
                    <a:pt x="162" y="352"/>
                  </a:lnTo>
                  <a:lnTo>
                    <a:pt x="162" y="352"/>
                  </a:lnTo>
                  <a:lnTo>
                    <a:pt x="154" y="352"/>
                  </a:lnTo>
                  <a:lnTo>
                    <a:pt x="150" y="348"/>
                  </a:lnTo>
                  <a:lnTo>
                    <a:pt x="150" y="348"/>
                  </a:lnTo>
                  <a:lnTo>
                    <a:pt x="142" y="340"/>
                  </a:lnTo>
                  <a:lnTo>
                    <a:pt x="134" y="338"/>
                  </a:lnTo>
                  <a:lnTo>
                    <a:pt x="124" y="338"/>
                  </a:lnTo>
                  <a:lnTo>
                    <a:pt x="116" y="342"/>
                  </a:lnTo>
                  <a:lnTo>
                    <a:pt x="116" y="342"/>
                  </a:lnTo>
                  <a:lnTo>
                    <a:pt x="114" y="350"/>
                  </a:lnTo>
                  <a:lnTo>
                    <a:pt x="112" y="360"/>
                  </a:lnTo>
                  <a:lnTo>
                    <a:pt x="106" y="374"/>
                  </a:lnTo>
                  <a:lnTo>
                    <a:pt x="106" y="374"/>
                  </a:lnTo>
                  <a:lnTo>
                    <a:pt x="100" y="380"/>
                  </a:lnTo>
                  <a:lnTo>
                    <a:pt x="94" y="382"/>
                  </a:lnTo>
                  <a:lnTo>
                    <a:pt x="94" y="382"/>
                  </a:lnTo>
                  <a:lnTo>
                    <a:pt x="86" y="392"/>
                  </a:lnTo>
                  <a:lnTo>
                    <a:pt x="82" y="400"/>
                  </a:lnTo>
                  <a:lnTo>
                    <a:pt x="82" y="400"/>
                  </a:lnTo>
                  <a:lnTo>
                    <a:pt x="80" y="402"/>
                  </a:lnTo>
                  <a:lnTo>
                    <a:pt x="72" y="402"/>
                  </a:lnTo>
                  <a:lnTo>
                    <a:pt x="72" y="402"/>
                  </a:lnTo>
                  <a:lnTo>
                    <a:pt x="72" y="406"/>
                  </a:lnTo>
                  <a:lnTo>
                    <a:pt x="72" y="406"/>
                  </a:lnTo>
                  <a:lnTo>
                    <a:pt x="66" y="410"/>
                  </a:lnTo>
                  <a:lnTo>
                    <a:pt x="60" y="410"/>
                  </a:lnTo>
                  <a:lnTo>
                    <a:pt x="60" y="410"/>
                  </a:lnTo>
                  <a:lnTo>
                    <a:pt x="42" y="410"/>
                  </a:lnTo>
                  <a:lnTo>
                    <a:pt x="42" y="410"/>
                  </a:lnTo>
                  <a:lnTo>
                    <a:pt x="34" y="410"/>
                  </a:lnTo>
                  <a:lnTo>
                    <a:pt x="32" y="410"/>
                  </a:lnTo>
                  <a:lnTo>
                    <a:pt x="30" y="414"/>
                  </a:lnTo>
                  <a:lnTo>
                    <a:pt x="30" y="414"/>
                  </a:lnTo>
                  <a:lnTo>
                    <a:pt x="26" y="404"/>
                  </a:lnTo>
                  <a:lnTo>
                    <a:pt x="26" y="400"/>
                  </a:lnTo>
                  <a:lnTo>
                    <a:pt x="30" y="386"/>
                  </a:lnTo>
                  <a:lnTo>
                    <a:pt x="32" y="374"/>
                  </a:lnTo>
                  <a:lnTo>
                    <a:pt x="32" y="366"/>
                  </a:lnTo>
                  <a:lnTo>
                    <a:pt x="30" y="362"/>
                  </a:lnTo>
                  <a:lnTo>
                    <a:pt x="30" y="362"/>
                  </a:lnTo>
                  <a:lnTo>
                    <a:pt x="26" y="348"/>
                  </a:lnTo>
                  <a:lnTo>
                    <a:pt x="18" y="332"/>
                  </a:lnTo>
                  <a:lnTo>
                    <a:pt x="18" y="332"/>
                  </a:lnTo>
                  <a:lnTo>
                    <a:pt x="12" y="322"/>
                  </a:lnTo>
                  <a:lnTo>
                    <a:pt x="2" y="314"/>
                  </a:lnTo>
                  <a:lnTo>
                    <a:pt x="2" y="314"/>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12" name="LESOTHO"/>
            <p:cNvSpPr>
              <a:spLocks/>
            </p:cNvSpPr>
            <p:nvPr/>
          </p:nvSpPr>
          <p:spPr bwMode="auto">
            <a:xfrm>
              <a:off x="7316954" y="4768725"/>
              <a:ext cx="125364" cy="120560"/>
            </a:xfrm>
            <a:custGeom>
              <a:avLst/>
              <a:gdLst>
                <a:gd name="T0" fmla="*/ 0 w 94"/>
                <a:gd name="T1" fmla="*/ 54 h 100"/>
                <a:gd name="T2" fmla="*/ 0 w 94"/>
                <a:gd name="T3" fmla="*/ 54 h 100"/>
                <a:gd name="T4" fmla="*/ 2 w 94"/>
                <a:gd name="T5" fmla="*/ 60 h 100"/>
                <a:gd name="T6" fmla="*/ 8 w 94"/>
                <a:gd name="T7" fmla="*/ 68 h 100"/>
                <a:gd name="T8" fmla="*/ 8 w 94"/>
                <a:gd name="T9" fmla="*/ 68 h 100"/>
                <a:gd name="T10" fmla="*/ 10 w 94"/>
                <a:gd name="T11" fmla="*/ 78 h 100"/>
                <a:gd name="T12" fmla="*/ 14 w 94"/>
                <a:gd name="T13" fmla="*/ 84 h 100"/>
                <a:gd name="T14" fmla="*/ 14 w 94"/>
                <a:gd name="T15" fmla="*/ 84 h 100"/>
                <a:gd name="T16" fmla="*/ 28 w 94"/>
                <a:gd name="T17" fmla="*/ 96 h 100"/>
                <a:gd name="T18" fmla="*/ 32 w 94"/>
                <a:gd name="T19" fmla="*/ 100 h 100"/>
                <a:gd name="T20" fmla="*/ 38 w 94"/>
                <a:gd name="T21" fmla="*/ 100 h 100"/>
                <a:gd name="T22" fmla="*/ 42 w 94"/>
                <a:gd name="T23" fmla="*/ 100 h 100"/>
                <a:gd name="T24" fmla="*/ 42 w 94"/>
                <a:gd name="T25" fmla="*/ 100 h 100"/>
                <a:gd name="T26" fmla="*/ 44 w 94"/>
                <a:gd name="T27" fmla="*/ 90 h 100"/>
                <a:gd name="T28" fmla="*/ 46 w 94"/>
                <a:gd name="T29" fmla="*/ 80 h 100"/>
                <a:gd name="T30" fmla="*/ 46 w 94"/>
                <a:gd name="T31" fmla="*/ 80 h 100"/>
                <a:gd name="T32" fmla="*/ 54 w 94"/>
                <a:gd name="T33" fmla="*/ 78 h 100"/>
                <a:gd name="T34" fmla="*/ 56 w 94"/>
                <a:gd name="T35" fmla="*/ 76 h 100"/>
                <a:gd name="T36" fmla="*/ 66 w 94"/>
                <a:gd name="T37" fmla="*/ 76 h 100"/>
                <a:gd name="T38" fmla="*/ 66 w 94"/>
                <a:gd name="T39" fmla="*/ 76 h 100"/>
                <a:gd name="T40" fmla="*/ 74 w 94"/>
                <a:gd name="T41" fmla="*/ 68 h 100"/>
                <a:gd name="T42" fmla="*/ 82 w 94"/>
                <a:gd name="T43" fmla="*/ 66 h 100"/>
                <a:gd name="T44" fmla="*/ 82 w 94"/>
                <a:gd name="T45" fmla="*/ 64 h 100"/>
                <a:gd name="T46" fmla="*/ 82 w 94"/>
                <a:gd name="T47" fmla="*/ 64 h 100"/>
                <a:gd name="T48" fmla="*/ 84 w 94"/>
                <a:gd name="T49" fmla="*/ 56 h 100"/>
                <a:gd name="T50" fmla="*/ 90 w 94"/>
                <a:gd name="T51" fmla="*/ 48 h 100"/>
                <a:gd name="T52" fmla="*/ 90 w 94"/>
                <a:gd name="T53" fmla="*/ 48 h 100"/>
                <a:gd name="T54" fmla="*/ 94 w 94"/>
                <a:gd name="T55" fmla="*/ 46 h 100"/>
                <a:gd name="T56" fmla="*/ 94 w 94"/>
                <a:gd name="T57" fmla="*/ 38 h 100"/>
                <a:gd name="T58" fmla="*/ 94 w 94"/>
                <a:gd name="T59" fmla="*/ 38 h 100"/>
                <a:gd name="T60" fmla="*/ 90 w 94"/>
                <a:gd name="T61" fmla="*/ 26 h 100"/>
                <a:gd name="T62" fmla="*/ 82 w 94"/>
                <a:gd name="T63" fmla="*/ 20 h 100"/>
                <a:gd name="T64" fmla="*/ 82 w 94"/>
                <a:gd name="T65" fmla="*/ 20 h 100"/>
                <a:gd name="T66" fmla="*/ 62 w 94"/>
                <a:gd name="T67" fmla="*/ 6 h 100"/>
                <a:gd name="T68" fmla="*/ 62 w 94"/>
                <a:gd name="T69" fmla="*/ 6 h 100"/>
                <a:gd name="T70" fmla="*/ 60 w 94"/>
                <a:gd name="T71" fmla="*/ 0 h 100"/>
                <a:gd name="T72" fmla="*/ 56 w 94"/>
                <a:gd name="T73" fmla="*/ 6 h 100"/>
                <a:gd name="T74" fmla="*/ 46 w 94"/>
                <a:gd name="T75" fmla="*/ 8 h 100"/>
                <a:gd name="T76" fmla="*/ 46 w 94"/>
                <a:gd name="T77" fmla="*/ 8 h 100"/>
                <a:gd name="T78" fmla="*/ 38 w 94"/>
                <a:gd name="T79" fmla="*/ 14 h 100"/>
                <a:gd name="T80" fmla="*/ 38 w 94"/>
                <a:gd name="T81" fmla="*/ 14 h 100"/>
                <a:gd name="T82" fmla="*/ 30 w 94"/>
                <a:gd name="T83" fmla="*/ 16 h 100"/>
                <a:gd name="T84" fmla="*/ 22 w 94"/>
                <a:gd name="T85" fmla="*/ 24 h 100"/>
                <a:gd name="T86" fmla="*/ 22 w 94"/>
                <a:gd name="T87" fmla="*/ 24 h 100"/>
                <a:gd name="T88" fmla="*/ 14 w 94"/>
                <a:gd name="T89" fmla="*/ 40 h 100"/>
                <a:gd name="T90" fmla="*/ 14 w 94"/>
                <a:gd name="T91" fmla="*/ 40 h 100"/>
                <a:gd name="T92" fmla="*/ 8 w 94"/>
                <a:gd name="T93" fmla="*/ 48 h 100"/>
                <a:gd name="T94" fmla="*/ 0 w 94"/>
                <a:gd name="T95" fmla="*/ 54 h 100"/>
                <a:gd name="T96" fmla="*/ 0 w 94"/>
                <a:gd name="T97" fmla="*/ 5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 h="100">
                  <a:moveTo>
                    <a:pt x="0" y="54"/>
                  </a:moveTo>
                  <a:lnTo>
                    <a:pt x="0" y="54"/>
                  </a:lnTo>
                  <a:lnTo>
                    <a:pt x="2" y="60"/>
                  </a:lnTo>
                  <a:lnTo>
                    <a:pt x="8" y="68"/>
                  </a:lnTo>
                  <a:lnTo>
                    <a:pt x="8" y="68"/>
                  </a:lnTo>
                  <a:lnTo>
                    <a:pt x="10" y="78"/>
                  </a:lnTo>
                  <a:lnTo>
                    <a:pt x="14" y="84"/>
                  </a:lnTo>
                  <a:lnTo>
                    <a:pt x="14" y="84"/>
                  </a:lnTo>
                  <a:lnTo>
                    <a:pt x="28" y="96"/>
                  </a:lnTo>
                  <a:lnTo>
                    <a:pt x="32" y="100"/>
                  </a:lnTo>
                  <a:lnTo>
                    <a:pt x="38" y="100"/>
                  </a:lnTo>
                  <a:lnTo>
                    <a:pt x="42" y="100"/>
                  </a:lnTo>
                  <a:lnTo>
                    <a:pt x="42" y="100"/>
                  </a:lnTo>
                  <a:lnTo>
                    <a:pt x="44" y="90"/>
                  </a:lnTo>
                  <a:lnTo>
                    <a:pt x="46" y="80"/>
                  </a:lnTo>
                  <a:lnTo>
                    <a:pt x="46" y="80"/>
                  </a:lnTo>
                  <a:lnTo>
                    <a:pt x="54" y="78"/>
                  </a:lnTo>
                  <a:lnTo>
                    <a:pt x="56" y="76"/>
                  </a:lnTo>
                  <a:lnTo>
                    <a:pt x="66" y="76"/>
                  </a:lnTo>
                  <a:lnTo>
                    <a:pt x="66" y="76"/>
                  </a:lnTo>
                  <a:lnTo>
                    <a:pt x="74" y="68"/>
                  </a:lnTo>
                  <a:lnTo>
                    <a:pt x="82" y="66"/>
                  </a:lnTo>
                  <a:lnTo>
                    <a:pt x="82" y="64"/>
                  </a:lnTo>
                  <a:lnTo>
                    <a:pt x="82" y="64"/>
                  </a:lnTo>
                  <a:lnTo>
                    <a:pt x="84" y="56"/>
                  </a:lnTo>
                  <a:lnTo>
                    <a:pt x="90" y="48"/>
                  </a:lnTo>
                  <a:lnTo>
                    <a:pt x="90" y="48"/>
                  </a:lnTo>
                  <a:lnTo>
                    <a:pt x="94" y="46"/>
                  </a:lnTo>
                  <a:lnTo>
                    <a:pt x="94" y="38"/>
                  </a:lnTo>
                  <a:lnTo>
                    <a:pt x="94" y="38"/>
                  </a:lnTo>
                  <a:lnTo>
                    <a:pt x="90" y="26"/>
                  </a:lnTo>
                  <a:lnTo>
                    <a:pt x="82" y="20"/>
                  </a:lnTo>
                  <a:lnTo>
                    <a:pt x="82" y="20"/>
                  </a:lnTo>
                  <a:lnTo>
                    <a:pt x="62" y="6"/>
                  </a:lnTo>
                  <a:lnTo>
                    <a:pt x="62" y="6"/>
                  </a:lnTo>
                  <a:lnTo>
                    <a:pt x="60" y="0"/>
                  </a:lnTo>
                  <a:lnTo>
                    <a:pt x="56" y="6"/>
                  </a:lnTo>
                  <a:lnTo>
                    <a:pt x="46" y="8"/>
                  </a:lnTo>
                  <a:lnTo>
                    <a:pt x="46" y="8"/>
                  </a:lnTo>
                  <a:lnTo>
                    <a:pt x="38" y="14"/>
                  </a:lnTo>
                  <a:lnTo>
                    <a:pt x="38" y="14"/>
                  </a:lnTo>
                  <a:lnTo>
                    <a:pt x="30" y="16"/>
                  </a:lnTo>
                  <a:lnTo>
                    <a:pt x="22" y="24"/>
                  </a:lnTo>
                  <a:lnTo>
                    <a:pt x="22" y="24"/>
                  </a:lnTo>
                  <a:lnTo>
                    <a:pt x="14" y="40"/>
                  </a:lnTo>
                  <a:lnTo>
                    <a:pt x="14" y="40"/>
                  </a:lnTo>
                  <a:lnTo>
                    <a:pt x="8" y="48"/>
                  </a:lnTo>
                  <a:lnTo>
                    <a:pt x="0" y="54"/>
                  </a:lnTo>
                  <a:lnTo>
                    <a:pt x="0" y="54"/>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13" name="NAMIBIA"/>
            <p:cNvSpPr>
              <a:spLocks/>
            </p:cNvSpPr>
            <p:nvPr/>
          </p:nvSpPr>
          <p:spPr bwMode="auto">
            <a:xfrm>
              <a:off x="6500756" y="4136991"/>
              <a:ext cx="717507" cy="651024"/>
            </a:xfrm>
            <a:custGeom>
              <a:avLst/>
              <a:gdLst>
                <a:gd name="T0" fmla="*/ 16 w 538"/>
                <a:gd name="T1" fmla="*/ 8 h 540"/>
                <a:gd name="T2" fmla="*/ 32 w 538"/>
                <a:gd name="T3" fmla="*/ 10 h 540"/>
                <a:gd name="T4" fmla="*/ 64 w 538"/>
                <a:gd name="T5" fmla="*/ 0 h 540"/>
                <a:gd name="T6" fmla="*/ 82 w 538"/>
                <a:gd name="T7" fmla="*/ 12 h 540"/>
                <a:gd name="T8" fmla="*/ 104 w 538"/>
                <a:gd name="T9" fmla="*/ 20 h 540"/>
                <a:gd name="T10" fmla="*/ 218 w 538"/>
                <a:gd name="T11" fmla="*/ 20 h 540"/>
                <a:gd name="T12" fmla="*/ 272 w 538"/>
                <a:gd name="T13" fmla="*/ 24 h 540"/>
                <a:gd name="T14" fmla="*/ 304 w 538"/>
                <a:gd name="T15" fmla="*/ 36 h 540"/>
                <a:gd name="T16" fmla="*/ 336 w 538"/>
                <a:gd name="T17" fmla="*/ 40 h 540"/>
                <a:gd name="T18" fmla="*/ 362 w 538"/>
                <a:gd name="T19" fmla="*/ 48 h 540"/>
                <a:gd name="T20" fmla="*/ 384 w 538"/>
                <a:gd name="T21" fmla="*/ 48 h 540"/>
                <a:gd name="T22" fmla="*/ 402 w 538"/>
                <a:gd name="T23" fmla="*/ 42 h 540"/>
                <a:gd name="T24" fmla="*/ 504 w 538"/>
                <a:gd name="T25" fmla="*/ 22 h 540"/>
                <a:gd name="T26" fmla="*/ 514 w 538"/>
                <a:gd name="T27" fmla="*/ 24 h 540"/>
                <a:gd name="T28" fmla="*/ 538 w 538"/>
                <a:gd name="T29" fmla="*/ 36 h 540"/>
                <a:gd name="T30" fmla="*/ 514 w 538"/>
                <a:gd name="T31" fmla="*/ 42 h 540"/>
                <a:gd name="T32" fmla="*/ 506 w 538"/>
                <a:gd name="T33" fmla="*/ 42 h 540"/>
                <a:gd name="T34" fmla="*/ 476 w 538"/>
                <a:gd name="T35" fmla="*/ 66 h 540"/>
                <a:gd name="T36" fmla="*/ 456 w 538"/>
                <a:gd name="T37" fmla="*/ 48 h 540"/>
                <a:gd name="T38" fmla="*/ 416 w 538"/>
                <a:gd name="T39" fmla="*/ 52 h 540"/>
                <a:gd name="T40" fmla="*/ 372 w 538"/>
                <a:gd name="T41" fmla="*/ 62 h 540"/>
                <a:gd name="T42" fmla="*/ 372 w 538"/>
                <a:gd name="T43" fmla="*/ 90 h 540"/>
                <a:gd name="T44" fmla="*/ 372 w 538"/>
                <a:gd name="T45" fmla="*/ 208 h 540"/>
                <a:gd name="T46" fmla="*/ 364 w 538"/>
                <a:gd name="T47" fmla="*/ 226 h 540"/>
                <a:gd name="T48" fmla="*/ 332 w 538"/>
                <a:gd name="T49" fmla="*/ 226 h 540"/>
                <a:gd name="T50" fmla="*/ 332 w 538"/>
                <a:gd name="T51" fmla="*/ 296 h 540"/>
                <a:gd name="T52" fmla="*/ 332 w 538"/>
                <a:gd name="T53" fmla="*/ 512 h 540"/>
                <a:gd name="T54" fmla="*/ 316 w 538"/>
                <a:gd name="T55" fmla="*/ 522 h 540"/>
                <a:gd name="T56" fmla="*/ 304 w 538"/>
                <a:gd name="T57" fmla="*/ 536 h 540"/>
                <a:gd name="T58" fmla="*/ 302 w 538"/>
                <a:gd name="T59" fmla="*/ 540 h 540"/>
                <a:gd name="T60" fmla="*/ 282 w 538"/>
                <a:gd name="T61" fmla="*/ 538 h 540"/>
                <a:gd name="T62" fmla="*/ 254 w 538"/>
                <a:gd name="T63" fmla="*/ 540 h 540"/>
                <a:gd name="T64" fmla="*/ 238 w 538"/>
                <a:gd name="T65" fmla="*/ 536 h 540"/>
                <a:gd name="T66" fmla="*/ 228 w 538"/>
                <a:gd name="T67" fmla="*/ 526 h 540"/>
                <a:gd name="T68" fmla="*/ 214 w 538"/>
                <a:gd name="T69" fmla="*/ 506 h 540"/>
                <a:gd name="T70" fmla="*/ 202 w 538"/>
                <a:gd name="T71" fmla="*/ 510 h 540"/>
                <a:gd name="T72" fmla="*/ 190 w 538"/>
                <a:gd name="T73" fmla="*/ 526 h 540"/>
                <a:gd name="T74" fmla="*/ 170 w 538"/>
                <a:gd name="T75" fmla="*/ 510 h 540"/>
                <a:gd name="T76" fmla="*/ 144 w 538"/>
                <a:gd name="T77" fmla="*/ 470 h 540"/>
                <a:gd name="T78" fmla="*/ 138 w 538"/>
                <a:gd name="T79" fmla="*/ 450 h 540"/>
                <a:gd name="T80" fmla="*/ 134 w 538"/>
                <a:gd name="T81" fmla="*/ 430 h 540"/>
                <a:gd name="T82" fmla="*/ 130 w 538"/>
                <a:gd name="T83" fmla="*/ 416 h 540"/>
                <a:gd name="T84" fmla="*/ 122 w 538"/>
                <a:gd name="T85" fmla="*/ 384 h 540"/>
                <a:gd name="T86" fmla="*/ 122 w 538"/>
                <a:gd name="T87" fmla="*/ 364 h 540"/>
                <a:gd name="T88" fmla="*/ 110 w 538"/>
                <a:gd name="T89" fmla="*/ 324 h 540"/>
                <a:gd name="T90" fmla="*/ 108 w 538"/>
                <a:gd name="T91" fmla="*/ 276 h 540"/>
                <a:gd name="T92" fmla="*/ 110 w 538"/>
                <a:gd name="T93" fmla="*/ 256 h 540"/>
                <a:gd name="T94" fmla="*/ 90 w 538"/>
                <a:gd name="T95" fmla="*/ 214 h 540"/>
                <a:gd name="T96" fmla="*/ 82 w 538"/>
                <a:gd name="T97" fmla="*/ 198 h 540"/>
                <a:gd name="T98" fmla="*/ 52 w 538"/>
                <a:gd name="T99" fmla="*/ 134 h 540"/>
                <a:gd name="T100" fmla="*/ 20 w 538"/>
                <a:gd name="T101" fmla="*/ 74 h 540"/>
                <a:gd name="T102" fmla="*/ 0 w 538"/>
                <a:gd name="T103" fmla="*/ 28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8" h="540">
                  <a:moveTo>
                    <a:pt x="0" y="12"/>
                  </a:moveTo>
                  <a:lnTo>
                    <a:pt x="0" y="12"/>
                  </a:lnTo>
                  <a:lnTo>
                    <a:pt x="10" y="10"/>
                  </a:lnTo>
                  <a:lnTo>
                    <a:pt x="16" y="8"/>
                  </a:lnTo>
                  <a:lnTo>
                    <a:pt x="16" y="8"/>
                  </a:lnTo>
                  <a:lnTo>
                    <a:pt x="26" y="10"/>
                  </a:lnTo>
                  <a:lnTo>
                    <a:pt x="32" y="10"/>
                  </a:lnTo>
                  <a:lnTo>
                    <a:pt x="32" y="10"/>
                  </a:lnTo>
                  <a:lnTo>
                    <a:pt x="40" y="8"/>
                  </a:lnTo>
                  <a:lnTo>
                    <a:pt x="48" y="2"/>
                  </a:lnTo>
                  <a:lnTo>
                    <a:pt x="56" y="0"/>
                  </a:lnTo>
                  <a:lnTo>
                    <a:pt x="64" y="0"/>
                  </a:lnTo>
                  <a:lnTo>
                    <a:pt x="64" y="0"/>
                  </a:lnTo>
                  <a:lnTo>
                    <a:pt x="70" y="2"/>
                  </a:lnTo>
                  <a:lnTo>
                    <a:pt x="78" y="8"/>
                  </a:lnTo>
                  <a:lnTo>
                    <a:pt x="82" y="12"/>
                  </a:lnTo>
                  <a:lnTo>
                    <a:pt x="90" y="20"/>
                  </a:lnTo>
                  <a:lnTo>
                    <a:pt x="90" y="20"/>
                  </a:lnTo>
                  <a:lnTo>
                    <a:pt x="100" y="20"/>
                  </a:lnTo>
                  <a:lnTo>
                    <a:pt x="104" y="20"/>
                  </a:lnTo>
                  <a:lnTo>
                    <a:pt x="122" y="20"/>
                  </a:lnTo>
                  <a:lnTo>
                    <a:pt x="122" y="20"/>
                  </a:lnTo>
                  <a:lnTo>
                    <a:pt x="218" y="20"/>
                  </a:lnTo>
                  <a:lnTo>
                    <a:pt x="218" y="20"/>
                  </a:lnTo>
                  <a:lnTo>
                    <a:pt x="252" y="14"/>
                  </a:lnTo>
                  <a:lnTo>
                    <a:pt x="252" y="14"/>
                  </a:lnTo>
                  <a:lnTo>
                    <a:pt x="264" y="20"/>
                  </a:lnTo>
                  <a:lnTo>
                    <a:pt x="272" y="24"/>
                  </a:lnTo>
                  <a:lnTo>
                    <a:pt x="272" y="24"/>
                  </a:lnTo>
                  <a:lnTo>
                    <a:pt x="280" y="30"/>
                  </a:lnTo>
                  <a:lnTo>
                    <a:pt x="290" y="34"/>
                  </a:lnTo>
                  <a:lnTo>
                    <a:pt x="304" y="36"/>
                  </a:lnTo>
                  <a:lnTo>
                    <a:pt x="304" y="36"/>
                  </a:lnTo>
                  <a:lnTo>
                    <a:pt x="322" y="40"/>
                  </a:lnTo>
                  <a:lnTo>
                    <a:pt x="336" y="40"/>
                  </a:lnTo>
                  <a:lnTo>
                    <a:pt x="336" y="40"/>
                  </a:lnTo>
                  <a:lnTo>
                    <a:pt x="346" y="40"/>
                  </a:lnTo>
                  <a:lnTo>
                    <a:pt x="352" y="42"/>
                  </a:lnTo>
                  <a:lnTo>
                    <a:pt x="352" y="42"/>
                  </a:lnTo>
                  <a:lnTo>
                    <a:pt x="362" y="48"/>
                  </a:lnTo>
                  <a:lnTo>
                    <a:pt x="372" y="42"/>
                  </a:lnTo>
                  <a:lnTo>
                    <a:pt x="372" y="42"/>
                  </a:lnTo>
                  <a:lnTo>
                    <a:pt x="376" y="42"/>
                  </a:lnTo>
                  <a:lnTo>
                    <a:pt x="384" y="48"/>
                  </a:lnTo>
                  <a:lnTo>
                    <a:pt x="384" y="48"/>
                  </a:lnTo>
                  <a:lnTo>
                    <a:pt x="392" y="48"/>
                  </a:lnTo>
                  <a:lnTo>
                    <a:pt x="402" y="42"/>
                  </a:lnTo>
                  <a:lnTo>
                    <a:pt x="402" y="42"/>
                  </a:lnTo>
                  <a:lnTo>
                    <a:pt x="486" y="24"/>
                  </a:lnTo>
                  <a:lnTo>
                    <a:pt x="486" y="24"/>
                  </a:lnTo>
                  <a:lnTo>
                    <a:pt x="494" y="22"/>
                  </a:lnTo>
                  <a:lnTo>
                    <a:pt x="504" y="22"/>
                  </a:lnTo>
                  <a:lnTo>
                    <a:pt x="504" y="22"/>
                  </a:lnTo>
                  <a:lnTo>
                    <a:pt x="508" y="24"/>
                  </a:lnTo>
                  <a:lnTo>
                    <a:pt x="514" y="24"/>
                  </a:lnTo>
                  <a:lnTo>
                    <a:pt x="514" y="24"/>
                  </a:lnTo>
                  <a:lnTo>
                    <a:pt x="522" y="22"/>
                  </a:lnTo>
                  <a:lnTo>
                    <a:pt x="526" y="24"/>
                  </a:lnTo>
                  <a:lnTo>
                    <a:pt x="538" y="36"/>
                  </a:lnTo>
                  <a:lnTo>
                    <a:pt x="538" y="36"/>
                  </a:lnTo>
                  <a:lnTo>
                    <a:pt x="532" y="36"/>
                  </a:lnTo>
                  <a:lnTo>
                    <a:pt x="522" y="36"/>
                  </a:lnTo>
                  <a:lnTo>
                    <a:pt x="522" y="36"/>
                  </a:lnTo>
                  <a:lnTo>
                    <a:pt x="514" y="42"/>
                  </a:lnTo>
                  <a:lnTo>
                    <a:pt x="512" y="48"/>
                  </a:lnTo>
                  <a:lnTo>
                    <a:pt x="508" y="42"/>
                  </a:lnTo>
                  <a:lnTo>
                    <a:pt x="508" y="42"/>
                  </a:lnTo>
                  <a:lnTo>
                    <a:pt x="506" y="42"/>
                  </a:lnTo>
                  <a:lnTo>
                    <a:pt x="500" y="42"/>
                  </a:lnTo>
                  <a:lnTo>
                    <a:pt x="492" y="52"/>
                  </a:lnTo>
                  <a:lnTo>
                    <a:pt x="482" y="62"/>
                  </a:lnTo>
                  <a:lnTo>
                    <a:pt x="476" y="66"/>
                  </a:lnTo>
                  <a:lnTo>
                    <a:pt x="476" y="66"/>
                  </a:lnTo>
                  <a:lnTo>
                    <a:pt x="466" y="52"/>
                  </a:lnTo>
                  <a:lnTo>
                    <a:pt x="464" y="50"/>
                  </a:lnTo>
                  <a:lnTo>
                    <a:pt x="456" y="48"/>
                  </a:lnTo>
                  <a:lnTo>
                    <a:pt x="456" y="48"/>
                  </a:lnTo>
                  <a:lnTo>
                    <a:pt x="446" y="48"/>
                  </a:lnTo>
                  <a:lnTo>
                    <a:pt x="436" y="48"/>
                  </a:lnTo>
                  <a:lnTo>
                    <a:pt x="416" y="52"/>
                  </a:lnTo>
                  <a:lnTo>
                    <a:pt x="416" y="52"/>
                  </a:lnTo>
                  <a:lnTo>
                    <a:pt x="374" y="60"/>
                  </a:lnTo>
                  <a:lnTo>
                    <a:pt x="374" y="60"/>
                  </a:lnTo>
                  <a:lnTo>
                    <a:pt x="372" y="62"/>
                  </a:lnTo>
                  <a:lnTo>
                    <a:pt x="370" y="64"/>
                  </a:lnTo>
                  <a:lnTo>
                    <a:pt x="370" y="74"/>
                  </a:lnTo>
                  <a:lnTo>
                    <a:pt x="372" y="90"/>
                  </a:lnTo>
                  <a:lnTo>
                    <a:pt x="372" y="90"/>
                  </a:lnTo>
                  <a:lnTo>
                    <a:pt x="372" y="142"/>
                  </a:lnTo>
                  <a:lnTo>
                    <a:pt x="372" y="190"/>
                  </a:lnTo>
                  <a:lnTo>
                    <a:pt x="372" y="190"/>
                  </a:lnTo>
                  <a:lnTo>
                    <a:pt x="372" y="208"/>
                  </a:lnTo>
                  <a:lnTo>
                    <a:pt x="372" y="214"/>
                  </a:lnTo>
                  <a:lnTo>
                    <a:pt x="370" y="224"/>
                  </a:lnTo>
                  <a:lnTo>
                    <a:pt x="370" y="224"/>
                  </a:lnTo>
                  <a:lnTo>
                    <a:pt x="364" y="226"/>
                  </a:lnTo>
                  <a:lnTo>
                    <a:pt x="356" y="226"/>
                  </a:lnTo>
                  <a:lnTo>
                    <a:pt x="342" y="224"/>
                  </a:lnTo>
                  <a:lnTo>
                    <a:pt x="342" y="224"/>
                  </a:lnTo>
                  <a:lnTo>
                    <a:pt x="332" y="226"/>
                  </a:lnTo>
                  <a:lnTo>
                    <a:pt x="330" y="228"/>
                  </a:lnTo>
                  <a:lnTo>
                    <a:pt x="330" y="244"/>
                  </a:lnTo>
                  <a:lnTo>
                    <a:pt x="330" y="244"/>
                  </a:lnTo>
                  <a:lnTo>
                    <a:pt x="332" y="296"/>
                  </a:lnTo>
                  <a:lnTo>
                    <a:pt x="332" y="296"/>
                  </a:lnTo>
                  <a:lnTo>
                    <a:pt x="332" y="406"/>
                  </a:lnTo>
                  <a:lnTo>
                    <a:pt x="332" y="406"/>
                  </a:lnTo>
                  <a:lnTo>
                    <a:pt x="332" y="512"/>
                  </a:lnTo>
                  <a:lnTo>
                    <a:pt x="332" y="512"/>
                  </a:lnTo>
                  <a:lnTo>
                    <a:pt x="330" y="520"/>
                  </a:lnTo>
                  <a:lnTo>
                    <a:pt x="322" y="522"/>
                  </a:lnTo>
                  <a:lnTo>
                    <a:pt x="316" y="522"/>
                  </a:lnTo>
                  <a:lnTo>
                    <a:pt x="312" y="526"/>
                  </a:lnTo>
                  <a:lnTo>
                    <a:pt x="312" y="526"/>
                  </a:lnTo>
                  <a:lnTo>
                    <a:pt x="310" y="530"/>
                  </a:lnTo>
                  <a:lnTo>
                    <a:pt x="304" y="536"/>
                  </a:lnTo>
                  <a:lnTo>
                    <a:pt x="304" y="536"/>
                  </a:lnTo>
                  <a:lnTo>
                    <a:pt x="302" y="538"/>
                  </a:lnTo>
                  <a:lnTo>
                    <a:pt x="302" y="540"/>
                  </a:lnTo>
                  <a:lnTo>
                    <a:pt x="302" y="540"/>
                  </a:lnTo>
                  <a:lnTo>
                    <a:pt x="294" y="540"/>
                  </a:lnTo>
                  <a:lnTo>
                    <a:pt x="292" y="540"/>
                  </a:lnTo>
                  <a:lnTo>
                    <a:pt x="282" y="538"/>
                  </a:lnTo>
                  <a:lnTo>
                    <a:pt x="282" y="538"/>
                  </a:lnTo>
                  <a:lnTo>
                    <a:pt x="278" y="538"/>
                  </a:lnTo>
                  <a:lnTo>
                    <a:pt x="270" y="540"/>
                  </a:lnTo>
                  <a:lnTo>
                    <a:pt x="262" y="540"/>
                  </a:lnTo>
                  <a:lnTo>
                    <a:pt x="254" y="540"/>
                  </a:lnTo>
                  <a:lnTo>
                    <a:pt x="254" y="540"/>
                  </a:lnTo>
                  <a:lnTo>
                    <a:pt x="242" y="536"/>
                  </a:lnTo>
                  <a:lnTo>
                    <a:pt x="242" y="536"/>
                  </a:lnTo>
                  <a:lnTo>
                    <a:pt x="238" y="536"/>
                  </a:lnTo>
                  <a:lnTo>
                    <a:pt x="238" y="536"/>
                  </a:lnTo>
                  <a:lnTo>
                    <a:pt x="234" y="532"/>
                  </a:lnTo>
                  <a:lnTo>
                    <a:pt x="234" y="532"/>
                  </a:lnTo>
                  <a:lnTo>
                    <a:pt x="228" y="526"/>
                  </a:lnTo>
                  <a:lnTo>
                    <a:pt x="224" y="518"/>
                  </a:lnTo>
                  <a:lnTo>
                    <a:pt x="224" y="518"/>
                  </a:lnTo>
                  <a:lnTo>
                    <a:pt x="218" y="508"/>
                  </a:lnTo>
                  <a:lnTo>
                    <a:pt x="214" y="506"/>
                  </a:lnTo>
                  <a:lnTo>
                    <a:pt x="210" y="502"/>
                  </a:lnTo>
                  <a:lnTo>
                    <a:pt x="210" y="502"/>
                  </a:lnTo>
                  <a:lnTo>
                    <a:pt x="204" y="508"/>
                  </a:lnTo>
                  <a:lnTo>
                    <a:pt x="202" y="510"/>
                  </a:lnTo>
                  <a:lnTo>
                    <a:pt x="202" y="518"/>
                  </a:lnTo>
                  <a:lnTo>
                    <a:pt x="200" y="520"/>
                  </a:lnTo>
                  <a:lnTo>
                    <a:pt x="200" y="520"/>
                  </a:lnTo>
                  <a:lnTo>
                    <a:pt x="190" y="526"/>
                  </a:lnTo>
                  <a:lnTo>
                    <a:pt x="188" y="526"/>
                  </a:lnTo>
                  <a:lnTo>
                    <a:pt x="182" y="522"/>
                  </a:lnTo>
                  <a:lnTo>
                    <a:pt x="182" y="522"/>
                  </a:lnTo>
                  <a:lnTo>
                    <a:pt x="170" y="510"/>
                  </a:lnTo>
                  <a:lnTo>
                    <a:pt x="160" y="498"/>
                  </a:lnTo>
                  <a:lnTo>
                    <a:pt x="160" y="498"/>
                  </a:lnTo>
                  <a:lnTo>
                    <a:pt x="144" y="470"/>
                  </a:lnTo>
                  <a:lnTo>
                    <a:pt x="144" y="470"/>
                  </a:lnTo>
                  <a:lnTo>
                    <a:pt x="142" y="466"/>
                  </a:lnTo>
                  <a:lnTo>
                    <a:pt x="142" y="458"/>
                  </a:lnTo>
                  <a:lnTo>
                    <a:pt x="142" y="458"/>
                  </a:lnTo>
                  <a:lnTo>
                    <a:pt x="138" y="450"/>
                  </a:lnTo>
                  <a:lnTo>
                    <a:pt x="134" y="444"/>
                  </a:lnTo>
                  <a:lnTo>
                    <a:pt x="134" y="444"/>
                  </a:lnTo>
                  <a:lnTo>
                    <a:pt x="134" y="436"/>
                  </a:lnTo>
                  <a:lnTo>
                    <a:pt x="134" y="430"/>
                  </a:lnTo>
                  <a:lnTo>
                    <a:pt x="132" y="426"/>
                  </a:lnTo>
                  <a:lnTo>
                    <a:pt x="132" y="426"/>
                  </a:lnTo>
                  <a:lnTo>
                    <a:pt x="130" y="418"/>
                  </a:lnTo>
                  <a:lnTo>
                    <a:pt x="130" y="416"/>
                  </a:lnTo>
                  <a:lnTo>
                    <a:pt x="130" y="416"/>
                  </a:lnTo>
                  <a:lnTo>
                    <a:pt x="128" y="396"/>
                  </a:lnTo>
                  <a:lnTo>
                    <a:pt x="128" y="396"/>
                  </a:lnTo>
                  <a:lnTo>
                    <a:pt x="122" y="384"/>
                  </a:lnTo>
                  <a:lnTo>
                    <a:pt x="122" y="384"/>
                  </a:lnTo>
                  <a:lnTo>
                    <a:pt x="122" y="374"/>
                  </a:lnTo>
                  <a:lnTo>
                    <a:pt x="122" y="364"/>
                  </a:lnTo>
                  <a:lnTo>
                    <a:pt x="122" y="364"/>
                  </a:lnTo>
                  <a:lnTo>
                    <a:pt x="120" y="348"/>
                  </a:lnTo>
                  <a:lnTo>
                    <a:pt x="114" y="334"/>
                  </a:lnTo>
                  <a:lnTo>
                    <a:pt x="114" y="334"/>
                  </a:lnTo>
                  <a:lnTo>
                    <a:pt x="110" y="324"/>
                  </a:lnTo>
                  <a:lnTo>
                    <a:pt x="110" y="316"/>
                  </a:lnTo>
                  <a:lnTo>
                    <a:pt x="110" y="302"/>
                  </a:lnTo>
                  <a:lnTo>
                    <a:pt x="110" y="302"/>
                  </a:lnTo>
                  <a:lnTo>
                    <a:pt x="108" y="276"/>
                  </a:lnTo>
                  <a:lnTo>
                    <a:pt x="108" y="276"/>
                  </a:lnTo>
                  <a:lnTo>
                    <a:pt x="110" y="266"/>
                  </a:lnTo>
                  <a:lnTo>
                    <a:pt x="110" y="256"/>
                  </a:lnTo>
                  <a:lnTo>
                    <a:pt x="110" y="256"/>
                  </a:lnTo>
                  <a:lnTo>
                    <a:pt x="108" y="242"/>
                  </a:lnTo>
                  <a:lnTo>
                    <a:pt x="100" y="226"/>
                  </a:lnTo>
                  <a:lnTo>
                    <a:pt x="100" y="226"/>
                  </a:lnTo>
                  <a:lnTo>
                    <a:pt x="90" y="214"/>
                  </a:lnTo>
                  <a:lnTo>
                    <a:pt x="90" y="214"/>
                  </a:lnTo>
                  <a:lnTo>
                    <a:pt x="88" y="204"/>
                  </a:lnTo>
                  <a:lnTo>
                    <a:pt x="82" y="198"/>
                  </a:lnTo>
                  <a:lnTo>
                    <a:pt x="82" y="198"/>
                  </a:lnTo>
                  <a:lnTo>
                    <a:pt x="74" y="184"/>
                  </a:lnTo>
                  <a:lnTo>
                    <a:pt x="64" y="170"/>
                  </a:lnTo>
                  <a:lnTo>
                    <a:pt x="60" y="150"/>
                  </a:lnTo>
                  <a:lnTo>
                    <a:pt x="52" y="134"/>
                  </a:lnTo>
                  <a:lnTo>
                    <a:pt x="52" y="134"/>
                  </a:lnTo>
                  <a:lnTo>
                    <a:pt x="38" y="104"/>
                  </a:lnTo>
                  <a:lnTo>
                    <a:pt x="32" y="86"/>
                  </a:lnTo>
                  <a:lnTo>
                    <a:pt x="20" y="74"/>
                  </a:lnTo>
                  <a:lnTo>
                    <a:pt x="20" y="74"/>
                  </a:lnTo>
                  <a:lnTo>
                    <a:pt x="10" y="62"/>
                  </a:lnTo>
                  <a:lnTo>
                    <a:pt x="2" y="48"/>
                  </a:lnTo>
                  <a:lnTo>
                    <a:pt x="0" y="28"/>
                  </a:lnTo>
                  <a:lnTo>
                    <a:pt x="0" y="12"/>
                  </a:lnTo>
                  <a:lnTo>
                    <a:pt x="0" y="1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714" name="EQUATORIAL GUINEA"/>
            <p:cNvGrpSpPr/>
            <p:nvPr/>
          </p:nvGrpSpPr>
          <p:grpSpPr>
            <a:xfrm>
              <a:off x="6324714" y="3037484"/>
              <a:ext cx="154704" cy="147083"/>
              <a:chOff x="5845002" y="3653198"/>
              <a:chExt cx="184150" cy="193675"/>
            </a:xfrm>
            <a:solidFill>
              <a:srgbClr val="0070C0"/>
            </a:solidFill>
          </p:grpSpPr>
          <p:sp>
            <p:nvSpPr>
              <p:cNvPr id="779" name="Freeform 381"/>
              <p:cNvSpPr>
                <a:spLocks/>
              </p:cNvSpPr>
              <p:nvPr/>
            </p:nvSpPr>
            <p:spPr bwMode="auto">
              <a:xfrm>
                <a:off x="5845002" y="3653198"/>
                <a:ext cx="31750" cy="38100"/>
              </a:xfrm>
              <a:custGeom>
                <a:avLst/>
                <a:gdLst>
                  <a:gd name="T0" fmla="*/ 10 w 20"/>
                  <a:gd name="T1" fmla="*/ 24 h 24"/>
                  <a:gd name="T2" fmla="*/ 10 w 20"/>
                  <a:gd name="T3" fmla="*/ 24 h 24"/>
                  <a:gd name="T4" fmla="*/ 20 w 20"/>
                  <a:gd name="T5" fmla="*/ 12 h 24"/>
                  <a:gd name="T6" fmla="*/ 20 w 20"/>
                  <a:gd name="T7" fmla="*/ 4 h 24"/>
                  <a:gd name="T8" fmla="*/ 20 w 20"/>
                  <a:gd name="T9" fmla="*/ 0 h 24"/>
                  <a:gd name="T10" fmla="*/ 18 w 20"/>
                  <a:gd name="T11" fmla="*/ 0 h 24"/>
                  <a:gd name="T12" fmla="*/ 18 w 20"/>
                  <a:gd name="T13" fmla="*/ 0 h 24"/>
                  <a:gd name="T14" fmla="*/ 10 w 20"/>
                  <a:gd name="T15" fmla="*/ 4 h 24"/>
                  <a:gd name="T16" fmla="*/ 8 w 20"/>
                  <a:gd name="T17" fmla="*/ 10 h 24"/>
                  <a:gd name="T18" fmla="*/ 8 w 20"/>
                  <a:gd name="T19" fmla="*/ 10 h 24"/>
                  <a:gd name="T20" fmla="*/ 4 w 20"/>
                  <a:gd name="T21" fmla="*/ 12 h 24"/>
                  <a:gd name="T22" fmla="*/ 0 w 20"/>
                  <a:gd name="T23" fmla="*/ 18 h 24"/>
                  <a:gd name="T24" fmla="*/ 0 w 20"/>
                  <a:gd name="T25" fmla="*/ 18 h 24"/>
                  <a:gd name="T26" fmla="*/ 0 w 20"/>
                  <a:gd name="T27" fmla="*/ 20 h 24"/>
                  <a:gd name="T28" fmla="*/ 4 w 20"/>
                  <a:gd name="T29" fmla="*/ 22 h 24"/>
                  <a:gd name="T30" fmla="*/ 10 w 20"/>
                  <a:gd name="T31" fmla="*/ 24 h 24"/>
                  <a:gd name="T32" fmla="*/ 10 w 20"/>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4">
                    <a:moveTo>
                      <a:pt x="10" y="24"/>
                    </a:moveTo>
                    <a:lnTo>
                      <a:pt x="10" y="24"/>
                    </a:lnTo>
                    <a:lnTo>
                      <a:pt x="20" y="12"/>
                    </a:lnTo>
                    <a:lnTo>
                      <a:pt x="20" y="4"/>
                    </a:lnTo>
                    <a:lnTo>
                      <a:pt x="20" y="0"/>
                    </a:lnTo>
                    <a:lnTo>
                      <a:pt x="18" y="0"/>
                    </a:lnTo>
                    <a:lnTo>
                      <a:pt x="18" y="0"/>
                    </a:lnTo>
                    <a:lnTo>
                      <a:pt x="10" y="4"/>
                    </a:lnTo>
                    <a:lnTo>
                      <a:pt x="8" y="10"/>
                    </a:lnTo>
                    <a:lnTo>
                      <a:pt x="8" y="10"/>
                    </a:lnTo>
                    <a:lnTo>
                      <a:pt x="4" y="12"/>
                    </a:lnTo>
                    <a:lnTo>
                      <a:pt x="0" y="18"/>
                    </a:lnTo>
                    <a:lnTo>
                      <a:pt x="0" y="18"/>
                    </a:lnTo>
                    <a:lnTo>
                      <a:pt x="0" y="20"/>
                    </a:lnTo>
                    <a:lnTo>
                      <a:pt x="4" y="22"/>
                    </a:lnTo>
                    <a:lnTo>
                      <a:pt x="10" y="24"/>
                    </a:lnTo>
                    <a:lnTo>
                      <a:pt x="10" y="2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80" name="Freeform 382"/>
              <p:cNvSpPr>
                <a:spLocks/>
              </p:cNvSpPr>
              <p:nvPr/>
            </p:nvSpPr>
            <p:spPr bwMode="auto">
              <a:xfrm>
                <a:off x="5902152" y="3751623"/>
                <a:ext cx="127000" cy="95250"/>
              </a:xfrm>
              <a:custGeom>
                <a:avLst/>
                <a:gdLst>
                  <a:gd name="T0" fmla="*/ 10 w 80"/>
                  <a:gd name="T1" fmla="*/ 32 h 60"/>
                  <a:gd name="T2" fmla="*/ 10 w 80"/>
                  <a:gd name="T3" fmla="*/ 32 h 60"/>
                  <a:gd name="T4" fmla="*/ 16 w 80"/>
                  <a:gd name="T5" fmla="*/ 32 h 60"/>
                  <a:gd name="T6" fmla="*/ 16 w 80"/>
                  <a:gd name="T7" fmla="*/ 32 h 60"/>
                  <a:gd name="T8" fmla="*/ 14 w 80"/>
                  <a:gd name="T9" fmla="*/ 32 h 60"/>
                  <a:gd name="T10" fmla="*/ 14 w 80"/>
                  <a:gd name="T11" fmla="*/ 30 h 60"/>
                  <a:gd name="T12" fmla="*/ 16 w 80"/>
                  <a:gd name="T13" fmla="*/ 26 h 60"/>
                  <a:gd name="T14" fmla="*/ 16 w 80"/>
                  <a:gd name="T15" fmla="*/ 26 h 60"/>
                  <a:gd name="T16" fmla="*/ 20 w 80"/>
                  <a:gd name="T17" fmla="*/ 18 h 60"/>
                  <a:gd name="T18" fmla="*/ 20 w 80"/>
                  <a:gd name="T19" fmla="*/ 12 h 60"/>
                  <a:gd name="T20" fmla="*/ 20 w 80"/>
                  <a:gd name="T21" fmla="*/ 0 h 60"/>
                  <a:gd name="T22" fmla="*/ 20 w 80"/>
                  <a:gd name="T23" fmla="*/ 0 h 60"/>
                  <a:gd name="T24" fmla="*/ 20 w 80"/>
                  <a:gd name="T25" fmla="*/ 6 h 60"/>
                  <a:gd name="T26" fmla="*/ 24 w 80"/>
                  <a:gd name="T27" fmla="*/ 10 h 60"/>
                  <a:gd name="T28" fmla="*/ 36 w 80"/>
                  <a:gd name="T29" fmla="*/ 10 h 60"/>
                  <a:gd name="T30" fmla="*/ 54 w 80"/>
                  <a:gd name="T31" fmla="*/ 10 h 60"/>
                  <a:gd name="T32" fmla="*/ 54 w 80"/>
                  <a:gd name="T33" fmla="*/ 10 h 60"/>
                  <a:gd name="T34" fmla="*/ 68 w 80"/>
                  <a:gd name="T35" fmla="*/ 10 h 60"/>
                  <a:gd name="T36" fmla="*/ 68 w 80"/>
                  <a:gd name="T37" fmla="*/ 10 h 60"/>
                  <a:gd name="T38" fmla="*/ 78 w 80"/>
                  <a:gd name="T39" fmla="*/ 10 h 60"/>
                  <a:gd name="T40" fmla="*/ 80 w 80"/>
                  <a:gd name="T41" fmla="*/ 12 h 60"/>
                  <a:gd name="T42" fmla="*/ 80 w 80"/>
                  <a:gd name="T43" fmla="*/ 18 h 60"/>
                  <a:gd name="T44" fmla="*/ 80 w 80"/>
                  <a:gd name="T45" fmla="*/ 18 h 60"/>
                  <a:gd name="T46" fmla="*/ 80 w 80"/>
                  <a:gd name="T47" fmla="*/ 54 h 60"/>
                  <a:gd name="T48" fmla="*/ 80 w 80"/>
                  <a:gd name="T49" fmla="*/ 54 h 60"/>
                  <a:gd name="T50" fmla="*/ 80 w 80"/>
                  <a:gd name="T51" fmla="*/ 58 h 60"/>
                  <a:gd name="T52" fmla="*/ 76 w 80"/>
                  <a:gd name="T53" fmla="*/ 60 h 60"/>
                  <a:gd name="T54" fmla="*/ 66 w 80"/>
                  <a:gd name="T55" fmla="*/ 60 h 60"/>
                  <a:gd name="T56" fmla="*/ 66 w 80"/>
                  <a:gd name="T57" fmla="*/ 60 h 60"/>
                  <a:gd name="T58" fmla="*/ 48 w 80"/>
                  <a:gd name="T59" fmla="*/ 58 h 60"/>
                  <a:gd name="T60" fmla="*/ 28 w 80"/>
                  <a:gd name="T61" fmla="*/ 60 h 60"/>
                  <a:gd name="T62" fmla="*/ 28 w 80"/>
                  <a:gd name="T63" fmla="*/ 60 h 60"/>
                  <a:gd name="T64" fmla="*/ 24 w 80"/>
                  <a:gd name="T65" fmla="*/ 60 h 60"/>
                  <a:gd name="T66" fmla="*/ 20 w 80"/>
                  <a:gd name="T67" fmla="*/ 60 h 60"/>
                  <a:gd name="T68" fmla="*/ 20 w 80"/>
                  <a:gd name="T69" fmla="*/ 56 h 60"/>
                  <a:gd name="T70" fmla="*/ 20 w 80"/>
                  <a:gd name="T71" fmla="*/ 56 h 60"/>
                  <a:gd name="T72" fmla="*/ 10 w 80"/>
                  <a:gd name="T73" fmla="*/ 56 h 60"/>
                  <a:gd name="T74" fmla="*/ 4 w 80"/>
                  <a:gd name="T75" fmla="*/ 56 h 60"/>
                  <a:gd name="T76" fmla="*/ 0 w 80"/>
                  <a:gd name="T77" fmla="*/ 54 h 60"/>
                  <a:gd name="T78" fmla="*/ 0 w 80"/>
                  <a:gd name="T79" fmla="*/ 54 h 60"/>
                  <a:gd name="T80" fmla="*/ 0 w 80"/>
                  <a:gd name="T81" fmla="*/ 50 h 60"/>
                  <a:gd name="T82" fmla="*/ 4 w 80"/>
                  <a:gd name="T83" fmla="*/ 44 h 60"/>
                  <a:gd name="T84" fmla="*/ 10 w 80"/>
                  <a:gd name="T85" fmla="*/ 32 h 60"/>
                  <a:gd name="T86" fmla="*/ 10 w 80"/>
                  <a:gd name="T87" fmla="*/ 3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60">
                    <a:moveTo>
                      <a:pt x="10" y="32"/>
                    </a:moveTo>
                    <a:lnTo>
                      <a:pt x="10" y="32"/>
                    </a:lnTo>
                    <a:lnTo>
                      <a:pt x="16" y="32"/>
                    </a:lnTo>
                    <a:lnTo>
                      <a:pt x="16" y="32"/>
                    </a:lnTo>
                    <a:lnTo>
                      <a:pt x="14" y="32"/>
                    </a:lnTo>
                    <a:lnTo>
                      <a:pt x="14" y="30"/>
                    </a:lnTo>
                    <a:lnTo>
                      <a:pt x="16" y="26"/>
                    </a:lnTo>
                    <a:lnTo>
                      <a:pt x="16" y="26"/>
                    </a:lnTo>
                    <a:lnTo>
                      <a:pt x="20" y="18"/>
                    </a:lnTo>
                    <a:lnTo>
                      <a:pt x="20" y="12"/>
                    </a:lnTo>
                    <a:lnTo>
                      <a:pt x="20" y="0"/>
                    </a:lnTo>
                    <a:lnTo>
                      <a:pt x="20" y="0"/>
                    </a:lnTo>
                    <a:lnTo>
                      <a:pt x="20" y="6"/>
                    </a:lnTo>
                    <a:lnTo>
                      <a:pt x="24" y="10"/>
                    </a:lnTo>
                    <a:lnTo>
                      <a:pt x="36" y="10"/>
                    </a:lnTo>
                    <a:lnTo>
                      <a:pt x="54" y="10"/>
                    </a:lnTo>
                    <a:lnTo>
                      <a:pt x="54" y="10"/>
                    </a:lnTo>
                    <a:lnTo>
                      <a:pt x="68" y="10"/>
                    </a:lnTo>
                    <a:lnTo>
                      <a:pt x="68" y="10"/>
                    </a:lnTo>
                    <a:lnTo>
                      <a:pt x="78" y="10"/>
                    </a:lnTo>
                    <a:lnTo>
                      <a:pt x="80" y="12"/>
                    </a:lnTo>
                    <a:lnTo>
                      <a:pt x="80" y="18"/>
                    </a:lnTo>
                    <a:lnTo>
                      <a:pt x="80" y="18"/>
                    </a:lnTo>
                    <a:lnTo>
                      <a:pt x="80" y="54"/>
                    </a:lnTo>
                    <a:lnTo>
                      <a:pt x="80" y="54"/>
                    </a:lnTo>
                    <a:lnTo>
                      <a:pt x="80" y="58"/>
                    </a:lnTo>
                    <a:lnTo>
                      <a:pt x="76" y="60"/>
                    </a:lnTo>
                    <a:lnTo>
                      <a:pt x="66" y="60"/>
                    </a:lnTo>
                    <a:lnTo>
                      <a:pt x="66" y="60"/>
                    </a:lnTo>
                    <a:lnTo>
                      <a:pt x="48" y="58"/>
                    </a:lnTo>
                    <a:lnTo>
                      <a:pt x="28" y="60"/>
                    </a:lnTo>
                    <a:lnTo>
                      <a:pt x="28" y="60"/>
                    </a:lnTo>
                    <a:lnTo>
                      <a:pt x="24" y="60"/>
                    </a:lnTo>
                    <a:lnTo>
                      <a:pt x="20" y="60"/>
                    </a:lnTo>
                    <a:lnTo>
                      <a:pt x="20" y="56"/>
                    </a:lnTo>
                    <a:lnTo>
                      <a:pt x="20" y="56"/>
                    </a:lnTo>
                    <a:lnTo>
                      <a:pt x="10" y="56"/>
                    </a:lnTo>
                    <a:lnTo>
                      <a:pt x="4" y="56"/>
                    </a:lnTo>
                    <a:lnTo>
                      <a:pt x="0" y="54"/>
                    </a:lnTo>
                    <a:lnTo>
                      <a:pt x="0" y="54"/>
                    </a:lnTo>
                    <a:lnTo>
                      <a:pt x="0" y="50"/>
                    </a:lnTo>
                    <a:lnTo>
                      <a:pt x="4" y="44"/>
                    </a:lnTo>
                    <a:lnTo>
                      <a:pt x="10" y="32"/>
                    </a:lnTo>
                    <a:lnTo>
                      <a:pt x="10" y="32"/>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715" name="ANGOLA"/>
            <p:cNvSpPr>
              <a:spLocks/>
            </p:cNvSpPr>
            <p:nvPr/>
          </p:nvSpPr>
          <p:spPr bwMode="auto">
            <a:xfrm>
              <a:off x="6500756" y="3543836"/>
              <a:ext cx="656159" cy="643791"/>
            </a:xfrm>
            <a:custGeom>
              <a:avLst/>
              <a:gdLst>
                <a:gd name="T0" fmla="*/ 2 w 492"/>
                <a:gd name="T1" fmla="*/ 450 h 534"/>
                <a:gd name="T2" fmla="*/ 10 w 492"/>
                <a:gd name="T3" fmla="*/ 432 h 534"/>
                <a:gd name="T4" fmla="*/ 16 w 492"/>
                <a:gd name="T5" fmla="*/ 410 h 534"/>
                <a:gd name="T6" fmla="*/ 22 w 492"/>
                <a:gd name="T7" fmla="*/ 382 h 534"/>
                <a:gd name="T8" fmla="*/ 32 w 492"/>
                <a:gd name="T9" fmla="*/ 342 h 534"/>
                <a:gd name="T10" fmla="*/ 48 w 492"/>
                <a:gd name="T11" fmla="*/ 314 h 534"/>
                <a:gd name="T12" fmla="*/ 64 w 492"/>
                <a:gd name="T13" fmla="*/ 292 h 534"/>
                <a:gd name="T14" fmla="*/ 82 w 492"/>
                <a:gd name="T15" fmla="*/ 250 h 534"/>
                <a:gd name="T16" fmla="*/ 70 w 492"/>
                <a:gd name="T17" fmla="*/ 198 h 534"/>
                <a:gd name="T18" fmla="*/ 62 w 492"/>
                <a:gd name="T19" fmla="*/ 170 h 534"/>
                <a:gd name="T20" fmla="*/ 56 w 492"/>
                <a:gd name="T21" fmla="*/ 152 h 534"/>
                <a:gd name="T22" fmla="*/ 52 w 492"/>
                <a:gd name="T23" fmla="*/ 138 h 534"/>
                <a:gd name="T24" fmla="*/ 64 w 492"/>
                <a:gd name="T25" fmla="*/ 128 h 534"/>
                <a:gd name="T26" fmla="*/ 62 w 492"/>
                <a:gd name="T27" fmla="*/ 98 h 534"/>
                <a:gd name="T28" fmla="*/ 42 w 492"/>
                <a:gd name="T29" fmla="*/ 50 h 534"/>
                <a:gd name="T30" fmla="*/ 26 w 492"/>
                <a:gd name="T31" fmla="*/ 16 h 534"/>
                <a:gd name="T32" fmla="*/ 40 w 492"/>
                <a:gd name="T33" fmla="*/ 8 h 534"/>
                <a:gd name="T34" fmla="*/ 150 w 492"/>
                <a:gd name="T35" fmla="*/ 4 h 534"/>
                <a:gd name="T36" fmla="*/ 194 w 492"/>
                <a:gd name="T37" fmla="*/ 6 h 534"/>
                <a:gd name="T38" fmla="*/ 200 w 492"/>
                <a:gd name="T39" fmla="*/ 30 h 534"/>
                <a:gd name="T40" fmla="*/ 212 w 492"/>
                <a:gd name="T41" fmla="*/ 64 h 534"/>
                <a:gd name="T42" fmla="*/ 228 w 492"/>
                <a:gd name="T43" fmla="*/ 90 h 534"/>
                <a:gd name="T44" fmla="*/ 254 w 492"/>
                <a:gd name="T45" fmla="*/ 98 h 534"/>
                <a:gd name="T46" fmla="*/ 304 w 492"/>
                <a:gd name="T47" fmla="*/ 96 h 534"/>
                <a:gd name="T48" fmla="*/ 310 w 492"/>
                <a:gd name="T49" fmla="*/ 74 h 534"/>
                <a:gd name="T50" fmla="*/ 312 w 492"/>
                <a:gd name="T51" fmla="*/ 50 h 534"/>
                <a:gd name="T52" fmla="*/ 344 w 492"/>
                <a:gd name="T53" fmla="*/ 46 h 534"/>
                <a:gd name="T54" fmla="*/ 362 w 492"/>
                <a:gd name="T55" fmla="*/ 64 h 534"/>
                <a:gd name="T56" fmla="*/ 404 w 492"/>
                <a:gd name="T57" fmla="*/ 70 h 534"/>
                <a:gd name="T58" fmla="*/ 402 w 492"/>
                <a:gd name="T59" fmla="*/ 100 h 534"/>
                <a:gd name="T60" fmla="*/ 402 w 492"/>
                <a:gd name="T61" fmla="*/ 150 h 534"/>
                <a:gd name="T62" fmla="*/ 414 w 492"/>
                <a:gd name="T63" fmla="*/ 178 h 534"/>
                <a:gd name="T64" fmla="*/ 418 w 492"/>
                <a:gd name="T65" fmla="*/ 220 h 534"/>
                <a:gd name="T66" fmla="*/ 420 w 492"/>
                <a:gd name="T67" fmla="*/ 238 h 534"/>
                <a:gd name="T68" fmla="*/ 452 w 492"/>
                <a:gd name="T69" fmla="*/ 230 h 534"/>
                <a:gd name="T70" fmla="*/ 472 w 492"/>
                <a:gd name="T71" fmla="*/ 224 h 534"/>
                <a:gd name="T72" fmla="*/ 492 w 492"/>
                <a:gd name="T73" fmla="*/ 232 h 534"/>
                <a:gd name="T74" fmla="*/ 486 w 492"/>
                <a:gd name="T75" fmla="*/ 260 h 534"/>
                <a:gd name="T76" fmla="*/ 492 w 492"/>
                <a:gd name="T77" fmla="*/ 284 h 534"/>
                <a:gd name="T78" fmla="*/ 492 w 492"/>
                <a:gd name="T79" fmla="*/ 312 h 534"/>
                <a:gd name="T80" fmla="*/ 440 w 492"/>
                <a:gd name="T81" fmla="*/ 314 h 534"/>
                <a:gd name="T82" fmla="*/ 410 w 492"/>
                <a:gd name="T83" fmla="*/ 330 h 534"/>
                <a:gd name="T84" fmla="*/ 410 w 492"/>
                <a:gd name="T85" fmla="*/ 426 h 534"/>
                <a:gd name="T86" fmla="*/ 432 w 492"/>
                <a:gd name="T87" fmla="*/ 486 h 534"/>
                <a:gd name="T88" fmla="*/ 400 w 492"/>
                <a:gd name="T89" fmla="*/ 534 h 534"/>
                <a:gd name="T90" fmla="*/ 372 w 492"/>
                <a:gd name="T91" fmla="*/ 534 h 534"/>
                <a:gd name="T92" fmla="*/ 350 w 492"/>
                <a:gd name="T93" fmla="*/ 534 h 534"/>
                <a:gd name="T94" fmla="*/ 282 w 492"/>
                <a:gd name="T95" fmla="*/ 526 h 534"/>
                <a:gd name="T96" fmla="*/ 262 w 492"/>
                <a:gd name="T97" fmla="*/ 506 h 534"/>
                <a:gd name="T98" fmla="*/ 100 w 492"/>
                <a:gd name="T99" fmla="*/ 512 h 534"/>
                <a:gd name="T100" fmla="*/ 68 w 492"/>
                <a:gd name="T101" fmla="*/ 492 h 534"/>
                <a:gd name="T102" fmla="*/ 32 w 492"/>
                <a:gd name="T103" fmla="*/ 502 h 534"/>
                <a:gd name="T104" fmla="*/ 0 w 492"/>
                <a:gd name="T105" fmla="*/ 50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2" h="534">
                  <a:moveTo>
                    <a:pt x="0" y="504"/>
                  </a:moveTo>
                  <a:lnTo>
                    <a:pt x="0" y="504"/>
                  </a:lnTo>
                  <a:lnTo>
                    <a:pt x="2" y="476"/>
                  </a:lnTo>
                  <a:lnTo>
                    <a:pt x="2" y="462"/>
                  </a:lnTo>
                  <a:lnTo>
                    <a:pt x="2" y="450"/>
                  </a:lnTo>
                  <a:lnTo>
                    <a:pt x="2" y="450"/>
                  </a:lnTo>
                  <a:lnTo>
                    <a:pt x="0" y="446"/>
                  </a:lnTo>
                  <a:lnTo>
                    <a:pt x="0" y="440"/>
                  </a:lnTo>
                  <a:lnTo>
                    <a:pt x="0" y="440"/>
                  </a:lnTo>
                  <a:lnTo>
                    <a:pt x="10" y="432"/>
                  </a:lnTo>
                  <a:lnTo>
                    <a:pt x="10" y="432"/>
                  </a:lnTo>
                  <a:lnTo>
                    <a:pt x="12" y="420"/>
                  </a:lnTo>
                  <a:lnTo>
                    <a:pt x="12" y="420"/>
                  </a:lnTo>
                  <a:lnTo>
                    <a:pt x="16" y="412"/>
                  </a:lnTo>
                  <a:lnTo>
                    <a:pt x="16" y="410"/>
                  </a:lnTo>
                  <a:lnTo>
                    <a:pt x="16" y="410"/>
                  </a:lnTo>
                  <a:lnTo>
                    <a:pt x="16" y="404"/>
                  </a:lnTo>
                  <a:lnTo>
                    <a:pt x="20" y="394"/>
                  </a:lnTo>
                  <a:lnTo>
                    <a:pt x="22" y="382"/>
                  </a:lnTo>
                  <a:lnTo>
                    <a:pt x="22" y="382"/>
                  </a:lnTo>
                  <a:lnTo>
                    <a:pt x="26" y="366"/>
                  </a:lnTo>
                  <a:lnTo>
                    <a:pt x="26" y="360"/>
                  </a:lnTo>
                  <a:lnTo>
                    <a:pt x="28" y="354"/>
                  </a:lnTo>
                  <a:lnTo>
                    <a:pt x="28" y="354"/>
                  </a:lnTo>
                  <a:lnTo>
                    <a:pt x="32" y="342"/>
                  </a:lnTo>
                  <a:lnTo>
                    <a:pt x="32" y="338"/>
                  </a:lnTo>
                  <a:lnTo>
                    <a:pt x="36" y="332"/>
                  </a:lnTo>
                  <a:lnTo>
                    <a:pt x="36" y="332"/>
                  </a:lnTo>
                  <a:lnTo>
                    <a:pt x="48" y="314"/>
                  </a:lnTo>
                  <a:lnTo>
                    <a:pt x="48" y="314"/>
                  </a:lnTo>
                  <a:lnTo>
                    <a:pt x="52" y="302"/>
                  </a:lnTo>
                  <a:lnTo>
                    <a:pt x="56" y="300"/>
                  </a:lnTo>
                  <a:lnTo>
                    <a:pt x="62" y="298"/>
                  </a:lnTo>
                  <a:lnTo>
                    <a:pt x="62" y="298"/>
                  </a:lnTo>
                  <a:lnTo>
                    <a:pt x="64" y="292"/>
                  </a:lnTo>
                  <a:lnTo>
                    <a:pt x="68" y="290"/>
                  </a:lnTo>
                  <a:lnTo>
                    <a:pt x="74" y="282"/>
                  </a:lnTo>
                  <a:lnTo>
                    <a:pt x="74" y="282"/>
                  </a:lnTo>
                  <a:lnTo>
                    <a:pt x="80" y="270"/>
                  </a:lnTo>
                  <a:lnTo>
                    <a:pt x="82" y="250"/>
                  </a:lnTo>
                  <a:lnTo>
                    <a:pt x="82" y="234"/>
                  </a:lnTo>
                  <a:lnTo>
                    <a:pt x="82" y="220"/>
                  </a:lnTo>
                  <a:lnTo>
                    <a:pt x="82" y="220"/>
                  </a:lnTo>
                  <a:lnTo>
                    <a:pt x="78" y="208"/>
                  </a:lnTo>
                  <a:lnTo>
                    <a:pt x="70" y="198"/>
                  </a:lnTo>
                  <a:lnTo>
                    <a:pt x="70" y="198"/>
                  </a:lnTo>
                  <a:lnTo>
                    <a:pt x="68" y="190"/>
                  </a:lnTo>
                  <a:lnTo>
                    <a:pt x="62" y="178"/>
                  </a:lnTo>
                  <a:lnTo>
                    <a:pt x="62" y="178"/>
                  </a:lnTo>
                  <a:lnTo>
                    <a:pt x="62" y="170"/>
                  </a:lnTo>
                  <a:lnTo>
                    <a:pt x="60" y="168"/>
                  </a:lnTo>
                  <a:lnTo>
                    <a:pt x="60" y="168"/>
                  </a:lnTo>
                  <a:lnTo>
                    <a:pt x="60" y="158"/>
                  </a:lnTo>
                  <a:lnTo>
                    <a:pt x="56" y="152"/>
                  </a:lnTo>
                  <a:lnTo>
                    <a:pt x="56" y="152"/>
                  </a:lnTo>
                  <a:lnTo>
                    <a:pt x="52" y="142"/>
                  </a:lnTo>
                  <a:lnTo>
                    <a:pt x="52" y="138"/>
                  </a:lnTo>
                  <a:lnTo>
                    <a:pt x="56" y="136"/>
                  </a:lnTo>
                  <a:lnTo>
                    <a:pt x="56" y="136"/>
                  </a:lnTo>
                  <a:lnTo>
                    <a:pt x="52" y="138"/>
                  </a:lnTo>
                  <a:lnTo>
                    <a:pt x="52" y="140"/>
                  </a:lnTo>
                  <a:lnTo>
                    <a:pt x="52" y="140"/>
                  </a:lnTo>
                  <a:lnTo>
                    <a:pt x="60" y="130"/>
                  </a:lnTo>
                  <a:lnTo>
                    <a:pt x="60" y="130"/>
                  </a:lnTo>
                  <a:lnTo>
                    <a:pt x="64" y="128"/>
                  </a:lnTo>
                  <a:lnTo>
                    <a:pt x="64" y="126"/>
                  </a:lnTo>
                  <a:lnTo>
                    <a:pt x="64" y="126"/>
                  </a:lnTo>
                  <a:lnTo>
                    <a:pt x="64" y="110"/>
                  </a:lnTo>
                  <a:lnTo>
                    <a:pt x="62" y="98"/>
                  </a:lnTo>
                  <a:lnTo>
                    <a:pt x="62" y="98"/>
                  </a:lnTo>
                  <a:lnTo>
                    <a:pt x="52" y="82"/>
                  </a:lnTo>
                  <a:lnTo>
                    <a:pt x="48" y="68"/>
                  </a:lnTo>
                  <a:lnTo>
                    <a:pt x="48" y="68"/>
                  </a:lnTo>
                  <a:lnTo>
                    <a:pt x="42" y="50"/>
                  </a:lnTo>
                  <a:lnTo>
                    <a:pt x="42" y="50"/>
                  </a:lnTo>
                  <a:lnTo>
                    <a:pt x="40" y="44"/>
                  </a:lnTo>
                  <a:lnTo>
                    <a:pt x="32" y="36"/>
                  </a:lnTo>
                  <a:lnTo>
                    <a:pt x="32" y="36"/>
                  </a:lnTo>
                  <a:lnTo>
                    <a:pt x="26" y="20"/>
                  </a:lnTo>
                  <a:lnTo>
                    <a:pt x="26" y="16"/>
                  </a:lnTo>
                  <a:lnTo>
                    <a:pt x="26" y="10"/>
                  </a:lnTo>
                  <a:lnTo>
                    <a:pt x="28" y="8"/>
                  </a:lnTo>
                  <a:lnTo>
                    <a:pt x="28" y="8"/>
                  </a:lnTo>
                  <a:lnTo>
                    <a:pt x="40" y="8"/>
                  </a:lnTo>
                  <a:lnTo>
                    <a:pt x="40" y="8"/>
                  </a:lnTo>
                  <a:lnTo>
                    <a:pt x="50" y="6"/>
                  </a:lnTo>
                  <a:lnTo>
                    <a:pt x="56" y="4"/>
                  </a:lnTo>
                  <a:lnTo>
                    <a:pt x="56" y="4"/>
                  </a:lnTo>
                  <a:lnTo>
                    <a:pt x="102" y="0"/>
                  </a:lnTo>
                  <a:lnTo>
                    <a:pt x="150" y="4"/>
                  </a:lnTo>
                  <a:lnTo>
                    <a:pt x="150" y="4"/>
                  </a:lnTo>
                  <a:lnTo>
                    <a:pt x="184" y="0"/>
                  </a:lnTo>
                  <a:lnTo>
                    <a:pt x="184" y="0"/>
                  </a:lnTo>
                  <a:lnTo>
                    <a:pt x="190" y="4"/>
                  </a:lnTo>
                  <a:lnTo>
                    <a:pt x="194" y="6"/>
                  </a:lnTo>
                  <a:lnTo>
                    <a:pt x="200" y="16"/>
                  </a:lnTo>
                  <a:lnTo>
                    <a:pt x="200" y="16"/>
                  </a:lnTo>
                  <a:lnTo>
                    <a:pt x="200" y="20"/>
                  </a:lnTo>
                  <a:lnTo>
                    <a:pt x="200" y="30"/>
                  </a:lnTo>
                  <a:lnTo>
                    <a:pt x="200" y="30"/>
                  </a:lnTo>
                  <a:lnTo>
                    <a:pt x="210" y="50"/>
                  </a:lnTo>
                  <a:lnTo>
                    <a:pt x="210" y="50"/>
                  </a:lnTo>
                  <a:lnTo>
                    <a:pt x="210" y="58"/>
                  </a:lnTo>
                  <a:lnTo>
                    <a:pt x="210" y="60"/>
                  </a:lnTo>
                  <a:lnTo>
                    <a:pt x="212" y="64"/>
                  </a:lnTo>
                  <a:lnTo>
                    <a:pt x="212" y="64"/>
                  </a:lnTo>
                  <a:lnTo>
                    <a:pt x="214" y="70"/>
                  </a:lnTo>
                  <a:lnTo>
                    <a:pt x="222" y="78"/>
                  </a:lnTo>
                  <a:lnTo>
                    <a:pt x="222" y="78"/>
                  </a:lnTo>
                  <a:lnTo>
                    <a:pt x="228" y="90"/>
                  </a:lnTo>
                  <a:lnTo>
                    <a:pt x="230" y="96"/>
                  </a:lnTo>
                  <a:lnTo>
                    <a:pt x="238" y="98"/>
                  </a:lnTo>
                  <a:lnTo>
                    <a:pt x="238" y="98"/>
                  </a:lnTo>
                  <a:lnTo>
                    <a:pt x="254" y="98"/>
                  </a:lnTo>
                  <a:lnTo>
                    <a:pt x="254" y="98"/>
                  </a:lnTo>
                  <a:lnTo>
                    <a:pt x="264" y="96"/>
                  </a:lnTo>
                  <a:lnTo>
                    <a:pt x="278" y="90"/>
                  </a:lnTo>
                  <a:lnTo>
                    <a:pt x="278" y="90"/>
                  </a:lnTo>
                  <a:lnTo>
                    <a:pt x="304" y="96"/>
                  </a:lnTo>
                  <a:lnTo>
                    <a:pt x="304" y="96"/>
                  </a:lnTo>
                  <a:lnTo>
                    <a:pt x="304" y="86"/>
                  </a:lnTo>
                  <a:lnTo>
                    <a:pt x="304" y="76"/>
                  </a:lnTo>
                  <a:lnTo>
                    <a:pt x="304" y="76"/>
                  </a:lnTo>
                  <a:lnTo>
                    <a:pt x="308" y="76"/>
                  </a:lnTo>
                  <a:lnTo>
                    <a:pt x="310" y="74"/>
                  </a:lnTo>
                  <a:lnTo>
                    <a:pt x="310" y="68"/>
                  </a:lnTo>
                  <a:lnTo>
                    <a:pt x="310" y="68"/>
                  </a:lnTo>
                  <a:lnTo>
                    <a:pt x="310" y="58"/>
                  </a:lnTo>
                  <a:lnTo>
                    <a:pt x="312" y="50"/>
                  </a:lnTo>
                  <a:lnTo>
                    <a:pt x="312" y="50"/>
                  </a:lnTo>
                  <a:lnTo>
                    <a:pt x="342" y="50"/>
                  </a:lnTo>
                  <a:lnTo>
                    <a:pt x="342" y="50"/>
                  </a:lnTo>
                  <a:lnTo>
                    <a:pt x="344" y="48"/>
                  </a:lnTo>
                  <a:lnTo>
                    <a:pt x="344" y="46"/>
                  </a:lnTo>
                  <a:lnTo>
                    <a:pt x="344" y="46"/>
                  </a:lnTo>
                  <a:lnTo>
                    <a:pt x="358" y="46"/>
                  </a:lnTo>
                  <a:lnTo>
                    <a:pt x="358" y="46"/>
                  </a:lnTo>
                  <a:lnTo>
                    <a:pt x="352" y="58"/>
                  </a:lnTo>
                  <a:lnTo>
                    <a:pt x="352" y="60"/>
                  </a:lnTo>
                  <a:lnTo>
                    <a:pt x="362" y="64"/>
                  </a:lnTo>
                  <a:lnTo>
                    <a:pt x="362" y="64"/>
                  </a:lnTo>
                  <a:lnTo>
                    <a:pt x="396" y="64"/>
                  </a:lnTo>
                  <a:lnTo>
                    <a:pt x="396" y="64"/>
                  </a:lnTo>
                  <a:lnTo>
                    <a:pt x="402" y="64"/>
                  </a:lnTo>
                  <a:lnTo>
                    <a:pt x="404" y="70"/>
                  </a:lnTo>
                  <a:lnTo>
                    <a:pt x="402" y="78"/>
                  </a:lnTo>
                  <a:lnTo>
                    <a:pt x="402" y="78"/>
                  </a:lnTo>
                  <a:lnTo>
                    <a:pt x="400" y="90"/>
                  </a:lnTo>
                  <a:lnTo>
                    <a:pt x="400" y="90"/>
                  </a:lnTo>
                  <a:lnTo>
                    <a:pt x="402" y="100"/>
                  </a:lnTo>
                  <a:lnTo>
                    <a:pt x="404" y="110"/>
                  </a:lnTo>
                  <a:lnTo>
                    <a:pt x="404" y="110"/>
                  </a:lnTo>
                  <a:lnTo>
                    <a:pt x="410" y="118"/>
                  </a:lnTo>
                  <a:lnTo>
                    <a:pt x="404" y="128"/>
                  </a:lnTo>
                  <a:lnTo>
                    <a:pt x="402" y="150"/>
                  </a:lnTo>
                  <a:lnTo>
                    <a:pt x="402" y="150"/>
                  </a:lnTo>
                  <a:lnTo>
                    <a:pt x="402" y="158"/>
                  </a:lnTo>
                  <a:lnTo>
                    <a:pt x="404" y="166"/>
                  </a:lnTo>
                  <a:lnTo>
                    <a:pt x="414" y="178"/>
                  </a:lnTo>
                  <a:lnTo>
                    <a:pt x="414" y="178"/>
                  </a:lnTo>
                  <a:lnTo>
                    <a:pt x="418" y="186"/>
                  </a:lnTo>
                  <a:lnTo>
                    <a:pt x="420" y="196"/>
                  </a:lnTo>
                  <a:lnTo>
                    <a:pt x="424" y="212"/>
                  </a:lnTo>
                  <a:lnTo>
                    <a:pt x="424" y="212"/>
                  </a:lnTo>
                  <a:lnTo>
                    <a:pt x="418" y="220"/>
                  </a:lnTo>
                  <a:lnTo>
                    <a:pt x="418" y="220"/>
                  </a:lnTo>
                  <a:lnTo>
                    <a:pt x="418" y="224"/>
                  </a:lnTo>
                  <a:lnTo>
                    <a:pt x="418" y="230"/>
                  </a:lnTo>
                  <a:lnTo>
                    <a:pt x="420" y="238"/>
                  </a:lnTo>
                  <a:lnTo>
                    <a:pt x="420" y="238"/>
                  </a:lnTo>
                  <a:lnTo>
                    <a:pt x="426" y="234"/>
                  </a:lnTo>
                  <a:lnTo>
                    <a:pt x="432" y="230"/>
                  </a:lnTo>
                  <a:lnTo>
                    <a:pt x="432" y="230"/>
                  </a:lnTo>
                  <a:lnTo>
                    <a:pt x="442" y="230"/>
                  </a:lnTo>
                  <a:lnTo>
                    <a:pt x="452" y="230"/>
                  </a:lnTo>
                  <a:lnTo>
                    <a:pt x="452" y="230"/>
                  </a:lnTo>
                  <a:lnTo>
                    <a:pt x="454" y="230"/>
                  </a:lnTo>
                  <a:lnTo>
                    <a:pt x="460" y="230"/>
                  </a:lnTo>
                  <a:lnTo>
                    <a:pt x="472" y="224"/>
                  </a:lnTo>
                  <a:lnTo>
                    <a:pt x="472" y="224"/>
                  </a:lnTo>
                  <a:lnTo>
                    <a:pt x="482" y="224"/>
                  </a:lnTo>
                  <a:lnTo>
                    <a:pt x="484" y="224"/>
                  </a:lnTo>
                  <a:lnTo>
                    <a:pt x="486" y="220"/>
                  </a:lnTo>
                  <a:lnTo>
                    <a:pt x="486" y="220"/>
                  </a:lnTo>
                  <a:lnTo>
                    <a:pt x="492" y="232"/>
                  </a:lnTo>
                  <a:lnTo>
                    <a:pt x="492" y="244"/>
                  </a:lnTo>
                  <a:lnTo>
                    <a:pt x="492" y="244"/>
                  </a:lnTo>
                  <a:lnTo>
                    <a:pt x="492" y="252"/>
                  </a:lnTo>
                  <a:lnTo>
                    <a:pt x="492" y="252"/>
                  </a:lnTo>
                  <a:lnTo>
                    <a:pt x="486" y="260"/>
                  </a:lnTo>
                  <a:lnTo>
                    <a:pt x="486" y="264"/>
                  </a:lnTo>
                  <a:lnTo>
                    <a:pt x="486" y="264"/>
                  </a:lnTo>
                  <a:lnTo>
                    <a:pt x="486" y="272"/>
                  </a:lnTo>
                  <a:lnTo>
                    <a:pt x="492" y="278"/>
                  </a:lnTo>
                  <a:lnTo>
                    <a:pt x="492" y="284"/>
                  </a:lnTo>
                  <a:lnTo>
                    <a:pt x="492" y="290"/>
                  </a:lnTo>
                  <a:lnTo>
                    <a:pt x="492" y="290"/>
                  </a:lnTo>
                  <a:lnTo>
                    <a:pt x="486" y="302"/>
                  </a:lnTo>
                  <a:lnTo>
                    <a:pt x="486" y="304"/>
                  </a:lnTo>
                  <a:lnTo>
                    <a:pt x="492" y="312"/>
                  </a:lnTo>
                  <a:lnTo>
                    <a:pt x="492" y="312"/>
                  </a:lnTo>
                  <a:lnTo>
                    <a:pt x="480" y="314"/>
                  </a:lnTo>
                  <a:lnTo>
                    <a:pt x="464" y="314"/>
                  </a:lnTo>
                  <a:lnTo>
                    <a:pt x="440" y="314"/>
                  </a:lnTo>
                  <a:lnTo>
                    <a:pt x="440" y="314"/>
                  </a:lnTo>
                  <a:lnTo>
                    <a:pt x="414" y="314"/>
                  </a:lnTo>
                  <a:lnTo>
                    <a:pt x="414" y="314"/>
                  </a:lnTo>
                  <a:lnTo>
                    <a:pt x="412" y="318"/>
                  </a:lnTo>
                  <a:lnTo>
                    <a:pt x="410" y="320"/>
                  </a:lnTo>
                  <a:lnTo>
                    <a:pt x="410" y="330"/>
                  </a:lnTo>
                  <a:lnTo>
                    <a:pt x="410" y="350"/>
                  </a:lnTo>
                  <a:lnTo>
                    <a:pt x="410" y="350"/>
                  </a:lnTo>
                  <a:lnTo>
                    <a:pt x="412" y="404"/>
                  </a:lnTo>
                  <a:lnTo>
                    <a:pt x="412" y="404"/>
                  </a:lnTo>
                  <a:lnTo>
                    <a:pt x="410" y="426"/>
                  </a:lnTo>
                  <a:lnTo>
                    <a:pt x="412" y="452"/>
                  </a:lnTo>
                  <a:lnTo>
                    <a:pt x="412" y="452"/>
                  </a:lnTo>
                  <a:lnTo>
                    <a:pt x="414" y="462"/>
                  </a:lnTo>
                  <a:lnTo>
                    <a:pt x="418" y="472"/>
                  </a:lnTo>
                  <a:lnTo>
                    <a:pt x="432" y="486"/>
                  </a:lnTo>
                  <a:lnTo>
                    <a:pt x="432" y="486"/>
                  </a:lnTo>
                  <a:lnTo>
                    <a:pt x="446" y="504"/>
                  </a:lnTo>
                  <a:lnTo>
                    <a:pt x="470" y="518"/>
                  </a:lnTo>
                  <a:lnTo>
                    <a:pt x="470" y="518"/>
                  </a:lnTo>
                  <a:lnTo>
                    <a:pt x="400" y="534"/>
                  </a:lnTo>
                  <a:lnTo>
                    <a:pt x="400" y="534"/>
                  </a:lnTo>
                  <a:lnTo>
                    <a:pt x="386" y="534"/>
                  </a:lnTo>
                  <a:lnTo>
                    <a:pt x="378" y="534"/>
                  </a:lnTo>
                  <a:lnTo>
                    <a:pt x="378" y="534"/>
                  </a:lnTo>
                  <a:lnTo>
                    <a:pt x="372" y="534"/>
                  </a:lnTo>
                  <a:lnTo>
                    <a:pt x="364" y="534"/>
                  </a:lnTo>
                  <a:lnTo>
                    <a:pt x="364" y="534"/>
                  </a:lnTo>
                  <a:lnTo>
                    <a:pt x="358" y="534"/>
                  </a:lnTo>
                  <a:lnTo>
                    <a:pt x="350" y="534"/>
                  </a:lnTo>
                  <a:lnTo>
                    <a:pt x="350" y="534"/>
                  </a:lnTo>
                  <a:lnTo>
                    <a:pt x="334" y="532"/>
                  </a:lnTo>
                  <a:lnTo>
                    <a:pt x="320" y="528"/>
                  </a:lnTo>
                  <a:lnTo>
                    <a:pt x="290" y="528"/>
                  </a:lnTo>
                  <a:lnTo>
                    <a:pt x="290" y="528"/>
                  </a:lnTo>
                  <a:lnTo>
                    <a:pt x="282" y="526"/>
                  </a:lnTo>
                  <a:lnTo>
                    <a:pt x="278" y="522"/>
                  </a:lnTo>
                  <a:lnTo>
                    <a:pt x="270" y="514"/>
                  </a:lnTo>
                  <a:lnTo>
                    <a:pt x="270" y="514"/>
                  </a:lnTo>
                  <a:lnTo>
                    <a:pt x="268" y="512"/>
                  </a:lnTo>
                  <a:lnTo>
                    <a:pt x="262" y="506"/>
                  </a:lnTo>
                  <a:lnTo>
                    <a:pt x="250" y="512"/>
                  </a:lnTo>
                  <a:lnTo>
                    <a:pt x="250" y="512"/>
                  </a:lnTo>
                  <a:lnTo>
                    <a:pt x="212" y="512"/>
                  </a:lnTo>
                  <a:lnTo>
                    <a:pt x="174" y="512"/>
                  </a:lnTo>
                  <a:lnTo>
                    <a:pt x="100" y="512"/>
                  </a:lnTo>
                  <a:lnTo>
                    <a:pt x="100" y="512"/>
                  </a:lnTo>
                  <a:lnTo>
                    <a:pt x="90" y="506"/>
                  </a:lnTo>
                  <a:lnTo>
                    <a:pt x="80" y="502"/>
                  </a:lnTo>
                  <a:lnTo>
                    <a:pt x="80" y="502"/>
                  </a:lnTo>
                  <a:lnTo>
                    <a:pt x="68" y="492"/>
                  </a:lnTo>
                  <a:lnTo>
                    <a:pt x="60" y="492"/>
                  </a:lnTo>
                  <a:lnTo>
                    <a:pt x="52" y="492"/>
                  </a:lnTo>
                  <a:lnTo>
                    <a:pt x="52" y="492"/>
                  </a:lnTo>
                  <a:lnTo>
                    <a:pt x="38" y="502"/>
                  </a:lnTo>
                  <a:lnTo>
                    <a:pt x="32" y="502"/>
                  </a:lnTo>
                  <a:lnTo>
                    <a:pt x="26" y="502"/>
                  </a:lnTo>
                  <a:lnTo>
                    <a:pt x="26" y="502"/>
                  </a:lnTo>
                  <a:lnTo>
                    <a:pt x="20" y="498"/>
                  </a:lnTo>
                  <a:lnTo>
                    <a:pt x="12" y="502"/>
                  </a:lnTo>
                  <a:lnTo>
                    <a:pt x="0" y="504"/>
                  </a:lnTo>
                  <a:lnTo>
                    <a:pt x="0" y="50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16" name="GABON"/>
            <p:cNvSpPr>
              <a:spLocks/>
            </p:cNvSpPr>
            <p:nvPr/>
          </p:nvSpPr>
          <p:spPr bwMode="auto">
            <a:xfrm>
              <a:off x="6340719" y="3117053"/>
              <a:ext cx="306741" cy="325511"/>
            </a:xfrm>
            <a:custGeom>
              <a:avLst/>
              <a:gdLst>
                <a:gd name="T0" fmla="*/ 0 w 230"/>
                <a:gd name="T1" fmla="*/ 128 h 270"/>
                <a:gd name="T2" fmla="*/ 8 w 230"/>
                <a:gd name="T3" fmla="*/ 132 h 270"/>
                <a:gd name="T4" fmla="*/ 12 w 230"/>
                <a:gd name="T5" fmla="*/ 132 h 270"/>
                <a:gd name="T6" fmla="*/ 22 w 230"/>
                <a:gd name="T7" fmla="*/ 114 h 270"/>
                <a:gd name="T8" fmla="*/ 24 w 230"/>
                <a:gd name="T9" fmla="*/ 88 h 270"/>
                <a:gd name="T10" fmla="*/ 32 w 230"/>
                <a:gd name="T11" fmla="*/ 94 h 270"/>
                <a:gd name="T12" fmla="*/ 44 w 230"/>
                <a:gd name="T13" fmla="*/ 94 h 270"/>
                <a:gd name="T14" fmla="*/ 38 w 230"/>
                <a:gd name="T15" fmla="*/ 92 h 270"/>
                <a:gd name="T16" fmla="*/ 24 w 230"/>
                <a:gd name="T17" fmla="*/ 76 h 270"/>
                <a:gd name="T18" fmla="*/ 32 w 230"/>
                <a:gd name="T19" fmla="*/ 74 h 270"/>
                <a:gd name="T20" fmla="*/ 34 w 230"/>
                <a:gd name="T21" fmla="*/ 66 h 270"/>
                <a:gd name="T22" fmla="*/ 40 w 230"/>
                <a:gd name="T23" fmla="*/ 54 h 270"/>
                <a:gd name="T24" fmla="*/ 60 w 230"/>
                <a:gd name="T25" fmla="*/ 56 h 270"/>
                <a:gd name="T26" fmla="*/ 104 w 230"/>
                <a:gd name="T27" fmla="*/ 54 h 270"/>
                <a:gd name="T28" fmla="*/ 102 w 230"/>
                <a:gd name="T29" fmla="*/ 20 h 270"/>
                <a:gd name="T30" fmla="*/ 112 w 230"/>
                <a:gd name="T31" fmla="*/ 0 h 270"/>
                <a:gd name="T32" fmla="*/ 144 w 230"/>
                <a:gd name="T33" fmla="*/ 0 h 270"/>
                <a:gd name="T34" fmla="*/ 174 w 230"/>
                <a:gd name="T35" fmla="*/ 2 h 270"/>
                <a:gd name="T36" fmla="*/ 180 w 230"/>
                <a:gd name="T37" fmla="*/ 14 h 270"/>
                <a:gd name="T38" fmla="*/ 180 w 230"/>
                <a:gd name="T39" fmla="*/ 46 h 270"/>
                <a:gd name="T40" fmla="*/ 212 w 230"/>
                <a:gd name="T41" fmla="*/ 38 h 270"/>
                <a:gd name="T42" fmla="*/ 228 w 230"/>
                <a:gd name="T43" fmla="*/ 62 h 270"/>
                <a:gd name="T44" fmla="*/ 214 w 230"/>
                <a:gd name="T45" fmla="*/ 76 h 270"/>
                <a:gd name="T46" fmla="*/ 210 w 230"/>
                <a:gd name="T47" fmla="*/ 96 h 270"/>
                <a:gd name="T48" fmla="*/ 210 w 230"/>
                <a:gd name="T49" fmla="*/ 108 h 270"/>
                <a:gd name="T50" fmla="*/ 220 w 230"/>
                <a:gd name="T51" fmla="*/ 118 h 270"/>
                <a:gd name="T52" fmla="*/ 230 w 230"/>
                <a:gd name="T53" fmla="*/ 128 h 270"/>
                <a:gd name="T54" fmla="*/ 228 w 230"/>
                <a:gd name="T55" fmla="*/ 146 h 270"/>
                <a:gd name="T56" fmla="*/ 224 w 230"/>
                <a:gd name="T57" fmla="*/ 170 h 270"/>
                <a:gd name="T58" fmla="*/ 222 w 230"/>
                <a:gd name="T59" fmla="*/ 186 h 270"/>
                <a:gd name="T60" fmla="*/ 220 w 230"/>
                <a:gd name="T61" fmla="*/ 198 h 270"/>
                <a:gd name="T62" fmla="*/ 210 w 230"/>
                <a:gd name="T63" fmla="*/ 210 h 270"/>
                <a:gd name="T64" fmla="*/ 200 w 230"/>
                <a:gd name="T65" fmla="*/ 194 h 270"/>
                <a:gd name="T66" fmla="*/ 188 w 230"/>
                <a:gd name="T67" fmla="*/ 204 h 270"/>
                <a:gd name="T68" fmla="*/ 170 w 230"/>
                <a:gd name="T69" fmla="*/ 204 h 270"/>
                <a:gd name="T70" fmla="*/ 160 w 230"/>
                <a:gd name="T71" fmla="*/ 184 h 270"/>
                <a:gd name="T72" fmla="*/ 148 w 230"/>
                <a:gd name="T73" fmla="*/ 188 h 270"/>
                <a:gd name="T74" fmla="*/ 134 w 230"/>
                <a:gd name="T75" fmla="*/ 204 h 270"/>
                <a:gd name="T76" fmla="*/ 130 w 230"/>
                <a:gd name="T77" fmla="*/ 200 h 270"/>
                <a:gd name="T78" fmla="*/ 114 w 230"/>
                <a:gd name="T79" fmla="*/ 200 h 270"/>
                <a:gd name="T80" fmla="*/ 112 w 230"/>
                <a:gd name="T81" fmla="*/ 224 h 270"/>
                <a:gd name="T82" fmla="*/ 120 w 230"/>
                <a:gd name="T83" fmla="*/ 228 h 270"/>
                <a:gd name="T84" fmla="*/ 120 w 230"/>
                <a:gd name="T85" fmla="*/ 236 h 270"/>
                <a:gd name="T86" fmla="*/ 128 w 230"/>
                <a:gd name="T87" fmla="*/ 244 h 270"/>
                <a:gd name="T88" fmla="*/ 128 w 230"/>
                <a:gd name="T89" fmla="*/ 254 h 270"/>
                <a:gd name="T90" fmla="*/ 122 w 230"/>
                <a:gd name="T91" fmla="*/ 262 h 270"/>
                <a:gd name="T92" fmla="*/ 112 w 230"/>
                <a:gd name="T93" fmla="*/ 254 h 270"/>
                <a:gd name="T94" fmla="*/ 94 w 230"/>
                <a:gd name="T95" fmla="*/ 270 h 270"/>
                <a:gd name="T96" fmla="*/ 74 w 230"/>
                <a:gd name="T97" fmla="*/ 240 h 270"/>
                <a:gd name="T98" fmla="*/ 44 w 230"/>
                <a:gd name="T99" fmla="*/ 208 h 270"/>
                <a:gd name="T100" fmla="*/ 54 w 230"/>
                <a:gd name="T101" fmla="*/ 210 h 270"/>
                <a:gd name="T102" fmla="*/ 34 w 230"/>
                <a:gd name="T103" fmla="*/ 200 h 270"/>
                <a:gd name="T104" fmla="*/ 28 w 230"/>
                <a:gd name="T105" fmla="*/ 186 h 270"/>
                <a:gd name="T106" fmla="*/ 22 w 230"/>
                <a:gd name="T107" fmla="*/ 180 h 270"/>
                <a:gd name="T108" fmla="*/ 20 w 230"/>
                <a:gd name="T109" fmla="*/ 170 h 270"/>
                <a:gd name="T110" fmla="*/ 20 w 230"/>
                <a:gd name="T111" fmla="*/ 164 h 270"/>
                <a:gd name="T112" fmla="*/ 34 w 230"/>
                <a:gd name="T113" fmla="*/ 170 h 270"/>
                <a:gd name="T114" fmla="*/ 24 w 230"/>
                <a:gd name="T115" fmla="*/ 168 h 270"/>
                <a:gd name="T116" fmla="*/ 24 w 230"/>
                <a:gd name="T117" fmla="*/ 156 h 270"/>
                <a:gd name="T118" fmla="*/ 12 w 230"/>
                <a:gd name="T119" fmla="*/ 15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0" h="270">
                  <a:moveTo>
                    <a:pt x="6" y="136"/>
                  </a:moveTo>
                  <a:lnTo>
                    <a:pt x="6" y="136"/>
                  </a:lnTo>
                  <a:lnTo>
                    <a:pt x="0" y="134"/>
                  </a:lnTo>
                  <a:lnTo>
                    <a:pt x="0" y="128"/>
                  </a:lnTo>
                  <a:lnTo>
                    <a:pt x="0" y="128"/>
                  </a:lnTo>
                  <a:lnTo>
                    <a:pt x="8" y="134"/>
                  </a:lnTo>
                  <a:lnTo>
                    <a:pt x="8" y="134"/>
                  </a:lnTo>
                  <a:lnTo>
                    <a:pt x="8" y="132"/>
                  </a:lnTo>
                  <a:lnTo>
                    <a:pt x="10" y="132"/>
                  </a:lnTo>
                  <a:lnTo>
                    <a:pt x="10" y="136"/>
                  </a:lnTo>
                  <a:lnTo>
                    <a:pt x="10" y="136"/>
                  </a:lnTo>
                  <a:lnTo>
                    <a:pt x="12" y="132"/>
                  </a:lnTo>
                  <a:lnTo>
                    <a:pt x="14" y="124"/>
                  </a:lnTo>
                  <a:lnTo>
                    <a:pt x="22" y="118"/>
                  </a:lnTo>
                  <a:lnTo>
                    <a:pt x="22" y="114"/>
                  </a:lnTo>
                  <a:lnTo>
                    <a:pt x="22" y="114"/>
                  </a:lnTo>
                  <a:lnTo>
                    <a:pt x="22" y="102"/>
                  </a:lnTo>
                  <a:lnTo>
                    <a:pt x="22" y="92"/>
                  </a:lnTo>
                  <a:lnTo>
                    <a:pt x="24" y="88"/>
                  </a:lnTo>
                  <a:lnTo>
                    <a:pt x="24" y="88"/>
                  </a:lnTo>
                  <a:lnTo>
                    <a:pt x="28" y="92"/>
                  </a:lnTo>
                  <a:lnTo>
                    <a:pt x="32" y="94"/>
                  </a:lnTo>
                  <a:lnTo>
                    <a:pt x="32" y="94"/>
                  </a:lnTo>
                  <a:lnTo>
                    <a:pt x="32" y="94"/>
                  </a:lnTo>
                  <a:lnTo>
                    <a:pt x="38" y="94"/>
                  </a:lnTo>
                  <a:lnTo>
                    <a:pt x="44" y="96"/>
                  </a:lnTo>
                  <a:lnTo>
                    <a:pt x="44" y="96"/>
                  </a:lnTo>
                  <a:lnTo>
                    <a:pt x="44" y="94"/>
                  </a:lnTo>
                  <a:lnTo>
                    <a:pt x="44" y="94"/>
                  </a:lnTo>
                  <a:lnTo>
                    <a:pt x="50" y="92"/>
                  </a:lnTo>
                  <a:lnTo>
                    <a:pt x="50" y="92"/>
                  </a:lnTo>
                  <a:lnTo>
                    <a:pt x="38" y="92"/>
                  </a:lnTo>
                  <a:lnTo>
                    <a:pt x="34" y="88"/>
                  </a:lnTo>
                  <a:lnTo>
                    <a:pt x="28" y="82"/>
                  </a:lnTo>
                  <a:lnTo>
                    <a:pt x="28" y="82"/>
                  </a:lnTo>
                  <a:lnTo>
                    <a:pt x="24" y="76"/>
                  </a:lnTo>
                  <a:lnTo>
                    <a:pt x="24" y="76"/>
                  </a:lnTo>
                  <a:lnTo>
                    <a:pt x="28" y="74"/>
                  </a:lnTo>
                  <a:lnTo>
                    <a:pt x="28" y="74"/>
                  </a:lnTo>
                  <a:lnTo>
                    <a:pt x="32" y="74"/>
                  </a:lnTo>
                  <a:lnTo>
                    <a:pt x="34" y="78"/>
                  </a:lnTo>
                  <a:lnTo>
                    <a:pt x="34" y="78"/>
                  </a:lnTo>
                  <a:lnTo>
                    <a:pt x="34" y="74"/>
                  </a:lnTo>
                  <a:lnTo>
                    <a:pt x="34" y="66"/>
                  </a:lnTo>
                  <a:lnTo>
                    <a:pt x="34" y="56"/>
                  </a:lnTo>
                  <a:lnTo>
                    <a:pt x="34" y="56"/>
                  </a:lnTo>
                  <a:lnTo>
                    <a:pt x="38" y="54"/>
                  </a:lnTo>
                  <a:lnTo>
                    <a:pt x="40" y="54"/>
                  </a:lnTo>
                  <a:lnTo>
                    <a:pt x="40" y="54"/>
                  </a:lnTo>
                  <a:lnTo>
                    <a:pt x="50" y="56"/>
                  </a:lnTo>
                  <a:lnTo>
                    <a:pt x="60" y="56"/>
                  </a:lnTo>
                  <a:lnTo>
                    <a:pt x="60" y="56"/>
                  </a:lnTo>
                  <a:lnTo>
                    <a:pt x="84" y="56"/>
                  </a:lnTo>
                  <a:lnTo>
                    <a:pt x="94" y="56"/>
                  </a:lnTo>
                  <a:lnTo>
                    <a:pt x="102" y="54"/>
                  </a:lnTo>
                  <a:lnTo>
                    <a:pt x="104" y="54"/>
                  </a:lnTo>
                  <a:lnTo>
                    <a:pt x="104" y="54"/>
                  </a:lnTo>
                  <a:lnTo>
                    <a:pt x="104" y="46"/>
                  </a:lnTo>
                  <a:lnTo>
                    <a:pt x="104" y="36"/>
                  </a:lnTo>
                  <a:lnTo>
                    <a:pt x="102" y="20"/>
                  </a:lnTo>
                  <a:lnTo>
                    <a:pt x="102" y="20"/>
                  </a:lnTo>
                  <a:lnTo>
                    <a:pt x="102" y="10"/>
                  </a:lnTo>
                  <a:lnTo>
                    <a:pt x="104" y="2"/>
                  </a:lnTo>
                  <a:lnTo>
                    <a:pt x="112" y="0"/>
                  </a:lnTo>
                  <a:lnTo>
                    <a:pt x="120" y="0"/>
                  </a:lnTo>
                  <a:lnTo>
                    <a:pt x="120" y="0"/>
                  </a:lnTo>
                  <a:lnTo>
                    <a:pt x="144" y="0"/>
                  </a:lnTo>
                  <a:lnTo>
                    <a:pt x="144" y="0"/>
                  </a:lnTo>
                  <a:lnTo>
                    <a:pt x="154" y="2"/>
                  </a:lnTo>
                  <a:lnTo>
                    <a:pt x="168" y="2"/>
                  </a:lnTo>
                  <a:lnTo>
                    <a:pt x="168" y="2"/>
                  </a:lnTo>
                  <a:lnTo>
                    <a:pt x="174" y="2"/>
                  </a:lnTo>
                  <a:lnTo>
                    <a:pt x="180" y="2"/>
                  </a:lnTo>
                  <a:lnTo>
                    <a:pt x="182" y="6"/>
                  </a:lnTo>
                  <a:lnTo>
                    <a:pt x="180" y="14"/>
                  </a:lnTo>
                  <a:lnTo>
                    <a:pt x="180" y="14"/>
                  </a:lnTo>
                  <a:lnTo>
                    <a:pt x="174" y="22"/>
                  </a:lnTo>
                  <a:lnTo>
                    <a:pt x="180" y="30"/>
                  </a:lnTo>
                  <a:lnTo>
                    <a:pt x="180" y="38"/>
                  </a:lnTo>
                  <a:lnTo>
                    <a:pt x="180" y="46"/>
                  </a:lnTo>
                  <a:lnTo>
                    <a:pt x="180" y="46"/>
                  </a:lnTo>
                  <a:lnTo>
                    <a:pt x="202" y="38"/>
                  </a:lnTo>
                  <a:lnTo>
                    <a:pt x="202" y="38"/>
                  </a:lnTo>
                  <a:lnTo>
                    <a:pt x="212" y="38"/>
                  </a:lnTo>
                  <a:lnTo>
                    <a:pt x="220" y="42"/>
                  </a:lnTo>
                  <a:lnTo>
                    <a:pt x="224" y="54"/>
                  </a:lnTo>
                  <a:lnTo>
                    <a:pt x="224" y="54"/>
                  </a:lnTo>
                  <a:lnTo>
                    <a:pt x="228" y="62"/>
                  </a:lnTo>
                  <a:lnTo>
                    <a:pt x="228" y="66"/>
                  </a:lnTo>
                  <a:lnTo>
                    <a:pt x="224" y="74"/>
                  </a:lnTo>
                  <a:lnTo>
                    <a:pt x="214" y="76"/>
                  </a:lnTo>
                  <a:lnTo>
                    <a:pt x="214" y="76"/>
                  </a:lnTo>
                  <a:lnTo>
                    <a:pt x="212" y="78"/>
                  </a:lnTo>
                  <a:lnTo>
                    <a:pt x="210" y="86"/>
                  </a:lnTo>
                  <a:lnTo>
                    <a:pt x="210" y="96"/>
                  </a:lnTo>
                  <a:lnTo>
                    <a:pt x="210" y="96"/>
                  </a:lnTo>
                  <a:lnTo>
                    <a:pt x="208" y="106"/>
                  </a:lnTo>
                  <a:lnTo>
                    <a:pt x="208" y="108"/>
                  </a:lnTo>
                  <a:lnTo>
                    <a:pt x="210" y="108"/>
                  </a:lnTo>
                  <a:lnTo>
                    <a:pt x="210" y="108"/>
                  </a:lnTo>
                  <a:lnTo>
                    <a:pt x="214" y="114"/>
                  </a:lnTo>
                  <a:lnTo>
                    <a:pt x="220" y="116"/>
                  </a:lnTo>
                  <a:lnTo>
                    <a:pt x="220" y="116"/>
                  </a:lnTo>
                  <a:lnTo>
                    <a:pt x="220" y="118"/>
                  </a:lnTo>
                  <a:lnTo>
                    <a:pt x="222" y="118"/>
                  </a:lnTo>
                  <a:lnTo>
                    <a:pt x="228" y="122"/>
                  </a:lnTo>
                  <a:lnTo>
                    <a:pt x="228" y="122"/>
                  </a:lnTo>
                  <a:lnTo>
                    <a:pt x="230" y="128"/>
                  </a:lnTo>
                  <a:lnTo>
                    <a:pt x="230" y="134"/>
                  </a:lnTo>
                  <a:lnTo>
                    <a:pt x="228" y="142"/>
                  </a:lnTo>
                  <a:lnTo>
                    <a:pt x="228" y="146"/>
                  </a:lnTo>
                  <a:lnTo>
                    <a:pt x="228" y="146"/>
                  </a:lnTo>
                  <a:lnTo>
                    <a:pt x="230" y="158"/>
                  </a:lnTo>
                  <a:lnTo>
                    <a:pt x="230" y="164"/>
                  </a:lnTo>
                  <a:lnTo>
                    <a:pt x="224" y="170"/>
                  </a:lnTo>
                  <a:lnTo>
                    <a:pt x="224" y="170"/>
                  </a:lnTo>
                  <a:lnTo>
                    <a:pt x="228" y="174"/>
                  </a:lnTo>
                  <a:lnTo>
                    <a:pt x="228" y="176"/>
                  </a:lnTo>
                  <a:lnTo>
                    <a:pt x="224" y="184"/>
                  </a:lnTo>
                  <a:lnTo>
                    <a:pt x="222" y="186"/>
                  </a:lnTo>
                  <a:lnTo>
                    <a:pt x="222" y="186"/>
                  </a:lnTo>
                  <a:lnTo>
                    <a:pt x="220" y="194"/>
                  </a:lnTo>
                  <a:lnTo>
                    <a:pt x="220" y="198"/>
                  </a:lnTo>
                  <a:lnTo>
                    <a:pt x="220" y="198"/>
                  </a:lnTo>
                  <a:lnTo>
                    <a:pt x="220" y="200"/>
                  </a:lnTo>
                  <a:lnTo>
                    <a:pt x="214" y="204"/>
                  </a:lnTo>
                  <a:lnTo>
                    <a:pt x="212" y="208"/>
                  </a:lnTo>
                  <a:lnTo>
                    <a:pt x="210" y="210"/>
                  </a:lnTo>
                  <a:lnTo>
                    <a:pt x="210" y="210"/>
                  </a:lnTo>
                  <a:lnTo>
                    <a:pt x="208" y="208"/>
                  </a:lnTo>
                  <a:lnTo>
                    <a:pt x="202" y="200"/>
                  </a:lnTo>
                  <a:lnTo>
                    <a:pt x="200" y="194"/>
                  </a:lnTo>
                  <a:lnTo>
                    <a:pt x="200" y="194"/>
                  </a:lnTo>
                  <a:lnTo>
                    <a:pt x="198" y="200"/>
                  </a:lnTo>
                  <a:lnTo>
                    <a:pt x="190" y="204"/>
                  </a:lnTo>
                  <a:lnTo>
                    <a:pt x="188" y="204"/>
                  </a:lnTo>
                  <a:lnTo>
                    <a:pt x="188" y="204"/>
                  </a:lnTo>
                  <a:lnTo>
                    <a:pt x="180" y="204"/>
                  </a:lnTo>
                  <a:lnTo>
                    <a:pt x="174" y="200"/>
                  </a:lnTo>
                  <a:lnTo>
                    <a:pt x="170" y="204"/>
                  </a:lnTo>
                  <a:lnTo>
                    <a:pt x="170" y="204"/>
                  </a:lnTo>
                  <a:lnTo>
                    <a:pt x="172" y="198"/>
                  </a:lnTo>
                  <a:lnTo>
                    <a:pt x="170" y="194"/>
                  </a:lnTo>
                  <a:lnTo>
                    <a:pt x="160" y="184"/>
                  </a:lnTo>
                  <a:lnTo>
                    <a:pt x="158" y="180"/>
                  </a:lnTo>
                  <a:lnTo>
                    <a:pt x="152" y="180"/>
                  </a:lnTo>
                  <a:lnTo>
                    <a:pt x="152" y="184"/>
                  </a:lnTo>
                  <a:lnTo>
                    <a:pt x="148" y="188"/>
                  </a:lnTo>
                  <a:lnTo>
                    <a:pt x="148" y="188"/>
                  </a:lnTo>
                  <a:lnTo>
                    <a:pt x="148" y="198"/>
                  </a:lnTo>
                  <a:lnTo>
                    <a:pt x="148" y="200"/>
                  </a:lnTo>
                  <a:lnTo>
                    <a:pt x="134" y="204"/>
                  </a:lnTo>
                  <a:lnTo>
                    <a:pt x="134" y="204"/>
                  </a:lnTo>
                  <a:lnTo>
                    <a:pt x="132" y="204"/>
                  </a:lnTo>
                  <a:lnTo>
                    <a:pt x="130" y="204"/>
                  </a:lnTo>
                  <a:lnTo>
                    <a:pt x="130" y="200"/>
                  </a:lnTo>
                  <a:lnTo>
                    <a:pt x="128" y="200"/>
                  </a:lnTo>
                  <a:lnTo>
                    <a:pt x="128" y="200"/>
                  </a:lnTo>
                  <a:lnTo>
                    <a:pt x="120" y="204"/>
                  </a:lnTo>
                  <a:lnTo>
                    <a:pt x="114" y="200"/>
                  </a:lnTo>
                  <a:lnTo>
                    <a:pt x="114" y="200"/>
                  </a:lnTo>
                  <a:lnTo>
                    <a:pt x="114" y="214"/>
                  </a:lnTo>
                  <a:lnTo>
                    <a:pt x="114" y="216"/>
                  </a:lnTo>
                  <a:lnTo>
                    <a:pt x="112" y="224"/>
                  </a:lnTo>
                  <a:lnTo>
                    <a:pt x="112" y="224"/>
                  </a:lnTo>
                  <a:lnTo>
                    <a:pt x="114" y="224"/>
                  </a:lnTo>
                  <a:lnTo>
                    <a:pt x="118" y="226"/>
                  </a:lnTo>
                  <a:lnTo>
                    <a:pt x="120" y="228"/>
                  </a:lnTo>
                  <a:lnTo>
                    <a:pt x="120" y="228"/>
                  </a:lnTo>
                  <a:lnTo>
                    <a:pt x="122" y="230"/>
                  </a:lnTo>
                  <a:lnTo>
                    <a:pt x="120" y="230"/>
                  </a:lnTo>
                  <a:lnTo>
                    <a:pt x="120" y="236"/>
                  </a:lnTo>
                  <a:lnTo>
                    <a:pt x="120" y="238"/>
                  </a:lnTo>
                  <a:lnTo>
                    <a:pt x="120" y="238"/>
                  </a:lnTo>
                  <a:lnTo>
                    <a:pt x="122" y="240"/>
                  </a:lnTo>
                  <a:lnTo>
                    <a:pt x="128" y="244"/>
                  </a:lnTo>
                  <a:lnTo>
                    <a:pt x="128" y="244"/>
                  </a:lnTo>
                  <a:lnTo>
                    <a:pt x="128" y="248"/>
                  </a:lnTo>
                  <a:lnTo>
                    <a:pt x="128" y="250"/>
                  </a:lnTo>
                  <a:lnTo>
                    <a:pt x="128" y="254"/>
                  </a:lnTo>
                  <a:lnTo>
                    <a:pt x="128" y="254"/>
                  </a:lnTo>
                  <a:lnTo>
                    <a:pt x="128" y="260"/>
                  </a:lnTo>
                  <a:lnTo>
                    <a:pt x="128" y="260"/>
                  </a:lnTo>
                  <a:lnTo>
                    <a:pt x="122" y="262"/>
                  </a:lnTo>
                  <a:lnTo>
                    <a:pt x="122" y="262"/>
                  </a:lnTo>
                  <a:lnTo>
                    <a:pt x="120" y="260"/>
                  </a:lnTo>
                  <a:lnTo>
                    <a:pt x="118" y="260"/>
                  </a:lnTo>
                  <a:lnTo>
                    <a:pt x="112" y="254"/>
                  </a:lnTo>
                  <a:lnTo>
                    <a:pt x="112" y="254"/>
                  </a:lnTo>
                  <a:lnTo>
                    <a:pt x="104" y="254"/>
                  </a:lnTo>
                  <a:lnTo>
                    <a:pt x="102" y="260"/>
                  </a:lnTo>
                  <a:lnTo>
                    <a:pt x="94" y="270"/>
                  </a:lnTo>
                  <a:lnTo>
                    <a:pt x="94" y="270"/>
                  </a:lnTo>
                  <a:lnTo>
                    <a:pt x="84" y="256"/>
                  </a:lnTo>
                  <a:lnTo>
                    <a:pt x="74" y="240"/>
                  </a:lnTo>
                  <a:lnTo>
                    <a:pt x="74" y="240"/>
                  </a:lnTo>
                  <a:lnTo>
                    <a:pt x="60" y="226"/>
                  </a:lnTo>
                  <a:lnTo>
                    <a:pt x="40" y="208"/>
                  </a:lnTo>
                  <a:lnTo>
                    <a:pt x="40" y="208"/>
                  </a:lnTo>
                  <a:lnTo>
                    <a:pt x="44" y="208"/>
                  </a:lnTo>
                  <a:lnTo>
                    <a:pt x="48" y="210"/>
                  </a:lnTo>
                  <a:lnTo>
                    <a:pt x="50" y="214"/>
                  </a:lnTo>
                  <a:lnTo>
                    <a:pt x="54" y="210"/>
                  </a:lnTo>
                  <a:lnTo>
                    <a:pt x="54" y="210"/>
                  </a:lnTo>
                  <a:lnTo>
                    <a:pt x="48" y="210"/>
                  </a:lnTo>
                  <a:lnTo>
                    <a:pt x="40" y="204"/>
                  </a:lnTo>
                  <a:lnTo>
                    <a:pt x="40" y="204"/>
                  </a:lnTo>
                  <a:lnTo>
                    <a:pt x="34" y="200"/>
                  </a:lnTo>
                  <a:lnTo>
                    <a:pt x="32" y="196"/>
                  </a:lnTo>
                  <a:lnTo>
                    <a:pt x="22" y="184"/>
                  </a:lnTo>
                  <a:lnTo>
                    <a:pt x="22" y="184"/>
                  </a:lnTo>
                  <a:lnTo>
                    <a:pt x="28" y="186"/>
                  </a:lnTo>
                  <a:lnTo>
                    <a:pt x="34" y="188"/>
                  </a:lnTo>
                  <a:lnTo>
                    <a:pt x="34" y="188"/>
                  </a:lnTo>
                  <a:lnTo>
                    <a:pt x="28" y="184"/>
                  </a:lnTo>
                  <a:lnTo>
                    <a:pt x="22" y="180"/>
                  </a:lnTo>
                  <a:lnTo>
                    <a:pt x="22" y="180"/>
                  </a:lnTo>
                  <a:lnTo>
                    <a:pt x="20" y="176"/>
                  </a:lnTo>
                  <a:lnTo>
                    <a:pt x="20" y="170"/>
                  </a:lnTo>
                  <a:lnTo>
                    <a:pt x="20" y="170"/>
                  </a:lnTo>
                  <a:lnTo>
                    <a:pt x="14" y="164"/>
                  </a:lnTo>
                  <a:lnTo>
                    <a:pt x="12" y="158"/>
                  </a:lnTo>
                  <a:lnTo>
                    <a:pt x="12" y="158"/>
                  </a:lnTo>
                  <a:lnTo>
                    <a:pt x="20" y="164"/>
                  </a:lnTo>
                  <a:lnTo>
                    <a:pt x="22" y="168"/>
                  </a:lnTo>
                  <a:lnTo>
                    <a:pt x="22" y="170"/>
                  </a:lnTo>
                  <a:lnTo>
                    <a:pt x="22" y="170"/>
                  </a:lnTo>
                  <a:lnTo>
                    <a:pt x="34" y="170"/>
                  </a:lnTo>
                  <a:lnTo>
                    <a:pt x="34" y="170"/>
                  </a:lnTo>
                  <a:lnTo>
                    <a:pt x="28" y="164"/>
                  </a:lnTo>
                  <a:lnTo>
                    <a:pt x="28" y="164"/>
                  </a:lnTo>
                  <a:lnTo>
                    <a:pt x="24" y="168"/>
                  </a:lnTo>
                  <a:lnTo>
                    <a:pt x="22" y="168"/>
                  </a:lnTo>
                  <a:lnTo>
                    <a:pt x="22" y="168"/>
                  </a:lnTo>
                  <a:lnTo>
                    <a:pt x="22" y="160"/>
                  </a:lnTo>
                  <a:lnTo>
                    <a:pt x="24" y="156"/>
                  </a:lnTo>
                  <a:lnTo>
                    <a:pt x="24" y="156"/>
                  </a:lnTo>
                  <a:lnTo>
                    <a:pt x="22" y="160"/>
                  </a:lnTo>
                  <a:lnTo>
                    <a:pt x="20" y="160"/>
                  </a:lnTo>
                  <a:lnTo>
                    <a:pt x="12" y="156"/>
                  </a:lnTo>
                  <a:lnTo>
                    <a:pt x="6" y="136"/>
                  </a:lnTo>
                  <a:lnTo>
                    <a:pt x="6" y="136"/>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717" name="CONGO"/>
            <p:cNvGrpSpPr/>
            <p:nvPr/>
          </p:nvGrpSpPr>
          <p:grpSpPr>
            <a:xfrm>
              <a:off x="6468749" y="3042306"/>
              <a:ext cx="400097" cy="496708"/>
              <a:chOff x="6016452" y="3659548"/>
              <a:chExt cx="476250" cy="654050"/>
            </a:xfrm>
            <a:solidFill>
              <a:schemeClr val="bg1">
                <a:lumMod val="85000"/>
              </a:schemeClr>
            </a:solidFill>
          </p:grpSpPr>
          <p:sp>
            <p:nvSpPr>
              <p:cNvPr id="777" name="Freeform 384"/>
              <p:cNvSpPr>
                <a:spLocks/>
              </p:cNvSpPr>
              <p:nvPr/>
            </p:nvSpPr>
            <p:spPr bwMode="auto">
              <a:xfrm>
                <a:off x="6073602" y="4221523"/>
                <a:ext cx="66675" cy="92075"/>
              </a:xfrm>
              <a:custGeom>
                <a:avLst/>
                <a:gdLst>
                  <a:gd name="T0" fmla="*/ 0 w 42"/>
                  <a:gd name="T1" fmla="*/ 26 h 58"/>
                  <a:gd name="T2" fmla="*/ 0 w 42"/>
                  <a:gd name="T3" fmla="*/ 26 h 58"/>
                  <a:gd name="T4" fmla="*/ 10 w 42"/>
                  <a:gd name="T5" fmla="*/ 16 h 58"/>
                  <a:gd name="T6" fmla="*/ 16 w 42"/>
                  <a:gd name="T7" fmla="*/ 10 h 58"/>
                  <a:gd name="T8" fmla="*/ 22 w 42"/>
                  <a:gd name="T9" fmla="*/ 6 h 58"/>
                  <a:gd name="T10" fmla="*/ 22 w 42"/>
                  <a:gd name="T11" fmla="*/ 6 h 58"/>
                  <a:gd name="T12" fmla="*/ 26 w 42"/>
                  <a:gd name="T13" fmla="*/ 2 h 58"/>
                  <a:gd name="T14" fmla="*/ 28 w 42"/>
                  <a:gd name="T15" fmla="*/ 0 h 58"/>
                  <a:gd name="T16" fmla="*/ 30 w 42"/>
                  <a:gd name="T17" fmla="*/ 0 h 58"/>
                  <a:gd name="T18" fmla="*/ 30 w 42"/>
                  <a:gd name="T19" fmla="*/ 0 h 58"/>
                  <a:gd name="T20" fmla="*/ 36 w 42"/>
                  <a:gd name="T21" fmla="*/ 0 h 58"/>
                  <a:gd name="T22" fmla="*/ 38 w 42"/>
                  <a:gd name="T23" fmla="*/ 2 h 58"/>
                  <a:gd name="T24" fmla="*/ 42 w 42"/>
                  <a:gd name="T25" fmla="*/ 10 h 58"/>
                  <a:gd name="T26" fmla="*/ 42 w 42"/>
                  <a:gd name="T27" fmla="*/ 10 h 58"/>
                  <a:gd name="T28" fmla="*/ 20 w 42"/>
                  <a:gd name="T29" fmla="*/ 26 h 58"/>
                  <a:gd name="T30" fmla="*/ 20 w 42"/>
                  <a:gd name="T31" fmla="*/ 26 h 58"/>
                  <a:gd name="T32" fmla="*/ 20 w 42"/>
                  <a:gd name="T33" fmla="*/ 28 h 58"/>
                  <a:gd name="T34" fmla="*/ 20 w 42"/>
                  <a:gd name="T35" fmla="*/ 36 h 58"/>
                  <a:gd name="T36" fmla="*/ 20 w 42"/>
                  <a:gd name="T37" fmla="*/ 36 h 58"/>
                  <a:gd name="T38" fmla="*/ 20 w 42"/>
                  <a:gd name="T39" fmla="*/ 40 h 58"/>
                  <a:gd name="T40" fmla="*/ 20 w 42"/>
                  <a:gd name="T41" fmla="*/ 50 h 58"/>
                  <a:gd name="T42" fmla="*/ 20 w 42"/>
                  <a:gd name="T43" fmla="*/ 50 h 58"/>
                  <a:gd name="T44" fmla="*/ 16 w 42"/>
                  <a:gd name="T45" fmla="*/ 56 h 58"/>
                  <a:gd name="T46" fmla="*/ 14 w 42"/>
                  <a:gd name="T47" fmla="*/ 58 h 58"/>
                  <a:gd name="T48" fmla="*/ 8 w 42"/>
                  <a:gd name="T49" fmla="*/ 58 h 58"/>
                  <a:gd name="T50" fmla="*/ 4 w 42"/>
                  <a:gd name="T51" fmla="*/ 54 h 58"/>
                  <a:gd name="T52" fmla="*/ 4 w 42"/>
                  <a:gd name="T53" fmla="*/ 54 h 58"/>
                  <a:gd name="T54" fmla="*/ 8 w 42"/>
                  <a:gd name="T55" fmla="*/ 46 h 58"/>
                  <a:gd name="T56" fmla="*/ 8 w 42"/>
                  <a:gd name="T57" fmla="*/ 40 h 58"/>
                  <a:gd name="T58" fmla="*/ 8 w 42"/>
                  <a:gd name="T59" fmla="*/ 40 h 58"/>
                  <a:gd name="T60" fmla="*/ 0 w 42"/>
                  <a:gd name="T61" fmla="*/ 36 h 58"/>
                  <a:gd name="T62" fmla="*/ 0 w 42"/>
                  <a:gd name="T63" fmla="*/ 28 h 58"/>
                  <a:gd name="T64" fmla="*/ 4 w 42"/>
                  <a:gd name="T65" fmla="*/ 26 h 58"/>
                  <a:gd name="T66" fmla="*/ 4 w 42"/>
                  <a:gd name="T67" fmla="*/ 26 h 58"/>
                  <a:gd name="T68" fmla="*/ 0 w 42"/>
                  <a:gd name="T69" fmla="*/ 26 h 58"/>
                  <a:gd name="T70" fmla="*/ 0 w 42"/>
                  <a:gd name="T7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 h="58">
                    <a:moveTo>
                      <a:pt x="0" y="26"/>
                    </a:moveTo>
                    <a:lnTo>
                      <a:pt x="0" y="26"/>
                    </a:lnTo>
                    <a:lnTo>
                      <a:pt x="10" y="16"/>
                    </a:lnTo>
                    <a:lnTo>
                      <a:pt x="16" y="10"/>
                    </a:lnTo>
                    <a:lnTo>
                      <a:pt x="22" y="6"/>
                    </a:lnTo>
                    <a:lnTo>
                      <a:pt x="22" y="6"/>
                    </a:lnTo>
                    <a:lnTo>
                      <a:pt x="26" y="2"/>
                    </a:lnTo>
                    <a:lnTo>
                      <a:pt x="28" y="0"/>
                    </a:lnTo>
                    <a:lnTo>
                      <a:pt x="30" y="0"/>
                    </a:lnTo>
                    <a:lnTo>
                      <a:pt x="30" y="0"/>
                    </a:lnTo>
                    <a:lnTo>
                      <a:pt x="36" y="0"/>
                    </a:lnTo>
                    <a:lnTo>
                      <a:pt x="38" y="2"/>
                    </a:lnTo>
                    <a:lnTo>
                      <a:pt x="42" y="10"/>
                    </a:lnTo>
                    <a:lnTo>
                      <a:pt x="42" y="10"/>
                    </a:lnTo>
                    <a:lnTo>
                      <a:pt x="20" y="26"/>
                    </a:lnTo>
                    <a:lnTo>
                      <a:pt x="20" y="26"/>
                    </a:lnTo>
                    <a:lnTo>
                      <a:pt x="20" y="28"/>
                    </a:lnTo>
                    <a:lnTo>
                      <a:pt x="20" y="36"/>
                    </a:lnTo>
                    <a:lnTo>
                      <a:pt x="20" y="36"/>
                    </a:lnTo>
                    <a:lnTo>
                      <a:pt x="20" y="40"/>
                    </a:lnTo>
                    <a:lnTo>
                      <a:pt x="20" y="50"/>
                    </a:lnTo>
                    <a:lnTo>
                      <a:pt x="20" y="50"/>
                    </a:lnTo>
                    <a:lnTo>
                      <a:pt x="16" y="56"/>
                    </a:lnTo>
                    <a:lnTo>
                      <a:pt x="14" y="58"/>
                    </a:lnTo>
                    <a:lnTo>
                      <a:pt x="8" y="58"/>
                    </a:lnTo>
                    <a:lnTo>
                      <a:pt x="4" y="54"/>
                    </a:lnTo>
                    <a:lnTo>
                      <a:pt x="4" y="54"/>
                    </a:lnTo>
                    <a:lnTo>
                      <a:pt x="8" y="46"/>
                    </a:lnTo>
                    <a:lnTo>
                      <a:pt x="8" y="40"/>
                    </a:lnTo>
                    <a:lnTo>
                      <a:pt x="8" y="40"/>
                    </a:lnTo>
                    <a:lnTo>
                      <a:pt x="0" y="36"/>
                    </a:lnTo>
                    <a:lnTo>
                      <a:pt x="0" y="28"/>
                    </a:lnTo>
                    <a:lnTo>
                      <a:pt x="4" y="26"/>
                    </a:lnTo>
                    <a:lnTo>
                      <a:pt x="4" y="26"/>
                    </a:lnTo>
                    <a:lnTo>
                      <a:pt x="0" y="26"/>
                    </a:lnTo>
                    <a:lnTo>
                      <a:pt x="0" y="26"/>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78" name="CONGO"/>
              <p:cNvSpPr>
                <a:spLocks/>
              </p:cNvSpPr>
              <p:nvPr/>
            </p:nvSpPr>
            <p:spPr bwMode="auto">
              <a:xfrm>
                <a:off x="6016452" y="3659548"/>
                <a:ext cx="476250" cy="603250"/>
              </a:xfrm>
              <a:custGeom>
                <a:avLst/>
                <a:gdLst>
                  <a:gd name="T0" fmla="*/ 12 w 300"/>
                  <a:gd name="T1" fmla="*/ 314 h 380"/>
                  <a:gd name="T2" fmla="*/ 24 w 300"/>
                  <a:gd name="T3" fmla="*/ 324 h 380"/>
                  <a:gd name="T4" fmla="*/ 32 w 300"/>
                  <a:gd name="T5" fmla="*/ 312 h 380"/>
                  <a:gd name="T6" fmla="*/ 24 w 300"/>
                  <a:gd name="T7" fmla="*/ 302 h 380"/>
                  <a:gd name="T8" fmla="*/ 22 w 300"/>
                  <a:gd name="T9" fmla="*/ 284 h 380"/>
                  <a:gd name="T10" fmla="*/ 20 w 300"/>
                  <a:gd name="T11" fmla="*/ 274 h 380"/>
                  <a:gd name="T12" fmla="*/ 32 w 300"/>
                  <a:gd name="T13" fmla="*/ 262 h 380"/>
                  <a:gd name="T14" fmla="*/ 48 w 300"/>
                  <a:gd name="T15" fmla="*/ 264 h 380"/>
                  <a:gd name="T16" fmla="*/ 56 w 300"/>
                  <a:gd name="T17" fmla="*/ 244 h 380"/>
                  <a:gd name="T18" fmla="*/ 74 w 300"/>
                  <a:gd name="T19" fmla="*/ 254 h 380"/>
                  <a:gd name="T20" fmla="*/ 78 w 300"/>
                  <a:gd name="T21" fmla="*/ 262 h 380"/>
                  <a:gd name="T22" fmla="*/ 92 w 300"/>
                  <a:gd name="T23" fmla="*/ 264 h 380"/>
                  <a:gd name="T24" fmla="*/ 106 w 300"/>
                  <a:gd name="T25" fmla="*/ 262 h 380"/>
                  <a:gd name="T26" fmla="*/ 118 w 300"/>
                  <a:gd name="T27" fmla="*/ 270 h 380"/>
                  <a:gd name="T28" fmla="*/ 126 w 300"/>
                  <a:gd name="T29" fmla="*/ 244 h 380"/>
                  <a:gd name="T30" fmla="*/ 128 w 300"/>
                  <a:gd name="T31" fmla="*/ 232 h 380"/>
                  <a:gd name="T32" fmla="*/ 132 w 300"/>
                  <a:gd name="T33" fmla="*/ 210 h 380"/>
                  <a:gd name="T34" fmla="*/ 134 w 300"/>
                  <a:gd name="T35" fmla="*/ 192 h 380"/>
                  <a:gd name="T36" fmla="*/ 124 w 300"/>
                  <a:gd name="T37" fmla="*/ 180 h 380"/>
                  <a:gd name="T38" fmla="*/ 116 w 300"/>
                  <a:gd name="T39" fmla="*/ 176 h 380"/>
                  <a:gd name="T40" fmla="*/ 112 w 300"/>
                  <a:gd name="T41" fmla="*/ 162 h 380"/>
                  <a:gd name="T42" fmla="*/ 114 w 300"/>
                  <a:gd name="T43" fmla="*/ 140 h 380"/>
                  <a:gd name="T44" fmla="*/ 128 w 300"/>
                  <a:gd name="T45" fmla="*/ 136 h 380"/>
                  <a:gd name="T46" fmla="*/ 132 w 300"/>
                  <a:gd name="T47" fmla="*/ 122 h 380"/>
                  <a:gd name="T48" fmla="*/ 118 w 300"/>
                  <a:gd name="T49" fmla="*/ 100 h 380"/>
                  <a:gd name="T50" fmla="*/ 84 w 300"/>
                  <a:gd name="T51" fmla="*/ 108 h 380"/>
                  <a:gd name="T52" fmla="*/ 78 w 300"/>
                  <a:gd name="T53" fmla="*/ 86 h 380"/>
                  <a:gd name="T54" fmla="*/ 86 w 300"/>
                  <a:gd name="T55" fmla="*/ 70 h 380"/>
                  <a:gd name="T56" fmla="*/ 128 w 300"/>
                  <a:gd name="T57" fmla="*/ 68 h 380"/>
                  <a:gd name="T58" fmla="*/ 152 w 300"/>
                  <a:gd name="T59" fmla="*/ 72 h 380"/>
                  <a:gd name="T60" fmla="*/ 168 w 300"/>
                  <a:gd name="T61" fmla="*/ 72 h 380"/>
                  <a:gd name="T62" fmla="*/ 196 w 300"/>
                  <a:gd name="T63" fmla="*/ 88 h 380"/>
                  <a:gd name="T64" fmla="*/ 196 w 300"/>
                  <a:gd name="T65" fmla="*/ 72 h 380"/>
                  <a:gd name="T66" fmla="*/ 214 w 300"/>
                  <a:gd name="T67" fmla="*/ 36 h 380"/>
                  <a:gd name="T68" fmla="*/ 218 w 300"/>
                  <a:gd name="T69" fmla="*/ 16 h 380"/>
                  <a:gd name="T70" fmla="*/ 238 w 300"/>
                  <a:gd name="T71" fmla="*/ 6 h 380"/>
                  <a:gd name="T72" fmla="*/ 258 w 300"/>
                  <a:gd name="T73" fmla="*/ 4 h 380"/>
                  <a:gd name="T74" fmla="*/ 278 w 300"/>
                  <a:gd name="T75" fmla="*/ 6 h 380"/>
                  <a:gd name="T76" fmla="*/ 300 w 300"/>
                  <a:gd name="T77" fmla="*/ 16 h 380"/>
                  <a:gd name="T78" fmla="*/ 286 w 300"/>
                  <a:gd name="T79" fmla="*/ 50 h 380"/>
                  <a:gd name="T80" fmla="*/ 276 w 300"/>
                  <a:gd name="T81" fmla="*/ 96 h 380"/>
                  <a:gd name="T82" fmla="*/ 268 w 300"/>
                  <a:gd name="T83" fmla="*/ 128 h 380"/>
                  <a:gd name="T84" fmla="*/ 268 w 300"/>
                  <a:gd name="T85" fmla="*/ 142 h 380"/>
                  <a:gd name="T86" fmla="*/ 264 w 300"/>
                  <a:gd name="T87" fmla="*/ 178 h 380"/>
                  <a:gd name="T88" fmla="*/ 240 w 300"/>
                  <a:gd name="T89" fmla="*/ 208 h 380"/>
                  <a:gd name="T90" fmla="*/ 218 w 300"/>
                  <a:gd name="T91" fmla="*/ 242 h 380"/>
                  <a:gd name="T92" fmla="*/ 206 w 300"/>
                  <a:gd name="T93" fmla="*/ 260 h 380"/>
                  <a:gd name="T94" fmla="*/ 202 w 300"/>
                  <a:gd name="T95" fmla="*/ 300 h 380"/>
                  <a:gd name="T96" fmla="*/ 184 w 300"/>
                  <a:gd name="T97" fmla="*/ 338 h 380"/>
                  <a:gd name="T98" fmla="*/ 172 w 300"/>
                  <a:gd name="T99" fmla="*/ 344 h 380"/>
                  <a:gd name="T100" fmla="*/ 146 w 300"/>
                  <a:gd name="T101" fmla="*/ 370 h 380"/>
                  <a:gd name="T102" fmla="*/ 134 w 300"/>
                  <a:gd name="T103" fmla="*/ 372 h 380"/>
                  <a:gd name="T104" fmla="*/ 128 w 300"/>
                  <a:gd name="T105" fmla="*/ 360 h 380"/>
                  <a:gd name="T106" fmla="*/ 128 w 300"/>
                  <a:gd name="T107" fmla="*/ 352 h 380"/>
                  <a:gd name="T108" fmla="*/ 112 w 300"/>
                  <a:gd name="T109" fmla="*/ 356 h 380"/>
                  <a:gd name="T110" fmla="*/ 104 w 300"/>
                  <a:gd name="T111" fmla="*/ 364 h 380"/>
                  <a:gd name="T112" fmla="*/ 92 w 300"/>
                  <a:gd name="T113" fmla="*/ 372 h 380"/>
                  <a:gd name="T114" fmla="*/ 78 w 300"/>
                  <a:gd name="T115" fmla="*/ 360 h 380"/>
                  <a:gd name="T116" fmla="*/ 74 w 300"/>
                  <a:gd name="T117" fmla="*/ 356 h 380"/>
                  <a:gd name="T118" fmla="*/ 64 w 300"/>
                  <a:gd name="T119" fmla="*/ 356 h 380"/>
                  <a:gd name="T120" fmla="*/ 38 w 300"/>
                  <a:gd name="T121" fmla="*/ 376 h 380"/>
                  <a:gd name="T122" fmla="*/ 26 w 300"/>
                  <a:gd name="T123" fmla="*/ 364 h 380"/>
                  <a:gd name="T124" fmla="*/ 0 w 300"/>
                  <a:gd name="T125" fmla="*/ 3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0" h="380">
                    <a:moveTo>
                      <a:pt x="0" y="332"/>
                    </a:moveTo>
                    <a:lnTo>
                      <a:pt x="0" y="332"/>
                    </a:lnTo>
                    <a:lnTo>
                      <a:pt x="6" y="324"/>
                    </a:lnTo>
                    <a:lnTo>
                      <a:pt x="12" y="314"/>
                    </a:lnTo>
                    <a:lnTo>
                      <a:pt x="12" y="314"/>
                    </a:lnTo>
                    <a:lnTo>
                      <a:pt x="20" y="314"/>
                    </a:lnTo>
                    <a:lnTo>
                      <a:pt x="22" y="318"/>
                    </a:lnTo>
                    <a:lnTo>
                      <a:pt x="24" y="324"/>
                    </a:lnTo>
                    <a:lnTo>
                      <a:pt x="32" y="322"/>
                    </a:lnTo>
                    <a:lnTo>
                      <a:pt x="32" y="322"/>
                    </a:lnTo>
                    <a:lnTo>
                      <a:pt x="32" y="312"/>
                    </a:lnTo>
                    <a:lnTo>
                      <a:pt x="32" y="312"/>
                    </a:lnTo>
                    <a:lnTo>
                      <a:pt x="34" y="310"/>
                    </a:lnTo>
                    <a:lnTo>
                      <a:pt x="32" y="304"/>
                    </a:lnTo>
                    <a:lnTo>
                      <a:pt x="24" y="302"/>
                    </a:lnTo>
                    <a:lnTo>
                      <a:pt x="24" y="302"/>
                    </a:lnTo>
                    <a:lnTo>
                      <a:pt x="24" y="298"/>
                    </a:lnTo>
                    <a:lnTo>
                      <a:pt x="24" y="290"/>
                    </a:lnTo>
                    <a:lnTo>
                      <a:pt x="24" y="284"/>
                    </a:lnTo>
                    <a:lnTo>
                      <a:pt x="22" y="284"/>
                    </a:lnTo>
                    <a:lnTo>
                      <a:pt x="16" y="284"/>
                    </a:lnTo>
                    <a:lnTo>
                      <a:pt x="16" y="284"/>
                    </a:lnTo>
                    <a:lnTo>
                      <a:pt x="20" y="278"/>
                    </a:lnTo>
                    <a:lnTo>
                      <a:pt x="20" y="274"/>
                    </a:lnTo>
                    <a:lnTo>
                      <a:pt x="20" y="262"/>
                    </a:lnTo>
                    <a:lnTo>
                      <a:pt x="20" y="262"/>
                    </a:lnTo>
                    <a:lnTo>
                      <a:pt x="32" y="262"/>
                    </a:lnTo>
                    <a:lnTo>
                      <a:pt x="32" y="262"/>
                    </a:lnTo>
                    <a:lnTo>
                      <a:pt x="34" y="264"/>
                    </a:lnTo>
                    <a:lnTo>
                      <a:pt x="36" y="264"/>
                    </a:lnTo>
                    <a:lnTo>
                      <a:pt x="36" y="264"/>
                    </a:lnTo>
                    <a:lnTo>
                      <a:pt x="48" y="264"/>
                    </a:lnTo>
                    <a:lnTo>
                      <a:pt x="52" y="262"/>
                    </a:lnTo>
                    <a:lnTo>
                      <a:pt x="56" y="258"/>
                    </a:lnTo>
                    <a:lnTo>
                      <a:pt x="56" y="258"/>
                    </a:lnTo>
                    <a:lnTo>
                      <a:pt x="56" y="244"/>
                    </a:lnTo>
                    <a:lnTo>
                      <a:pt x="58" y="242"/>
                    </a:lnTo>
                    <a:lnTo>
                      <a:pt x="64" y="242"/>
                    </a:lnTo>
                    <a:lnTo>
                      <a:pt x="64" y="242"/>
                    </a:lnTo>
                    <a:lnTo>
                      <a:pt x="74" y="254"/>
                    </a:lnTo>
                    <a:lnTo>
                      <a:pt x="76" y="260"/>
                    </a:lnTo>
                    <a:lnTo>
                      <a:pt x="74" y="264"/>
                    </a:lnTo>
                    <a:lnTo>
                      <a:pt x="74" y="264"/>
                    </a:lnTo>
                    <a:lnTo>
                      <a:pt x="78" y="262"/>
                    </a:lnTo>
                    <a:lnTo>
                      <a:pt x="84" y="264"/>
                    </a:lnTo>
                    <a:lnTo>
                      <a:pt x="88" y="264"/>
                    </a:lnTo>
                    <a:lnTo>
                      <a:pt x="92" y="264"/>
                    </a:lnTo>
                    <a:lnTo>
                      <a:pt x="92" y="264"/>
                    </a:lnTo>
                    <a:lnTo>
                      <a:pt x="102" y="260"/>
                    </a:lnTo>
                    <a:lnTo>
                      <a:pt x="104" y="254"/>
                    </a:lnTo>
                    <a:lnTo>
                      <a:pt x="104" y="254"/>
                    </a:lnTo>
                    <a:lnTo>
                      <a:pt x="106" y="262"/>
                    </a:lnTo>
                    <a:lnTo>
                      <a:pt x="112" y="270"/>
                    </a:lnTo>
                    <a:lnTo>
                      <a:pt x="114" y="272"/>
                    </a:lnTo>
                    <a:lnTo>
                      <a:pt x="114" y="272"/>
                    </a:lnTo>
                    <a:lnTo>
                      <a:pt x="118" y="270"/>
                    </a:lnTo>
                    <a:lnTo>
                      <a:pt x="124" y="260"/>
                    </a:lnTo>
                    <a:lnTo>
                      <a:pt x="124" y="260"/>
                    </a:lnTo>
                    <a:lnTo>
                      <a:pt x="124" y="254"/>
                    </a:lnTo>
                    <a:lnTo>
                      <a:pt x="126" y="244"/>
                    </a:lnTo>
                    <a:lnTo>
                      <a:pt x="126" y="244"/>
                    </a:lnTo>
                    <a:lnTo>
                      <a:pt x="132" y="238"/>
                    </a:lnTo>
                    <a:lnTo>
                      <a:pt x="132" y="234"/>
                    </a:lnTo>
                    <a:lnTo>
                      <a:pt x="128" y="232"/>
                    </a:lnTo>
                    <a:lnTo>
                      <a:pt x="128" y="232"/>
                    </a:lnTo>
                    <a:lnTo>
                      <a:pt x="134" y="224"/>
                    </a:lnTo>
                    <a:lnTo>
                      <a:pt x="134" y="220"/>
                    </a:lnTo>
                    <a:lnTo>
                      <a:pt x="132" y="210"/>
                    </a:lnTo>
                    <a:lnTo>
                      <a:pt x="132" y="210"/>
                    </a:lnTo>
                    <a:lnTo>
                      <a:pt x="132" y="206"/>
                    </a:lnTo>
                    <a:lnTo>
                      <a:pt x="134" y="198"/>
                    </a:lnTo>
                    <a:lnTo>
                      <a:pt x="134" y="192"/>
                    </a:lnTo>
                    <a:lnTo>
                      <a:pt x="134" y="186"/>
                    </a:lnTo>
                    <a:lnTo>
                      <a:pt x="134" y="186"/>
                    </a:lnTo>
                    <a:lnTo>
                      <a:pt x="128" y="182"/>
                    </a:lnTo>
                    <a:lnTo>
                      <a:pt x="124" y="180"/>
                    </a:lnTo>
                    <a:lnTo>
                      <a:pt x="124" y="180"/>
                    </a:lnTo>
                    <a:lnTo>
                      <a:pt x="118" y="178"/>
                    </a:lnTo>
                    <a:lnTo>
                      <a:pt x="118" y="176"/>
                    </a:lnTo>
                    <a:lnTo>
                      <a:pt x="116" y="176"/>
                    </a:lnTo>
                    <a:lnTo>
                      <a:pt x="116" y="176"/>
                    </a:lnTo>
                    <a:lnTo>
                      <a:pt x="112" y="170"/>
                    </a:lnTo>
                    <a:lnTo>
                      <a:pt x="112" y="168"/>
                    </a:lnTo>
                    <a:lnTo>
                      <a:pt x="112" y="162"/>
                    </a:lnTo>
                    <a:lnTo>
                      <a:pt x="114" y="158"/>
                    </a:lnTo>
                    <a:lnTo>
                      <a:pt x="114" y="158"/>
                    </a:lnTo>
                    <a:lnTo>
                      <a:pt x="114" y="148"/>
                    </a:lnTo>
                    <a:lnTo>
                      <a:pt x="114" y="140"/>
                    </a:lnTo>
                    <a:lnTo>
                      <a:pt x="116" y="138"/>
                    </a:lnTo>
                    <a:lnTo>
                      <a:pt x="116" y="138"/>
                    </a:lnTo>
                    <a:lnTo>
                      <a:pt x="126" y="136"/>
                    </a:lnTo>
                    <a:lnTo>
                      <a:pt x="128" y="136"/>
                    </a:lnTo>
                    <a:lnTo>
                      <a:pt x="132" y="128"/>
                    </a:lnTo>
                    <a:lnTo>
                      <a:pt x="132" y="128"/>
                    </a:lnTo>
                    <a:lnTo>
                      <a:pt x="132" y="126"/>
                    </a:lnTo>
                    <a:lnTo>
                      <a:pt x="132" y="122"/>
                    </a:lnTo>
                    <a:lnTo>
                      <a:pt x="128" y="116"/>
                    </a:lnTo>
                    <a:lnTo>
                      <a:pt x="128" y="116"/>
                    </a:lnTo>
                    <a:lnTo>
                      <a:pt x="124" y="102"/>
                    </a:lnTo>
                    <a:lnTo>
                      <a:pt x="118" y="100"/>
                    </a:lnTo>
                    <a:lnTo>
                      <a:pt x="112" y="100"/>
                    </a:lnTo>
                    <a:lnTo>
                      <a:pt x="112" y="100"/>
                    </a:lnTo>
                    <a:lnTo>
                      <a:pt x="98" y="102"/>
                    </a:lnTo>
                    <a:lnTo>
                      <a:pt x="84" y="108"/>
                    </a:lnTo>
                    <a:lnTo>
                      <a:pt x="84" y="108"/>
                    </a:lnTo>
                    <a:lnTo>
                      <a:pt x="84" y="98"/>
                    </a:lnTo>
                    <a:lnTo>
                      <a:pt x="78" y="86"/>
                    </a:lnTo>
                    <a:lnTo>
                      <a:pt x="78" y="86"/>
                    </a:lnTo>
                    <a:lnTo>
                      <a:pt x="84" y="82"/>
                    </a:lnTo>
                    <a:lnTo>
                      <a:pt x="84" y="76"/>
                    </a:lnTo>
                    <a:lnTo>
                      <a:pt x="86" y="70"/>
                    </a:lnTo>
                    <a:lnTo>
                      <a:pt x="86" y="70"/>
                    </a:lnTo>
                    <a:lnTo>
                      <a:pt x="92" y="68"/>
                    </a:lnTo>
                    <a:lnTo>
                      <a:pt x="106" y="68"/>
                    </a:lnTo>
                    <a:lnTo>
                      <a:pt x="128" y="68"/>
                    </a:lnTo>
                    <a:lnTo>
                      <a:pt x="128" y="68"/>
                    </a:lnTo>
                    <a:lnTo>
                      <a:pt x="138" y="68"/>
                    </a:lnTo>
                    <a:lnTo>
                      <a:pt x="144" y="70"/>
                    </a:lnTo>
                    <a:lnTo>
                      <a:pt x="144" y="70"/>
                    </a:lnTo>
                    <a:lnTo>
                      <a:pt x="152" y="72"/>
                    </a:lnTo>
                    <a:lnTo>
                      <a:pt x="154" y="72"/>
                    </a:lnTo>
                    <a:lnTo>
                      <a:pt x="158" y="72"/>
                    </a:lnTo>
                    <a:lnTo>
                      <a:pt x="158" y="72"/>
                    </a:lnTo>
                    <a:lnTo>
                      <a:pt x="168" y="72"/>
                    </a:lnTo>
                    <a:lnTo>
                      <a:pt x="182" y="76"/>
                    </a:lnTo>
                    <a:lnTo>
                      <a:pt x="192" y="82"/>
                    </a:lnTo>
                    <a:lnTo>
                      <a:pt x="196" y="88"/>
                    </a:lnTo>
                    <a:lnTo>
                      <a:pt x="196" y="88"/>
                    </a:lnTo>
                    <a:lnTo>
                      <a:pt x="198" y="86"/>
                    </a:lnTo>
                    <a:lnTo>
                      <a:pt x="198" y="80"/>
                    </a:lnTo>
                    <a:lnTo>
                      <a:pt x="196" y="72"/>
                    </a:lnTo>
                    <a:lnTo>
                      <a:pt x="196" y="72"/>
                    </a:lnTo>
                    <a:lnTo>
                      <a:pt x="202" y="64"/>
                    </a:lnTo>
                    <a:lnTo>
                      <a:pt x="206" y="58"/>
                    </a:lnTo>
                    <a:lnTo>
                      <a:pt x="206" y="58"/>
                    </a:lnTo>
                    <a:lnTo>
                      <a:pt x="214" y="36"/>
                    </a:lnTo>
                    <a:lnTo>
                      <a:pt x="214" y="36"/>
                    </a:lnTo>
                    <a:lnTo>
                      <a:pt x="214" y="20"/>
                    </a:lnTo>
                    <a:lnTo>
                      <a:pt x="214" y="20"/>
                    </a:lnTo>
                    <a:lnTo>
                      <a:pt x="218" y="16"/>
                    </a:lnTo>
                    <a:lnTo>
                      <a:pt x="220" y="8"/>
                    </a:lnTo>
                    <a:lnTo>
                      <a:pt x="220" y="8"/>
                    </a:lnTo>
                    <a:lnTo>
                      <a:pt x="228" y="6"/>
                    </a:lnTo>
                    <a:lnTo>
                      <a:pt x="238" y="6"/>
                    </a:lnTo>
                    <a:lnTo>
                      <a:pt x="238" y="6"/>
                    </a:lnTo>
                    <a:lnTo>
                      <a:pt x="248" y="4"/>
                    </a:lnTo>
                    <a:lnTo>
                      <a:pt x="254" y="0"/>
                    </a:lnTo>
                    <a:lnTo>
                      <a:pt x="258" y="4"/>
                    </a:lnTo>
                    <a:lnTo>
                      <a:pt x="258" y="4"/>
                    </a:lnTo>
                    <a:lnTo>
                      <a:pt x="266" y="6"/>
                    </a:lnTo>
                    <a:lnTo>
                      <a:pt x="278" y="6"/>
                    </a:lnTo>
                    <a:lnTo>
                      <a:pt x="278" y="6"/>
                    </a:lnTo>
                    <a:lnTo>
                      <a:pt x="290" y="6"/>
                    </a:lnTo>
                    <a:lnTo>
                      <a:pt x="296" y="8"/>
                    </a:lnTo>
                    <a:lnTo>
                      <a:pt x="300" y="16"/>
                    </a:lnTo>
                    <a:lnTo>
                      <a:pt x="300" y="16"/>
                    </a:lnTo>
                    <a:lnTo>
                      <a:pt x="296" y="24"/>
                    </a:lnTo>
                    <a:lnTo>
                      <a:pt x="294" y="34"/>
                    </a:lnTo>
                    <a:lnTo>
                      <a:pt x="286" y="50"/>
                    </a:lnTo>
                    <a:lnTo>
                      <a:pt x="286" y="50"/>
                    </a:lnTo>
                    <a:lnTo>
                      <a:pt x="278" y="68"/>
                    </a:lnTo>
                    <a:lnTo>
                      <a:pt x="276" y="86"/>
                    </a:lnTo>
                    <a:lnTo>
                      <a:pt x="276" y="86"/>
                    </a:lnTo>
                    <a:lnTo>
                      <a:pt x="276" y="96"/>
                    </a:lnTo>
                    <a:lnTo>
                      <a:pt x="274" y="108"/>
                    </a:lnTo>
                    <a:lnTo>
                      <a:pt x="274" y="108"/>
                    </a:lnTo>
                    <a:lnTo>
                      <a:pt x="268" y="116"/>
                    </a:lnTo>
                    <a:lnTo>
                      <a:pt x="268" y="128"/>
                    </a:lnTo>
                    <a:lnTo>
                      <a:pt x="268" y="128"/>
                    </a:lnTo>
                    <a:lnTo>
                      <a:pt x="268" y="136"/>
                    </a:lnTo>
                    <a:lnTo>
                      <a:pt x="268" y="142"/>
                    </a:lnTo>
                    <a:lnTo>
                      <a:pt x="268" y="142"/>
                    </a:lnTo>
                    <a:lnTo>
                      <a:pt x="266" y="158"/>
                    </a:lnTo>
                    <a:lnTo>
                      <a:pt x="266" y="158"/>
                    </a:lnTo>
                    <a:lnTo>
                      <a:pt x="264" y="168"/>
                    </a:lnTo>
                    <a:lnTo>
                      <a:pt x="264" y="178"/>
                    </a:lnTo>
                    <a:lnTo>
                      <a:pt x="260" y="186"/>
                    </a:lnTo>
                    <a:lnTo>
                      <a:pt x="254" y="196"/>
                    </a:lnTo>
                    <a:lnTo>
                      <a:pt x="254" y="196"/>
                    </a:lnTo>
                    <a:lnTo>
                      <a:pt x="240" y="208"/>
                    </a:lnTo>
                    <a:lnTo>
                      <a:pt x="234" y="214"/>
                    </a:lnTo>
                    <a:lnTo>
                      <a:pt x="226" y="222"/>
                    </a:lnTo>
                    <a:lnTo>
                      <a:pt x="226" y="222"/>
                    </a:lnTo>
                    <a:lnTo>
                      <a:pt x="218" y="242"/>
                    </a:lnTo>
                    <a:lnTo>
                      <a:pt x="218" y="242"/>
                    </a:lnTo>
                    <a:lnTo>
                      <a:pt x="210" y="250"/>
                    </a:lnTo>
                    <a:lnTo>
                      <a:pt x="206" y="258"/>
                    </a:lnTo>
                    <a:lnTo>
                      <a:pt x="206" y="260"/>
                    </a:lnTo>
                    <a:lnTo>
                      <a:pt x="206" y="260"/>
                    </a:lnTo>
                    <a:lnTo>
                      <a:pt x="202" y="282"/>
                    </a:lnTo>
                    <a:lnTo>
                      <a:pt x="202" y="300"/>
                    </a:lnTo>
                    <a:lnTo>
                      <a:pt x="202" y="300"/>
                    </a:lnTo>
                    <a:lnTo>
                      <a:pt x="202" y="310"/>
                    </a:lnTo>
                    <a:lnTo>
                      <a:pt x="196" y="322"/>
                    </a:lnTo>
                    <a:lnTo>
                      <a:pt x="192" y="330"/>
                    </a:lnTo>
                    <a:lnTo>
                      <a:pt x="184" y="338"/>
                    </a:lnTo>
                    <a:lnTo>
                      <a:pt x="184" y="338"/>
                    </a:lnTo>
                    <a:lnTo>
                      <a:pt x="178" y="340"/>
                    </a:lnTo>
                    <a:lnTo>
                      <a:pt x="172" y="344"/>
                    </a:lnTo>
                    <a:lnTo>
                      <a:pt x="172" y="344"/>
                    </a:lnTo>
                    <a:lnTo>
                      <a:pt x="168" y="350"/>
                    </a:lnTo>
                    <a:lnTo>
                      <a:pt x="158" y="354"/>
                    </a:lnTo>
                    <a:lnTo>
                      <a:pt x="158" y="354"/>
                    </a:lnTo>
                    <a:lnTo>
                      <a:pt x="146" y="370"/>
                    </a:lnTo>
                    <a:lnTo>
                      <a:pt x="146" y="370"/>
                    </a:lnTo>
                    <a:lnTo>
                      <a:pt x="144" y="372"/>
                    </a:lnTo>
                    <a:lnTo>
                      <a:pt x="138" y="372"/>
                    </a:lnTo>
                    <a:lnTo>
                      <a:pt x="134" y="372"/>
                    </a:lnTo>
                    <a:lnTo>
                      <a:pt x="132" y="376"/>
                    </a:lnTo>
                    <a:lnTo>
                      <a:pt x="132" y="376"/>
                    </a:lnTo>
                    <a:lnTo>
                      <a:pt x="128" y="366"/>
                    </a:lnTo>
                    <a:lnTo>
                      <a:pt x="128" y="360"/>
                    </a:lnTo>
                    <a:lnTo>
                      <a:pt x="132" y="356"/>
                    </a:lnTo>
                    <a:lnTo>
                      <a:pt x="132" y="356"/>
                    </a:lnTo>
                    <a:lnTo>
                      <a:pt x="132" y="354"/>
                    </a:lnTo>
                    <a:lnTo>
                      <a:pt x="128" y="352"/>
                    </a:lnTo>
                    <a:lnTo>
                      <a:pt x="128" y="352"/>
                    </a:lnTo>
                    <a:lnTo>
                      <a:pt x="124" y="352"/>
                    </a:lnTo>
                    <a:lnTo>
                      <a:pt x="116" y="354"/>
                    </a:lnTo>
                    <a:lnTo>
                      <a:pt x="112" y="356"/>
                    </a:lnTo>
                    <a:lnTo>
                      <a:pt x="106" y="354"/>
                    </a:lnTo>
                    <a:lnTo>
                      <a:pt x="106" y="354"/>
                    </a:lnTo>
                    <a:lnTo>
                      <a:pt x="104" y="360"/>
                    </a:lnTo>
                    <a:lnTo>
                      <a:pt x="104" y="364"/>
                    </a:lnTo>
                    <a:lnTo>
                      <a:pt x="104" y="364"/>
                    </a:lnTo>
                    <a:lnTo>
                      <a:pt x="98" y="370"/>
                    </a:lnTo>
                    <a:lnTo>
                      <a:pt x="92" y="372"/>
                    </a:lnTo>
                    <a:lnTo>
                      <a:pt x="92" y="372"/>
                    </a:lnTo>
                    <a:lnTo>
                      <a:pt x="88" y="370"/>
                    </a:lnTo>
                    <a:lnTo>
                      <a:pt x="86" y="366"/>
                    </a:lnTo>
                    <a:lnTo>
                      <a:pt x="84" y="364"/>
                    </a:lnTo>
                    <a:lnTo>
                      <a:pt x="78" y="360"/>
                    </a:lnTo>
                    <a:lnTo>
                      <a:pt x="78" y="360"/>
                    </a:lnTo>
                    <a:lnTo>
                      <a:pt x="78" y="364"/>
                    </a:lnTo>
                    <a:lnTo>
                      <a:pt x="76" y="360"/>
                    </a:lnTo>
                    <a:lnTo>
                      <a:pt x="74" y="356"/>
                    </a:lnTo>
                    <a:lnTo>
                      <a:pt x="66" y="354"/>
                    </a:lnTo>
                    <a:lnTo>
                      <a:pt x="64" y="354"/>
                    </a:lnTo>
                    <a:lnTo>
                      <a:pt x="64" y="356"/>
                    </a:lnTo>
                    <a:lnTo>
                      <a:pt x="64" y="356"/>
                    </a:lnTo>
                    <a:lnTo>
                      <a:pt x="58" y="360"/>
                    </a:lnTo>
                    <a:lnTo>
                      <a:pt x="52" y="364"/>
                    </a:lnTo>
                    <a:lnTo>
                      <a:pt x="52" y="364"/>
                    </a:lnTo>
                    <a:lnTo>
                      <a:pt x="38" y="376"/>
                    </a:lnTo>
                    <a:lnTo>
                      <a:pt x="38" y="376"/>
                    </a:lnTo>
                    <a:lnTo>
                      <a:pt x="34" y="380"/>
                    </a:lnTo>
                    <a:lnTo>
                      <a:pt x="32" y="376"/>
                    </a:lnTo>
                    <a:lnTo>
                      <a:pt x="26" y="364"/>
                    </a:lnTo>
                    <a:lnTo>
                      <a:pt x="26" y="364"/>
                    </a:lnTo>
                    <a:lnTo>
                      <a:pt x="22" y="354"/>
                    </a:lnTo>
                    <a:lnTo>
                      <a:pt x="16" y="350"/>
                    </a:lnTo>
                    <a:lnTo>
                      <a:pt x="0" y="332"/>
                    </a:lnTo>
                    <a:lnTo>
                      <a:pt x="0" y="332"/>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718" name="DEMOCRATIC REPUBLIC OF CONGO"/>
            <p:cNvSpPr>
              <a:spLocks/>
            </p:cNvSpPr>
            <p:nvPr/>
          </p:nvSpPr>
          <p:spPr bwMode="auto">
            <a:xfrm>
              <a:off x="6527430" y="2955502"/>
              <a:ext cx="1010911" cy="988593"/>
            </a:xfrm>
            <a:custGeom>
              <a:avLst/>
              <a:gdLst>
                <a:gd name="T0" fmla="*/ 12 w 758"/>
                <a:gd name="T1" fmla="*/ 456 h 820"/>
                <a:gd name="T2" fmla="*/ 48 w 758"/>
                <a:gd name="T3" fmla="*/ 444 h 820"/>
                <a:gd name="T4" fmla="*/ 80 w 758"/>
                <a:gd name="T5" fmla="*/ 424 h 820"/>
                <a:gd name="T6" fmla="*/ 88 w 758"/>
                <a:gd name="T7" fmla="*/ 450 h 820"/>
                <a:gd name="T8" fmla="*/ 126 w 758"/>
                <a:gd name="T9" fmla="*/ 422 h 820"/>
                <a:gd name="T10" fmla="*/ 154 w 758"/>
                <a:gd name="T11" fmla="*/ 388 h 820"/>
                <a:gd name="T12" fmla="*/ 176 w 758"/>
                <a:gd name="T13" fmla="*/ 320 h 820"/>
                <a:gd name="T14" fmla="*/ 220 w 758"/>
                <a:gd name="T15" fmla="*/ 250 h 820"/>
                <a:gd name="T16" fmla="*/ 230 w 758"/>
                <a:gd name="T17" fmla="*/ 180 h 820"/>
                <a:gd name="T18" fmla="*/ 252 w 758"/>
                <a:gd name="T19" fmla="*/ 96 h 820"/>
                <a:gd name="T20" fmla="*/ 258 w 758"/>
                <a:gd name="T21" fmla="*/ 40 h 820"/>
                <a:gd name="T22" fmla="*/ 292 w 758"/>
                <a:gd name="T23" fmla="*/ 10 h 820"/>
                <a:gd name="T24" fmla="*/ 340 w 758"/>
                <a:gd name="T25" fmla="*/ 40 h 820"/>
                <a:gd name="T26" fmla="*/ 372 w 758"/>
                <a:gd name="T27" fmla="*/ 48 h 820"/>
                <a:gd name="T28" fmla="*/ 412 w 758"/>
                <a:gd name="T29" fmla="*/ 48 h 820"/>
                <a:gd name="T30" fmla="*/ 450 w 758"/>
                <a:gd name="T31" fmla="*/ 28 h 820"/>
                <a:gd name="T32" fmla="*/ 494 w 758"/>
                <a:gd name="T33" fmla="*/ 18 h 820"/>
                <a:gd name="T34" fmla="*/ 526 w 758"/>
                <a:gd name="T35" fmla="*/ 0 h 820"/>
                <a:gd name="T36" fmla="*/ 566 w 758"/>
                <a:gd name="T37" fmla="*/ 10 h 820"/>
                <a:gd name="T38" fmla="*/ 600 w 758"/>
                <a:gd name="T39" fmla="*/ 8 h 820"/>
                <a:gd name="T40" fmla="*/ 646 w 758"/>
                <a:gd name="T41" fmla="*/ 46 h 820"/>
                <a:gd name="T42" fmla="*/ 690 w 758"/>
                <a:gd name="T43" fmla="*/ 34 h 820"/>
                <a:gd name="T44" fmla="*/ 732 w 758"/>
                <a:gd name="T45" fmla="*/ 68 h 820"/>
                <a:gd name="T46" fmla="*/ 746 w 758"/>
                <a:gd name="T47" fmla="*/ 86 h 820"/>
                <a:gd name="T48" fmla="*/ 736 w 758"/>
                <a:gd name="T49" fmla="*/ 122 h 820"/>
                <a:gd name="T50" fmla="*/ 730 w 758"/>
                <a:gd name="T51" fmla="*/ 180 h 820"/>
                <a:gd name="T52" fmla="*/ 702 w 758"/>
                <a:gd name="T53" fmla="*/ 226 h 820"/>
                <a:gd name="T54" fmla="*/ 692 w 758"/>
                <a:gd name="T55" fmla="*/ 292 h 820"/>
                <a:gd name="T56" fmla="*/ 666 w 758"/>
                <a:gd name="T57" fmla="*/ 334 h 820"/>
                <a:gd name="T58" fmla="*/ 680 w 758"/>
                <a:gd name="T59" fmla="*/ 394 h 820"/>
                <a:gd name="T60" fmla="*/ 692 w 758"/>
                <a:gd name="T61" fmla="*/ 476 h 820"/>
                <a:gd name="T62" fmla="*/ 702 w 758"/>
                <a:gd name="T63" fmla="*/ 524 h 820"/>
                <a:gd name="T64" fmla="*/ 664 w 758"/>
                <a:gd name="T65" fmla="*/ 604 h 820"/>
                <a:gd name="T66" fmla="*/ 654 w 758"/>
                <a:gd name="T67" fmla="*/ 656 h 820"/>
                <a:gd name="T68" fmla="*/ 650 w 758"/>
                <a:gd name="T69" fmla="*/ 724 h 820"/>
                <a:gd name="T70" fmla="*/ 682 w 758"/>
                <a:gd name="T71" fmla="*/ 778 h 820"/>
                <a:gd name="T72" fmla="*/ 702 w 758"/>
                <a:gd name="T73" fmla="*/ 820 h 820"/>
                <a:gd name="T74" fmla="*/ 682 w 758"/>
                <a:gd name="T75" fmla="*/ 818 h 820"/>
                <a:gd name="T76" fmla="*/ 650 w 758"/>
                <a:gd name="T77" fmla="*/ 790 h 820"/>
                <a:gd name="T78" fmla="*/ 624 w 758"/>
                <a:gd name="T79" fmla="*/ 774 h 820"/>
                <a:gd name="T80" fmla="*/ 594 w 758"/>
                <a:gd name="T81" fmla="*/ 740 h 820"/>
                <a:gd name="T82" fmla="*/ 544 w 758"/>
                <a:gd name="T83" fmla="*/ 748 h 820"/>
                <a:gd name="T84" fmla="*/ 502 w 758"/>
                <a:gd name="T85" fmla="*/ 730 h 820"/>
                <a:gd name="T86" fmla="*/ 476 w 758"/>
                <a:gd name="T87" fmla="*/ 714 h 820"/>
                <a:gd name="T88" fmla="*/ 452 w 758"/>
                <a:gd name="T89" fmla="*/ 714 h 820"/>
                <a:gd name="T90" fmla="*/ 408 w 758"/>
                <a:gd name="T91" fmla="*/ 724 h 820"/>
                <a:gd name="T92" fmla="*/ 404 w 758"/>
                <a:gd name="T93" fmla="*/ 700 h 820"/>
                <a:gd name="T94" fmla="*/ 382 w 758"/>
                <a:gd name="T95" fmla="*/ 634 h 820"/>
                <a:gd name="T96" fmla="*/ 382 w 758"/>
                <a:gd name="T97" fmla="*/ 562 h 820"/>
                <a:gd name="T98" fmla="*/ 332 w 758"/>
                <a:gd name="T99" fmla="*/ 548 h 820"/>
                <a:gd name="T100" fmla="*/ 318 w 758"/>
                <a:gd name="T101" fmla="*/ 538 h 820"/>
                <a:gd name="T102" fmla="*/ 284 w 758"/>
                <a:gd name="T103" fmla="*/ 564 h 820"/>
                <a:gd name="T104" fmla="*/ 260 w 758"/>
                <a:gd name="T105" fmla="*/ 578 h 820"/>
                <a:gd name="T106" fmla="*/ 232 w 758"/>
                <a:gd name="T107" fmla="*/ 588 h 820"/>
                <a:gd name="T108" fmla="*/ 204 w 758"/>
                <a:gd name="T109" fmla="*/ 574 h 820"/>
                <a:gd name="T110" fmla="*/ 180 w 758"/>
                <a:gd name="T111" fmla="*/ 516 h 820"/>
                <a:gd name="T112" fmla="*/ 96 w 758"/>
                <a:gd name="T113" fmla="*/ 492 h 820"/>
                <a:gd name="T114" fmla="*/ 0 w 758"/>
                <a:gd name="T115" fmla="*/ 48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820">
                  <a:moveTo>
                    <a:pt x="0" y="484"/>
                  </a:moveTo>
                  <a:lnTo>
                    <a:pt x="0" y="484"/>
                  </a:lnTo>
                  <a:lnTo>
                    <a:pt x="6" y="482"/>
                  </a:lnTo>
                  <a:lnTo>
                    <a:pt x="8" y="482"/>
                  </a:lnTo>
                  <a:lnTo>
                    <a:pt x="12" y="480"/>
                  </a:lnTo>
                  <a:lnTo>
                    <a:pt x="12" y="480"/>
                  </a:lnTo>
                  <a:lnTo>
                    <a:pt x="16" y="470"/>
                  </a:lnTo>
                  <a:lnTo>
                    <a:pt x="12" y="456"/>
                  </a:lnTo>
                  <a:lnTo>
                    <a:pt x="12" y="456"/>
                  </a:lnTo>
                  <a:lnTo>
                    <a:pt x="12" y="454"/>
                  </a:lnTo>
                  <a:lnTo>
                    <a:pt x="12" y="452"/>
                  </a:lnTo>
                  <a:lnTo>
                    <a:pt x="20" y="444"/>
                  </a:lnTo>
                  <a:lnTo>
                    <a:pt x="36" y="432"/>
                  </a:lnTo>
                  <a:lnTo>
                    <a:pt x="36" y="432"/>
                  </a:lnTo>
                  <a:lnTo>
                    <a:pt x="40" y="436"/>
                  </a:lnTo>
                  <a:lnTo>
                    <a:pt x="42" y="440"/>
                  </a:lnTo>
                  <a:lnTo>
                    <a:pt x="46" y="442"/>
                  </a:lnTo>
                  <a:lnTo>
                    <a:pt x="48" y="444"/>
                  </a:lnTo>
                  <a:lnTo>
                    <a:pt x="48" y="444"/>
                  </a:lnTo>
                  <a:lnTo>
                    <a:pt x="58" y="440"/>
                  </a:lnTo>
                  <a:lnTo>
                    <a:pt x="58" y="440"/>
                  </a:lnTo>
                  <a:lnTo>
                    <a:pt x="60" y="432"/>
                  </a:lnTo>
                  <a:lnTo>
                    <a:pt x="62" y="426"/>
                  </a:lnTo>
                  <a:lnTo>
                    <a:pt x="62" y="426"/>
                  </a:lnTo>
                  <a:lnTo>
                    <a:pt x="70" y="430"/>
                  </a:lnTo>
                  <a:lnTo>
                    <a:pt x="72" y="426"/>
                  </a:lnTo>
                  <a:lnTo>
                    <a:pt x="80" y="424"/>
                  </a:lnTo>
                  <a:lnTo>
                    <a:pt x="86" y="424"/>
                  </a:lnTo>
                  <a:lnTo>
                    <a:pt x="86" y="424"/>
                  </a:lnTo>
                  <a:lnTo>
                    <a:pt x="88" y="424"/>
                  </a:lnTo>
                  <a:lnTo>
                    <a:pt x="88" y="426"/>
                  </a:lnTo>
                  <a:lnTo>
                    <a:pt x="86" y="432"/>
                  </a:lnTo>
                  <a:lnTo>
                    <a:pt x="86" y="432"/>
                  </a:lnTo>
                  <a:lnTo>
                    <a:pt x="86" y="440"/>
                  </a:lnTo>
                  <a:lnTo>
                    <a:pt x="88" y="450"/>
                  </a:lnTo>
                  <a:lnTo>
                    <a:pt x="88" y="450"/>
                  </a:lnTo>
                  <a:lnTo>
                    <a:pt x="90" y="444"/>
                  </a:lnTo>
                  <a:lnTo>
                    <a:pt x="96" y="444"/>
                  </a:lnTo>
                  <a:lnTo>
                    <a:pt x="98" y="444"/>
                  </a:lnTo>
                  <a:lnTo>
                    <a:pt x="100" y="444"/>
                  </a:lnTo>
                  <a:lnTo>
                    <a:pt x="100" y="444"/>
                  </a:lnTo>
                  <a:lnTo>
                    <a:pt x="110" y="436"/>
                  </a:lnTo>
                  <a:lnTo>
                    <a:pt x="116" y="426"/>
                  </a:lnTo>
                  <a:lnTo>
                    <a:pt x="116" y="426"/>
                  </a:lnTo>
                  <a:lnTo>
                    <a:pt x="126" y="422"/>
                  </a:lnTo>
                  <a:lnTo>
                    <a:pt x="130" y="416"/>
                  </a:lnTo>
                  <a:lnTo>
                    <a:pt x="130" y="416"/>
                  </a:lnTo>
                  <a:lnTo>
                    <a:pt x="130" y="412"/>
                  </a:lnTo>
                  <a:lnTo>
                    <a:pt x="136" y="410"/>
                  </a:lnTo>
                  <a:lnTo>
                    <a:pt x="142" y="404"/>
                  </a:lnTo>
                  <a:lnTo>
                    <a:pt x="142" y="404"/>
                  </a:lnTo>
                  <a:lnTo>
                    <a:pt x="148" y="402"/>
                  </a:lnTo>
                  <a:lnTo>
                    <a:pt x="152" y="400"/>
                  </a:lnTo>
                  <a:lnTo>
                    <a:pt x="154" y="388"/>
                  </a:lnTo>
                  <a:lnTo>
                    <a:pt x="158" y="374"/>
                  </a:lnTo>
                  <a:lnTo>
                    <a:pt x="158" y="362"/>
                  </a:lnTo>
                  <a:lnTo>
                    <a:pt x="158" y="362"/>
                  </a:lnTo>
                  <a:lnTo>
                    <a:pt x="158" y="334"/>
                  </a:lnTo>
                  <a:lnTo>
                    <a:pt x="158" y="334"/>
                  </a:lnTo>
                  <a:lnTo>
                    <a:pt x="158" y="332"/>
                  </a:lnTo>
                  <a:lnTo>
                    <a:pt x="162" y="328"/>
                  </a:lnTo>
                  <a:lnTo>
                    <a:pt x="176" y="320"/>
                  </a:lnTo>
                  <a:lnTo>
                    <a:pt x="176" y="320"/>
                  </a:lnTo>
                  <a:lnTo>
                    <a:pt x="180" y="308"/>
                  </a:lnTo>
                  <a:lnTo>
                    <a:pt x="184" y="298"/>
                  </a:lnTo>
                  <a:lnTo>
                    <a:pt x="190" y="290"/>
                  </a:lnTo>
                  <a:lnTo>
                    <a:pt x="198" y="280"/>
                  </a:lnTo>
                  <a:lnTo>
                    <a:pt x="198" y="280"/>
                  </a:lnTo>
                  <a:lnTo>
                    <a:pt x="218" y="262"/>
                  </a:lnTo>
                  <a:lnTo>
                    <a:pt x="218" y="262"/>
                  </a:lnTo>
                  <a:lnTo>
                    <a:pt x="220" y="254"/>
                  </a:lnTo>
                  <a:lnTo>
                    <a:pt x="220" y="250"/>
                  </a:lnTo>
                  <a:lnTo>
                    <a:pt x="220" y="238"/>
                  </a:lnTo>
                  <a:lnTo>
                    <a:pt x="220" y="238"/>
                  </a:lnTo>
                  <a:lnTo>
                    <a:pt x="224" y="226"/>
                  </a:lnTo>
                  <a:lnTo>
                    <a:pt x="230" y="216"/>
                  </a:lnTo>
                  <a:lnTo>
                    <a:pt x="230" y="216"/>
                  </a:lnTo>
                  <a:lnTo>
                    <a:pt x="230" y="202"/>
                  </a:lnTo>
                  <a:lnTo>
                    <a:pt x="224" y="190"/>
                  </a:lnTo>
                  <a:lnTo>
                    <a:pt x="224" y="190"/>
                  </a:lnTo>
                  <a:lnTo>
                    <a:pt x="230" y="180"/>
                  </a:lnTo>
                  <a:lnTo>
                    <a:pt x="232" y="168"/>
                  </a:lnTo>
                  <a:lnTo>
                    <a:pt x="232" y="168"/>
                  </a:lnTo>
                  <a:lnTo>
                    <a:pt x="232" y="156"/>
                  </a:lnTo>
                  <a:lnTo>
                    <a:pt x="234" y="140"/>
                  </a:lnTo>
                  <a:lnTo>
                    <a:pt x="234" y="140"/>
                  </a:lnTo>
                  <a:lnTo>
                    <a:pt x="238" y="130"/>
                  </a:lnTo>
                  <a:lnTo>
                    <a:pt x="244" y="118"/>
                  </a:lnTo>
                  <a:lnTo>
                    <a:pt x="252" y="96"/>
                  </a:lnTo>
                  <a:lnTo>
                    <a:pt x="252" y="96"/>
                  </a:lnTo>
                  <a:lnTo>
                    <a:pt x="258" y="86"/>
                  </a:lnTo>
                  <a:lnTo>
                    <a:pt x="252" y="68"/>
                  </a:lnTo>
                  <a:lnTo>
                    <a:pt x="252" y="68"/>
                  </a:lnTo>
                  <a:lnTo>
                    <a:pt x="258" y="56"/>
                  </a:lnTo>
                  <a:lnTo>
                    <a:pt x="258" y="56"/>
                  </a:lnTo>
                  <a:lnTo>
                    <a:pt x="252" y="48"/>
                  </a:lnTo>
                  <a:lnTo>
                    <a:pt x="252" y="48"/>
                  </a:lnTo>
                  <a:lnTo>
                    <a:pt x="252" y="46"/>
                  </a:lnTo>
                  <a:lnTo>
                    <a:pt x="258" y="40"/>
                  </a:lnTo>
                  <a:lnTo>
                    <a:pt x="260" y="40"/>
                  </a:lnTo>
                  <a:lnTo>
                    <a:pt x="262" y="38"/>
                  </a:lnTo>
                  <a:lnTo>
                    <a:pt x="262" y="38"/>
                  </a:lnTo>
                  <a:lnTo>
                    <a:pt x="270" y="28"/>
                  </a:lnTo>
                  <a:lnTo>
                    <a:pt x="274" y="20"/>
                  </a:lnTo>
                  <a:lnTo>
                    <a:pt x="274" y="20"/>
                  </a:lnTo>
                  <a:lnTo>
                    <a:pt x="284" y="14"/>
                  </a:lnTo>
                  <a:lnTo>
                    <a:pt x="292" y="10"/>
                  </a:lnTo>
                  <a:lnTo>
                    <a:pt x="292" y="10"/>
                  </a:lnTo>
                  <a:lnTo>
                    <a:pt x="302" y="14"/>
                  </a:lnTo>
                  <a:lnTo>
                    <a:pt x="310" y="18"/>
                  </a:lnTo>
                  <a:lnTo>
                    <a:pt x="310" y="18"/>
                  </a:lnTo>
                  <a:lnTo>
                    <a:pt x="314" y="20"/>
                  </a:lnTo>
                  <a:lnTo>
                    <a:pt x="322" y="24"/>
                  </a:lnTo>
                  <a:lnTo>
                    <a:pt x="330" y="38"/>
                  </a:lnTo>
                  <a:lnTo>
                    <a:pt x="330" y="38"/>
                  </a:lnTo>
                  <a:lnTo>
                    <a:pt x="332" y="40"/>
                  </a:lnTo>
                  <a:lnTo>
                    <a:pt x="340" y="40"/>
                  </a:lnTo>
                  <a:lnTo>
                    <a:pt x="350" y="40"/>
                  </a:lnTo>
                  <a:lnTo>
                    <a:pt x="350" y="40"/>
                  </a:lnTo>
                  <a:lnTo>
                    <a:pt x="354" y="46"/>
                  </a:lnTo>
                  <a:lnTo>
                    <a:pt x="358" y="46"/>
                  </a:lnTo>
                  <a:lnTo>
                    <a:pt x="358" y="46"/>
                  </a:lnTo>
                  <a:lnTo>
                    <a:pt x="360" y="46"/>
                  </a:lnTo>
                  <a:lnTo>
                    <a:pt x="368" y="48"/>
                  </a:lnTo>
                  <a:lnTo>
                    <a:pt x="368" y="48"/>
                  </a:lnTo>
                  <a:lnTo>
                    <a:pt x="372" y="48"/>
                  </a:lnTo>
                  <a:lnTo>
                    <a:pt x="378" y="48"/>
                  </a:lnTo>
                  <a:lnTo>
                    <a:pt x="378" y="48"/>
                  </a:lnTo>
                  <a:lnTo>
                    <a:pt x="390" y="50"/>
                  </a:lnTo>
                  <a:lnTo>
                    <a:pt x="390" y="50"/>
                  </a:lnTo>
                  <a:lnTo>
                    <a:pt x="398" y="54"/>
                  </a:lnTo>
                  <a:lnTo>
                    <a:pt x="408" y="54"/>
                  </a:lnTo>
                  <a:lnTo>
                    <a:pt x="408" y="54"/>
                  </a:lnTo>
                  <a:lnTo>
                    <a:pt x="410" y="50"/>
                  </a:lnTo>
                  <a:lnTo>
                    <a:pt x="412" y="48"/>
                  </a:lnTo>
                  <a:lnTo>
                    <a:pt x="418" y="38"/>
                  </a:lnTo>
                  <a:lnTo>
                    <a:pt x="422" y="28"/>
                  </a:lnTo>
                  <a:lnTo>
                    <a:pt x="424" y="26"/>
                  </a:lnTo>
                  <a:lnTo>
                    <a:pt x="428" y="24"/>
                  </a:lnTo>
                  <a:lnTo>
                    <a:pt x="428" y="24"/>
                  </a:lnTo>
                  <a:lnTo>
                    <a:pt x="434" y="26"/>
                  </a:lnTo>
                  <a:lnTo>
                    <a:pt x="440" y="28"/>
                  </a:lnTo>
                  <a:lnTo>
                    <a:pt x="444" y="34"/>
                  </a:lnTo>
                  <a:lnTo>
                    <a:pt x="450" y="28"/>
                  </a:lnTo>
                  <a:lnTo>
                    <a:pt x="450" y="28"/>
                  </a:lnTo>
                  <a:lnTo>
                    <a:pt x="472" y="24"/>
                  </a:lnTo>
                  <a:lnTo>
                    <a:pt x="480" y="18"/>
                  </a:lnTo>
                  <a:lnTo>
                    <a:pt x="484" y="14"/>
                  </a:lnTo>
                  <a:lnTo>
                    <a:pt x="486" y="10"/>
                  </a:lnTo>
                  <a:lnTo>
                    <a:pt x="486" y="10"/>
                  </a:lnTo>
                  <a:lnTo>
                    <a:pt x="490" y="10"/>
                  </a:lnTo>
                  <a:lnTo>
                    <a:pt x="492" y="14"/>
                  </a:lnTo>
                  <a:lnTo>
                    <a:pt x="494" y="18"/>
                  </a:lnTo>
                  <a:lnTo>
                    <a:pt x="500" y="20"/>
                  </a:lnTo>
                  <a:lnTo>
                    <a:pt x="500" y="20"/>
                  </a:lnTo>
                  <a:lnTo>
                    <a:pt x="514" y="18"/>
                  </a:lnTo>
                  <a:lnTo>
                    <a:pt x="520" y="14"/>
                  </a:lnTo>
                  <a:lnTo>
                    <a:pt x="524" y="8"/>
                  </a:lnTo>
                  <a:lnTo>
                    <a:pt x="524" y="8"/>
                  </a:lnTo>
                  <a:lnTo>
                    <a:pt x="524" y="6"/>
                  </a:lnTo>
                  <a:lnTo>
                    <a:pt x="526" y="0"/>
                  </a:lnTo>
                  <a:lnTo>
                    <a:pt x="526" y="0"/>
                  </a:lnTo>
                  <a:lnTo>
                    <a:pt x="532" y="0"/>
                  </a:lnTo>
                  <a:lnTo>
                    <a:pt x="540" y="6"/>
                  </a:lnTo>
                  <a:lnTo>
                    <a:pt x="540" y="6"/>
                  </a:lnTo>
                  <a:lnTo>
                    <a:pt x="544" y="8"/>
                  </a:lnTo>
                  <a:lnTo>
                    <a:pt x="546" y="6"/>
                  </a:lnTo>
                  <a:lnTo>
                    <a:pt x="554" y="6"/>
                  </a:lnTo>
                  <a:lnTo>
                    <a:pt x="556" y="6"/>
                  </a:lnTo>
                  <a:lnTo>
                    <a:pt x="556" y="6"/>
                  </a:lnTo>
                  <a:lnTo>
                    <a:pt x="566" y="10"/>
                  </a:lnTo>
                  <a:lnTo>
                    <a:pt x="566" y="10"/>
                  </a:lnTo>
                  <a:lnTo>
                    <a:pt x="572" y="14"/>
                  </a:lnTo>
                  <a:lnTo>
                    <a:pt x="580" y="14"/>
                  </a:lnTo>
                  <a:lnTo>
                    <a:pt x="580" y="14"/>
                  </a:lnTo>
                  <a:lnTo>
                    <a:pt x="584" y="10"/>
                  </a:lnTo>
                  <a:lnTo>
                    <a:pt x="586" y="10"/>
                  </a:lnTo>
                  <a:lnTo>
                    <a:pt x="594" y="8"/>
                  </a:lnTo>
                  <a:lnTo>
                    <a:pt x="600" y="8"/>
                  </a:lnTo>
                  <a:lnTo>
                    <a:pt x="600" y="8"/>
                  </a:lnTo>
                  <a:lnTo>
                    <a:pt x="610" y="18"/>
                  </a:lnTo>
                  <a:lnTo>
                    <a:pt x="614" y="20"/>
                  </a:lnTo>
                  <a:lnTo>
                    <a:pt x="620" y="24"/>
                  </a:lnTo>
                  <a:lnTo>
                    <a:pt x="620" y="24"/>
                  </a:lnTo>
                  <a:lnTo>
                    <a:pt x="620" y="28"/>
                  </a:lnTo>
                  <a:lnTo>
                    <a:pt x="624" y="34"/>
                  </a:lnTo>
                  <a:lnTo>
                    <a:pt x="624" y="34"/>
                  </a:lnTo>
                  <a:lnTo>
                    <a:pt x="636" y="40"/>
                  </a:lnTo>
                  <a:lnTo>
                    <a:pt x="646" y="46"/>
                  </a:lnTo>
                  <a:lnTo>
                    <a:pt x="652" y="40"/>
                  </a:lnTo>
                  <a:lnTo>
                    <a:pt x="652" y="40"/>
                  </a:lnTo>
                  <a:lnTo>
                    <a:pt x="662" y="36"/>
                  </a:lnTo>
                  <a:lnTo>
                    <a:pt x="670" y="38"/>
                  </a:lnTo>
                  <a:lnTo>
                    <a:pt x="670" y="38"/>
                  </a:lnTo>
                  <a:lnTo>
                    <a:pt x="676" y="40"/>
                  </a:lnTo>
                  <a:lnTo>
                    <a:pt x="682" y="40"/>
                  </a:lnTo>
                  <a:lnTo>
                    <a:pt x="686" y="38"/>
                  </a:lnTo>
                  <a:lnTo>
                    <a:pt x="690" y="34"/>
                  </a:lnTo>
                  <a:lnTo>
                    <a:pt x="690" y="34"/>
                  </a:lnTo>
                  <a:lnTo>
                    <a:pt x="690" y="28"/>
                  </a:lnTo>
                  <a:lnTo>
                    <a:pt x="692" y="28"/>
                  </a:lnTo>
                  <a:lnTo>
                    <a:pt x="702" y="38"/>
                  </a:lnTo>
                  <a:lnTo>
                    <a:pt x="710" y="54"/>
                  </a:lnTo>
                  <a:lnTo>
                    <a:pt x="710" y="54"/>
                  </a:lnTo>
                  <a:lnTo>
                    <a:pt x="716" y="56"/>
                  </a:lnTo>
                  <a:lnTo>
                    <a:pt x="726" y="64"/>
                  </a:lnTo>
                  <a:lnTo>
                    <a:pt x="732" y="68"/>
                  </a:lnTo>
                  <a:lnTo>
                    <a:pt x="732" y="74"/>
                  </a:lnTo>
                  <a:lnTo>
                    <a:pt x="732" y="76"/>
                  </a:lnTo>
                  <a:lnTo>
                    <a:pt x="732" y="76"/>
                  </a:lnTo>
                  <a:lnTo>
                    <a:pt x="736" y="76"/>
                  </a:lnTo>
                  <a:lnTo>
                    <a:pt x="742" y="78"/>
                  </a:lnTo>
                  <a:lnTo>
                    <a:pt x="744" y="80"/>
                  </a:lnTo>
                  <a:lnTo>
                    <a:pt x="744" y="80"/>
                  </a:lnTo>
                  <a:lnTo>
                    <a:pt x="746" y="86"/>
                  </a:lnTo>
                  <a:lnTo>
                    <a:pt x="746" y="86"/>
                  </a:lnTo>
                  <a:lnTo>
                    <a:pt x="744" y="90"/>
                  </a:lnTo>
                  <a:lnTo>
                    <a:pt x="742" y="96"/>
                  </a:lnTo>
                  <a:lnTo>
                    <a:pt x="742" y="96"/>
                  </a:lnTo>
                  <a:lnTo>
                    <a:pt x="742" y="104"/>
                  </a:lnTo>
                  <a:lnTo>
                    <a:pt x="744" y="108"/>
                  </a:lnTo>
                  <a:lnTo>
                    <a:pt x="744" y="108"/>
                  </a:lnTo>
                  <a:lnTo>
                    <a:pt x="742" y="116"/>
                  </a:lnTo>
                  <a:lnTo>
                    <a:pt x="736" y="122"/>
                  </a:lnTo>
                  <a:lnTo>
                    <a:pt x="736" y="122"/>
                  </a:lnTo>
                  <a:lnTo>
                    <a:pt x="744" y="130"/>
                  </a:lnTo>
                  <a:lnTo>
                    <a:pt x="750" y="132"/>
                  </a:lnTo>
                  <a:lnTo>
                    <a:pt x="758" y="136"/>
                  </a:lnTo>
                  <a:lnTo>
                    <a:pt x="758" y="140"/>
                  </a:lnTo>
                  <a:lnTo>
                    <a:pt x="758" y="142"/>
                  </a:lnTo>
                  <a:lnTo>
                    <a:pt x="758" y="142"/>
                  </a:lnTo>
                  <a:lnTo>
                    <a:pt x="756" y="152"/>
                  </a:lnTo>
                  <a:lnTo>
                    <a:pt x="746" y="160"/>
                  </a:lnTo>
                  <a:lnTo>
                    <a:pt x="730" y="180"/>
                  </a:lnTo>
                  <a:lnTo>
                    <a:pt x="730" y="180"/>
                  </a:lnTo>
                  <a:lnTo>
                    <a:pt x="720" y="188"/>
                  </a:lnTo>
                  <a:lnTo>
                    <a:pt x="706" y="198"/>
                  </a:lnTo>
                  <a:lnTo>
                    <a:pt x="706" y="198"/>
                  </a:lnTo>
                  <a:lnTo>
                    <a:pt x="706" y="208"/>
                  </a:lnTo>
                  <a:lnTo>
                    <a:pt x="706" y="210"/>
                  </a:lnTo>
                  <a:lnTo>
                    <a:pt x="706" y="216"/>
                  </a:lnTo>
                  <a:lnTo>
                    <a:pt x="706" y="216"/>
                  </a:lnTo>
                  <a:lnTo>
                    <a:pt x="702" y="226"/>
                  </a:lnTo>
                  <a:lnTo>
                    <a:pt x="696" y="238"/>
                  </a:lnTo>
                  <a:lnTo>
                    <a:pt x="696" y="238"/>
                  </a:lnTo>
                  <a:lnTo>
                    <a:pt x="696" y="254"/>
                  </a:lnTo>
                  <a:lnTo>
                    <a:pt x="696" y="254"/>
                  </a:lnTo>
                  <a:lnTo>
                    <a:pt x="692" y="278"/>
                  </a:lnTo>
                  <a:lnTo>
                    <a:pt x="692" y="278"/>
                  </a:lnTo>
                  <a:lnTo>
                    <a:pt x="692" y="288"/>
                  </a:lnTo>
                  <a:lnTo>
                    <a:pt x="692" y="292"/>
                  </a:lnTo>
                  <a:lnTo>
                    <a:pt x="692" y="292"/>
                  </a:lnTo>
                  <a:lnTo>
                    <a:pt x="686" y="298"/>
                  </a:lnTo>
                  <a:lnTo>
                    <a:pt x="680" y="304"/>
                  </a:lnTo>
                  <a:lnTo>
                    <a:pt x="680" y="304"/>
                  </a:lnTo>
                  <a:lnTo>
                    <a:pt x="676" y="310"/>
                  </a:lnTo>
                  <a:lnTo>
                    <a:pt x="676" y="314"/>
                  </a:lnTo>
                  <a:lnTo>
                    <a:pt x="676" y="328"/>
                  </a:lnTo>
                  <a:lnTo>
                    <a:pt x="676" y="328"/>
                  </a:lnTo>
                  <a:lnTo>
                    <a:pt x="674" y="332"/>
                  </a:lnTo>
                  <a:lnTo>
                    <a:pt x="666" y="334"/>
                  </a:lnTo>
                  <a:lnTo>
                    <a:pt x="666" y="334"/>
                  </a:lnTo>
                  <a:lnTo>
                    <a:pt x="664" y="342"/>
                  </a:lnTo>
                  <a:lnTo>
                    <a:pt x="666" y="348"/>
                  </a:lnTo>
                  <a:lnTo>
                    <a:pt x="674" y="360"/>
                  </a:lnTo>
                  <a:lnTo>
                    <a:pt x="674" y="360"/>
                  </a:lnTo>
                  <a:lnTo>
                    <a:pt x="676" y="370"/>
                  </a:lnTo>
                  <a:lnTo>
                    <a:pt x="680" y="374"/>
                  </a:lnTo>
                  <a:lnTo>
                    <a:pt x="680" y="374"/>
                  </a:lnTo>
                  <a:lnTo>
                    <a:pt x="680" y="394"/>
                  </a:lnTo>
                  <a:lnTo>
                    <a:pt x="680" y="394"/>
                  </a:lnTo>
                  <a:lnTo>
                    <a:pt x="680" y="404"/>
                  </a:lnTo>
                  <a:lnTo>
                    <a:pt x="682" y="414"/>
                  </a:lnTo>
                  <a:lnTo>
                    <a:pt x="686" y="424"/>
                  </a:lnTo>
                  <a:lnTo>
                    <a:pt x="686" y="432"/>
                  </a:lnTo>
                  <a:lnTo>
                    <a:pt x="686" y="432"/>
                  </a:lnTo>
                  <a:lnTo>
                    <a:pt x="686" y="444"/>
                  </a:lnTo>
                  <a:lnTo>
                    <a:pt x="686" y="454"/>
                  </a:lnTo>
                  <a:lnTo>
                    <a:pt x="692" y="476"/>
                  </a:lnTo>
                  <a:lnTo>
                    <a:pt x="692" y="476"/>
                  </a:lnTo>
                  <a:lnTo>
                    <a:pt x="694" y="482"/>
                  </a:lnTo>
                  <a:lnTo>
                    <a:pt x="692" y="484"/>
                  </a:lnTo>
                  <a:lnTo>
                    <a:pt x="690" y="494"/>
                  </a:lnTo>
                  <a:lnTo>
                    <a:pt x="690" y="494"/>
                  </a:lnTo>
                  <a:lnTo>
                    <a:pt x="692" y="506"/>
                  </a:lnTo>
                  <a:lnTo>
                    <a:pt x="694" y="520"/>
                  </a:lnTo>
                  <a:lnTo>
                    <a:pt x="694" y="520"/>
                  </a:lnTo>
                  <a:lnTo>
                    <a:pt x="702" y="524"/>
                  </a:lnTo>
                  <a:lnTo>
                    <a:pt x="710" y="532"/>
                  </a:lnTo>
                  <a:lnTo>
                    <a:pt x="716" y="538"/>
                  </a:lnTo>
                  <a:lnTo>
                    <a:pt x="722" y="548"/>
                  </a:lnTo>
                  <a:lnTo>
                    <a:pt x="722" y="548"/>
                  </a:lnTo>
                  <a:lnTo>
                    <a:pt x="732" y="572"/>
                  </a:lnTo>
                  <a:lnTo>
                    <a:pt x="742" y="592"/>
                  </a:lnTo>
                  <a:lnTo>
                    <a:pt x="742" y="592"/>
                  </a:lnTo>
                  <a:lnTo>
                    <a:pt x="664" y="604"/>
                  </a:lnTo>
                  <a:lnTo>
                    <a:pt x="664" y="604"/>
                  </a:lnTo>
                  <a:lnTo>
                    <a:pt x="666" y="612"/>
                  </a:lnTo>
                  <a:lnTo>
                    <a:pt x="666" y="616"/>
                  </a:lnTo>
                  <a:lnTo>
                    <a:pt x="662" y="624"/>
                  </a:lnTo>
                  <a:lnTo>
                    <a:pt x="652" y="632"/>
                  </a:lnTo>
                  <a:lnTo>
                    <a:pt x="646" y="642"/>
                  </a:lnTo>
                  <a:lnTo>
                    <a:pt x="646" y="642"/>
                  </a:lnTo>
                  <a:lnTo>
                    <a:pt x="650" y="642"/>
                  </a:lnTo>
                  <a:lnTo>
                    <a:pt x="652" y="646"/>
                  </a:lnTo>
                  <a:lnTo>
                    <a:pt x="654" y="656"/>
                  </a:lnTo>
                  <a:lnTo>
                    <a:pt x="654" y="674"/>
                  </a:lnTo>
                  <a:lnTo>
                    <a:pt x="654" y="674"/>
                  </a:lnTo>
                  <a:lnTo>
                    <a:pt x="654" y="686"/>
                  </a:lnTo>
                  <a:lnTo>
                    <a:pt x="654" y="698"/>
                  </a:lnTo>
                  <a:lnTo>
                    <a:pt x="654" y="698"/>
                  </a:lnTo>
                  <a:lnTo>
                    <a:pt x="654" y="700"/>
                  </a:lnTo>
                  <a:lnTo>
                    <a:pt x="652" y="708"/>
                  </a:lnTo>
                  <a:lnTo>
                    <a:pt x="652" y="708"/>
                  </a:lnTo>
                  <a:lnTo>
                    <a:pt x="650" y="724"/>
                  </a:lnTo>
                  <a:lnTo>
                    <a:pt x="650" y="724"/>
                  </a:lnTo>
                  <a:lnTo>
                    <a:pt x="646" y="736"/>
                  </a:lnTo>
                  <a:lnTo>
                    <a:pt x="646" y="740"/>
                  </a:lnTo>
                  <a:lnTo>
                    <a:pt x="650" y="750"/>
                  </a:lnTo>
                  <a:lnTo>
                    <a:pt x="650" y="750"/>
                  </a:lnTo>
                  <a:lnTo>
                    <a:pt x="666" y="770"/>
                  </a:lnTo>
                  <a:lnTo>
                    <a:pt x="666" y="770"/>
                  </a:lnTo>
                  <a:lnTo>
                    <a:pt x="680" y="776"/>
                  </a:lnTo>
                  <a:lnTo>
                    <a:pt x="682" y="778"/>
                  </a:lnTo>
                  <a:lnTo>
                    <a:pt x="690" y="776"/>
                  </a:lnTo>
                  <a:lnTo>
                    <a:pt x="690" y="776"/>
                  </a:lnTo>
                  <a:lnTo>
                    <a:pt x="692" y="770"/>
                  </a:lnTo>
                  <a:lnTo>
                    <a:pt x="702" y="766"/>
                  </a:lnTo>
                  <a:lnTo>
                    <a:pt x="702" y="766"/>
                  </a:lnTo>
                  <a:lnTo>
                    <a:pt x="702" y="808"/>
                  </a:lnTo>
                  <a:lnTo>
                    <a:pt x="702" y="808"/>
                  </a:lnTo>
                  <a:lnTo>
                    <a:pt x="702" y="818"/>
                  </a:lnTo>
                  <a:lnTo>
                    <a:pt x="702" y="820"/>
                  </a:lnTo>
                  <a:lnTo>
                    <a:pt x="702" y="820"/>
                  </a:lnTo>
                  <a:lnTo>
                    <a:pt x="702" y="820"/>
                  </a:lnTo>
                  <a:lnTo>
                    <a:pt x="696" y="820"/>
                  </a:lnTo>
                  <a:lnTo>
                    <a:pt x="694" y="818"/>
                  </a:lnTo>
                  <a:lnTo>
                    <a:pt x="696" y="816"/>
                  </a:lnTo>
                  <a:lnTo>
                    <a:pt x="696" y="816"/>
                  </a:lnTo>
                  <a:lnTo>
                    <a:pt x="694" y="814"/>
                  </a:lnTo>
                  <a:lnTo>
                    <a:pt x="692" y="816"/>
                  </a:lnTo>
                  <a:lnTo>
                    <a:pt x="682" y="818"/>
                  </a:lnTo>
                  <a:lnTo>
                    <a:pt x="674" y="820"/>
                  </a:lnTo>
                  <a:lnTo>
                    <a:pt x="670" y="820"/>
                  </a:lnTo>
                  <a:lnTo>
                    <a:pt x="666" y="816"/>
                  </a:lnTo>
                  <a:lnTo>
                    <a:pt x="666" y="816"/>
                  </a:lnTo>
                  <a:lnTo>
                    <a:pt x="664" y="808"/>
                  </a:lnTo>
                  <a:lnTo>
                    <a:pt x="662" y="800"/>
                  </a:lnTo>
                  <a:lnTo>
                    <a:pt x="662" y="800"/>
                  </a:lnTo>
                  <a:lnTo>
                    <a:pt x="654" y="798"/>
                  </a:lnTo>
                  <a:lnTo>
                    <a:pt x="650" y="790"/>
                  </a:lnTo>
                  <a:lnTo>
                    <a:pt x="650" y="790"/>
                  </a:lnTo>
                  <a:lnTo>
                    <a:pt x="650" y="780"/>
                  </a:lnTo>
                  <a:lnTo>
                    <a:pt x="646" y="778"/>
                  </a:lnTo>
                  <a:lnTo>
                    <a:pt x="640" y="778"/>
                  </a:lnTo>
                  <a:lnTo>
                    <a:pt x="640" y="778"/>
                  </a:lnTo>
                  <a:lnTo>
                    <a:pt x="636" y="778"/>
                  </a:lnTo>
                  <a:lnTo>
                    <a:pt x="634" y="776"/>
                  </a:lnTo>
                  <a:lnTo>
                    <a:pt x="624" y="774"/>
                  </a:lnTo>
                  <a:lnTo>
                    <a:pt x="624" y="774"/>
                  </a:lnTo>
                  <a:lnTo>
                    <a:pt x="620" y="774"/>
                  </a:lnTo>
                  <a:lnTo>
                    <a:pt x="614" y="770"/>
                  </a:lnTo>
                  <a:lnTo>
                    <a:pt x="612" y="766"/>
                  </a:lnTo>
                  <a:lnTo>
                    <a:pt x="612" y="766"/>
                  </a:lnTo>
                  <a:lnTo>
                    <a:pt x="610" y="760"/>
                  </a:lnTo>
                  <a:lnTo>
                    <a:pt x="606" y="754"/>
                  </a:lnTo>
                  <a:lnTo>
                    <a:pt x="606" y="754"/>
                  </a:lnTo>
                  <a:lnTo>
                    <a:pt x="596" y="740"/>
                  </a:lnTo>
                  <a:lnTo>
                    <a:pt x="594" y="740"/>
                  </a:lnTo>
                  <a:lnTo>
                    <a:pt x="592" y="748"/>
                  </a:lnTo>
                  <a:lnTo>
                    <a:pt x="592" y="748"/>
                  </a:lnTo>
                  <a:lnTo>
                    <a:pt x="584" y="754"/>
                  </a:lnTo>
                  <a:lnTo>
                    <a:pt x="580" y="758"/>
                  </a:lnTo>
                  <a:lnTo>
                    <a:pt x="562" y="754"/>
                  </a:lnTo>
                  <a:lnTo>
                    <a:pt x="562" y="754"/>
                  </a:lnTo>
                  <a:lnTo>
                    <a:pt x="554" y="754"/>
                  </a:lnTo>
                  <a:lnTo>
                    <a:pt x="544" y="748"/>
                  </a:lnTo>
                  <a:lnTo>
                    <a:pt x="544" y="748"/>
                  </a:lnTo>
                  <a:lnTo>
                    <a:pt x="534" y="748"/>
                  </a:lnTo>
                  <a:lnTo>
                    <a:pt x="534" y="748"/>
                  </a:lnTo>
                  <a:lnTo>
                    <a:pt x="530" y="746"/>
                  </a:lnTo>
                  <a:lnTo>
                    <a:pt x="524" y="738"/>
                  </a:lnTo>
                  <a:lnTo>
                    <a:pt x="524" y="734"/>
                  </a:lnTo>
                  <a:lnTo>
                    <a:pt x="524" y="724"/>
                  </a:lnTo>
                  <a:lnTo>
                    <a:pt x="524" y="724"/>
                  </a:lnTo>
                  <a:lnTo>
                    <a:pt x="502" y="730"/>
                  </a:lnTo>
                  <a:lnTo>
                    <a:pt x="502" y="730"/>
                  </a:lnTo>
                  <a:lnTo>
                    <a:pt x="492" y="734"/>
                  </a:lnTo>
                  <a:lnTo>
                    <a:pt x="484" y="734"/>
                  </a:lnTo>
                  <a:lnTo>
                    <a:pt x="484" y="734"/>
                  </a:lnTo>
                  <a:lnTo>
                    <a:pt x="486" y="726"/>
                  </a:lnTo>
                  <a:lnTo>
                    <a:pt x="486" y="720"/>
                  </a:lnTo>
                  <a:lnTo>
                    <a:pt x="484" y="718"/>
                  </a:lnTo>
                  <a:lnTo>
                    <a:pt x="484" y="718"/>
                  </a:lnTo>
                  <a:lnTo>
                    <a:pt x="476" y="718"/>
                  </a:lnTo>
                  <a:lnTo>
                    <a:pt x="476" y="714"/>
                  </a:lnTo>
                  <a:lnTo>
                    <a:pt x="476" y="714"/>
                  </a:lnTo>
                  <a:lnTo>
                    <a:pt x="476" y="714"/>
                  </a:lnTo>
                  <a:lnTo>
                    <a:pt x="474" y="710"/>
                  </a:lnTo>
                  <a:lnTo>
                    <a:pt x="472" y="710"/>
                  </a:lnTo>
                  <a:lnTo>
                    <a:pt x="466" y="710"/>
                  </a:lnTo>
                  <a:lnTo>
                    <a:pt x="466" y="710"/>
                  </a:lnTo>
                  <a:lnTo>
                    <a:pt x="462" y="714"/>
                  </a:lnTo>
                  <a:lnTo>
                    <a:pt x="452" y="714"/>
                  </a:lnTo>
                  <a:lnTo>
                    <a:pt x="452" y="714"/>
                  </a:lnTo>
                  <a:lnTo>
                    <a:pt x="448" y="714"/>
                  </a:lnTo>
                  <a:lnTo>
                    <a:pt x="438" y="718"/>
                  </a:lnTo>
                  <a:lnTo>
                    <a:pt x="438" y="718"/>
                  </a:lnTo>
                  <a:lnTo>
                    <a:pt x="432" y="718"/>
                  </a:lnTo>
                  <a:lnTo>
                    <a:pt x="422" y="718"/>
                  </a:lnTo>
                  <a:lnTo>
                    <a:pt x="422" y="718"/>
                  </a:lnTo>
                  <a:lnTo>
                    <a:pt x="412" y="718"/>
                  </a:lnTo>
                  <a:lnTo>
                    <a:pt x="412" y="718"/>
                  </a:lnTo>
                  <a:lnTo>
                    <a:pt x="408" y="724"/>
                  </a:lnTo>
                  <a:lnTo>
                    <a:pt x="404" y="724"/>
                  </a:lnTo>
                  <a:lnTo>
                    <a:pt x="400" y="726"/>
                  </a:lnTo>
                  <a:lnTo>
                    <a:pt x="400" y="726"/>
                  </a:lnTo>
                  <a:lnTo>
                    <a:pt x="400" y="720"/>
                  </a:lnTo>
                  <a:lnTo>
                    <a:pt x="398" y="714"/>
                  </a:lnTo>
                  <a:lnTo>
                    <a:pt x="398" y="714"/>
                  </a:lnTo>
                  <a:lnTo>
                    <a:pt x="398" y="708"/>
                  </a:lnTo>
                  <a:lnTo>
                    <a:pt x="398" y="708"/>
                  </a:lnTo>
                  <a:lnTo>
                    <a:pt x="404" y="700"/>
                  </a:lnTo>
                  <a:lnTo>
                    <a:pt x="404" y="700"/>
                  </a:lnTo>
                  <a:lnTo>
                    <a:pt x="404" y="694"/>
                  </a:lnTo>
                  <a:lnTo>
                    <a:pt x="400" y="684"/>
                  </a:lnTo>
                  <a:lnTo>
                    <a:pt x="398" y="672"/>
                  </a:lnTo>
                  <a:lnTo>
                    <a:pt x="394" y="666"/>
                  </a:lnTo>
                  <a:lnTo>
                    <a:pt x="394" y="666"/>
                  </a:lnTo>
                  <a:lnTo>
                    <a:pt x="384" y="652"/>
                  </a:lnTo>
                  <a:lnTo>
                    <a:pt x="382" y="644"/>
                  </a:lnTo>
                  <a:lnTo>
                    <a:pt x="382" y="634"/>
                  </a:lnTo>
                  <a:lnTo>
                    <a:pt x="382" y="634"/>
                  </a:lnTo>
                  <a:lnTo>
                    <a:pt x="384" y="614"/>
                  </a:lnTo>
                  <a:lnTo>
                    <a:pt x="390" y="604"/>
                  </a:lnTo>
                  <a:lnTo>
                    <a:pt x="384" y="596"/>
                  </a:lnTo>
                  <a:lnTo>
                    <a:pt x="384" y="596"/>
                  </a:lnTo>
                  <a:lnTo>
                    <a:pt x="382" y="586"/>
                  </a:lnTo>
                  <a:lnTo>
                    <a:pt x="380" y="578"/>
                  </a:lnTo>
                  <a:lnTo>
                    <a:pt x="380" y="578"/>
                  </a:lnTo>
                  <a:lnTo>
                    <a:pt x="382" y="562"/>
                  </a:lnTo>
                  <a:lnTo>
                    <a:pt x="382" y="562"/>
                  </a:lnTo>
                  <a:lnTo>
                    <a:pt x="382" y="556"/>
                  </a:lnTo>
                  <a:lnTo>
                    <a:pt x="380" y="552"/>
                  </a:lnTo>
                  <a:lnTo>
                    <a:pt x="370" y="548"/>
                  </a:lnTo>
                  <a:lnTo>
                    <a:pt x="370" y="548"/>
                  </a:lnTo>
                  <a:lnTo>
                    <a:pt x="344" y="552"/>
                  </a:lnTo>
                  <a:lnTo>
                    <a:pt x="344" y="552"/>
                  </a:lnTo>
                  <a:lnTo>
                    <a:pt x="338" y="552"/>
                  </a:lnTo>
                  <a:lnTo>
                    <a:pt x="332" y="548"/>
                  </a:lnTo>
                  <a:lnTo>
                    <a:pt x="338" y="534"/>
                  </a:lnTo>
                  <a:lnTo>
                    <a:pt x="338" y="534"/>
                  </a:lnTo>
                  <a:lnTo>
                    <a:pt x="330" y="534"/>
                  </a:lnTo>
                  <a:lnTo>
                    <a:pt x="324" y="534"/>
                  </a:lnTo>
                  <a:lnTo>
                    <a:pt x="324" y="534"/>
                  </a:lnTo>
                  <a:lnTo>
                    <a:pt x="324" y="536"/>
                  </a:lnTo>
                  <a:lnTo>
                    <a:pt x="322" y="538"/>
                  </a:lnTo>
                  <a:lnTo>
                    <a:pt x="322" y="538"/>
                  </a:lnTo>
                  <a:lnTo>
                    <a:pt x="318" y="538"/>
                  </a:lnTo>
                  <a:lnTo>
                    <a:pt x="310" y="538"/>
                  </a:lnTo>
                  <a:lnTo>
                    <a:pt x="292" y="538"/>
                  </a:lnTo>
                  <a:lnTo>
                    <a:pt x="292" y="538"/>
                  </a:lnTo>
                  <a:lnTo>
                    <a:pt x="290" y="546"/>
                  </a:lnTo>
                  <a:lnTo>
                    <a:pt x="290" y="556"/>
                  </a:lnTo>
                  <a:lnTo>
                    <a:pt x="290" y="556"/>
                  </a:lnTo>
                  <a:lnTo>
                    <a:pt x="290" y="562"/>
                  </a:lnTo>
                  <a:lnTo>
                    <a:pt x="290" y="564"/>
                  </a:lnTo>
                  <a:lnTo>
                    <a:pt x="284" y="564"/>
                  </a:lnTo>
                  <a:lnTo>
                    <a:pt x="284" y="564"/>
                  </a:lnTo>
                  <a:lnTo>
                    <a:pt x="284" y="574"/>
                  </a:lnTo>
                  <a:lnTo>
                    <a:pt x="284" y="584"/>
                  </a:lnTo>
                  <a:lnTo>
                    <a:pt x="284" y="584"/>
                  </a:lnTo>
                  <a:lnTo>
                    <a:pt x="272" y="584"/>
                  </a:lnTo>
                  <a:lnTo>
                    <a:pt x="264" y="584"/>
                  </a:lnTo>
                  <a:lnTo>
                    <a:pt x="262" y="584"/>
                  </a:lnTo>
                  <a:lnTo>
                    <a:pt x="262" y="584"/>
                  </a:lnTo>
                  <a:lnTo>
                    <a:pt x="260" y="578"/>
                  </a:lnTo>
                  <a:lnTo>
                    <a:pt x="252" y="578"/>
                  </a:lnTo>
                  <a:lnTo>
                    <a:pt x="248" y="584"/>
                  </a:lnTo>
                  <a:lnTo>
                    <a:pt x="248" y="584"/>
                  </a:lnTo>
                  <a:lnTo>
                    <a:pt x="242" y="584"/>
                  </a:lnTo>
                  <a:lnTo>
                    <a:pt x="234" y="586"/>
                  </a:lnTo>
                  <a:lnTo>
                    <a:pt x="234" y="586"/>
                  </a:lnTo>
                  <a:lnTo>
                    <a:pt x="234" y="586"/>
                  </a:lnTo>
                  <a:lnTo>
                    <a:pt x="232" y="588"/>
                  </a:lnTo>
                  <a:lnTo>
                    <a:pt x="232" y="588"/>
                  </a:lnTo>
                  <a:lnTo>
                    <a:pt x="230" y="586"/>
                  </a:lnTo>
                  <a:lnTo>
                    <a:pt x="230" y="586"/>
                  </a:lnTo>
                  <a:lnTo>
                    <a:pt x="224" y="586"/>
                  </a:lnTo>
                  <a:lnTo>
                    <a:pt x="224" y="586"/>
                  </a:lnTo>
                  <a:lnTo>
                    <a:pt x="220" y="586"/>
                  </a:lnTo>
                  <a:lnTo>
                    <a:pt x="214" y="586"/>
                  </a:lnTo>
                  <a:lnTo>
                    <a:pt x="214" y="586"/>
                  </a:lnTo>
                  <a:lnTo>
                    <a:pt x="208" y="584"/>
                  </a:lnTo>
                  <a:lnTo>
                    <a:pt x="204" y="574"/>
                  </a:lnTo>
                  <a:lnTo>
                    <a:pt x="194" y="558"/>
                  </a:lnTo>
                  <a:lnTo>
                    <a:pt x="194" y="558"/>
                  </a:lnTo>
                  <a:lnTo>
                    <a:pt x="190" y="552"/>
                  </a:lnTo>
                  <a:lnTo>
                    <a:pt x="190" y="552"/>
                  </a:lnTo>
                  <a:lnTo>
                    <a:pt x="190" y="546"/>
                  </a:lnTo>
                  <a:lnTo>
                    <a:pt x="190" y="538"/>
                  </a:lnTo>
                  <a:lnTo>
                    <a:pt x="190" y="538"/>
                  </a:lnTo>
                  <a:lnTo>
                    <a:pt x="184" y="530"/>
                  </a:lnTo>
                  <a:lnTo>
                    <a:pt x="180" y="516"/>
                  </a:lnTo>
                  <a:lnTo>
                    <a:pt x="180" y="516"/>
                  </a:lnTo>
                  <a:lnTo>
                    <a:pt x="178" y="496"/>
                  </a:lnTo>
                  <a:lnTo>
                    <a:pt x="178" y="496"/>
                  </a:lnTo>
                  <a:lnTo>
                    <a:pt x="176" y="494"/>
                  </a:lnTo>
                  <a:lnTo>
                    <a:pt x="170" y="492"/>
                  </a:lnTo>
                  <a:lnTo>
                    <a:pt x="162" y="490"/>
                  </a:lnTo>
                  <a:lnTo>
                    <a:pt x="162" y="490"/>
                  </a:lnTo>
                  <a:lnTo>
                    <a:pt x="96" y="492"/>
                  </a:lnTo>
                  <a:lnTo>
                    <a:pt x="96" y="492"/>
                  </a:lnTo>
                  <a:lnTo>
                    <a:pt x="62" y="492"/>
                  </a:lnTo>
                  <a:lnTo>
                    <a:pt x="36" y="490"/>
                  </a:lnTo>
                  <a:lnTo>
                    <a:pt x="36" y="490"/>
                  </a:lnTo>
                  <a:lnTo>
                    <a:pt x="22" y="492"/>
                  </a:lnTo>
                  <a:lnTo>
                    <a:pt x="16" y="494"/>
                  </a:lnTo>
                  <a:lnTo>
                    <a:pt x="12" y="494"/>
                  </a:lnTo>
                  <a:lnTo>
                    <a:pt x="6" y="494"/>
                  </a:lnTo>
                  <a:lnTo>
                    <a:pt x="2" y="492"/>
                  </a:lnTo>
                  <a:lnTo>
                    <a:pt x="0" y="484"/>
                  </a:lnTo>
                  <a:lnTo>
                    <a:pt x="0" y="48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19" name="CHAD"/>
            <p:cNvSpPr>
              <a:spLocks/>
            </p:cNvSpPr>
            <p:nvPr/>
          </p:nvSpPr>
          <p:spPr bwMode="auto">
            <a:xfrm>
              <a:off x="6591445" y="1988611"/>
              <a:ext cx="565470" cy="851154"/>
            </a:xfrm>
            <a:custGeom>
              <a:avLst/>
              <a:gdLst>
                <a:gd name="T0" fmla="*/ 10 w 424"/>
                <a:gd name="T1" fmla="*/ 396 h 706"/>
                <a:gd name="T2" fmla="*/ 20 w 424"/>
                <a:gd name="T3" fmla="*/ 376 h 706"/>
                <a:gd name="T4" fmla="*/ 54 w 424"/>
                <a:gd name="T5" fmla="*/ 324 h 706"/>
                <a:gd name="T6" fmla="*/ 86 w 424"/>
                <a:gd name="T7" fmla="*/ 208 h 706"/>
                <a:gd name="T8" fmla="*/ 100 w 424"/>
                <a:gd name="T9" fmla="*/ 150 h 706"/>
                <a:gd name="T10" fmla="*/ 86 w 424"/>
                <a:gd name="T11" fmla="*/ 122 h 706"/>
                <a:gd name="T12" fmla="*/ 86 w 424"/>
                <a:gd name="T13" fmla="*/ 110 h 706"/>
                <a:gd name="T14" fmla="*/ 70 w 424"/>
                <a:gd name="T15" fmla="*/ 62 h 706"/>
                <a:gd name="T16" fmla="*/ 64 w 424"/>
                <a:gd name="T17" fmla="*/ 18 h 706"/>
                <a:gd name="T18" fmla="*/ 106 w 424"/>
                <a:gd name="T19" fmla="*/ 0 h 706"/>
                <a:gd name="T20" fmla="*/ 242 w 424"/>
                <a:gd name="T21" fmla="*/ 72 h 706"/>
                <a:gd name="T22" fmla="*/ 418 w 424"/>
                <a:gd name="T23" fmla="*/ 178 h 706"/>
                <a:gd name="T24" fmla="*/ 424 w 424"/>
                <a:gd name="T25" fmla="*/ 192 h 706"/>
                <a:gd name="T26" fmla="*/ 404 w 424"/>
                <a:gd name="T27" fmla="*/ 344 h 706"/>
                <a:gd name="T28" fmla="*/ 378 w 424"/>
                <a:gd name="T29" fmla="*/ 366 h 706"/>
                <a:gd name="T30" fmla="*/ 368 w 424"/>
                <a:gd name="T31" fmla="*/ 386 h 706"/>
                <a:gd name="T32" fmla="*/ 358 w 424"/>
                <a:gd name="T33" fmla="*/ 396 h 706"/>
                <a:gd name="T34" fmla="*/ 356 w 424"/>
                <a:gd name="T35" fmla="*/ 422 h 706"/>
                <a:gd name="T36" fmla="*/ 352 w 424"/>
                <a:gd name="T37" fmla="*/ 452 h 706"/>
                <a:gd name="T38" fmla="*/ 342 w 424"/>
                <a:gd name="T39" fmla="*/ 482 h 706"/>
                <a:gd name="T40" fmla="*/ 352 w 424"/>
                <a:gd name="T41" fmla="*/ 480 h 706"/>
                <a:gd name="T42" fmla="*/ 358 w 424"/>
                <a:gd name="T43" fmla="*/ 492 h 706"/>
                <a:gd name="T44" fmla="*/ 364 w 424"/>
                <a:gd name="T45" fmla="*/ 506 h 706"/>
                <a:gd name="T46" fmla="*/ 368 w 424"/>
                <a:gd name="T47" fmla="*/ 530 h 706"/>
                <a:gd name="T48" fmla="*/ 378 w 424"/>
                <a:gd name="T49" fmla="*/ 544 h 706"/>
                <a:gd name="T50" fmla="*/ 358 w 424"/>
                <a:gd name="T51" fmla="*/ 556 h 706"/>
                <a:gd name="T52" fmla="*/ 346 w 424"/>
                <a:gd name="T53" fmla="*/ 562 h 706"/>
                <a:gd name="T54" fmla="*/ 332 w 424"/>
                <a:gd name="T55" fmla="*/ 574 h 706"/>
                <a:gd name="T56" fmla="*/ 322 w 424"/>
                <a:gd name="T57" fmla="*/ 594 h 706"/>
                <a:gd name="T58" fmla="*/ 304 w 424"/>
                <a:gd name="T59" fmla="*/ 614 h 706"/>
                <a:gd name="T60" fmla="*/ 282 w 424"/>
                <a:gd name="T61" fmla="*/ 634 h 706"/>
                <a:gd name="T62" fmla="*/ 262 w 424"/>
                <a:gd name="T63" fmla="*/ 638 h 706"/>
                <a:gd name="T64" fmla="*/ 216 w 424"/>
                <a:gd name="T65" fmla="*/ 648 h 706"/>
                <a:gd name="T66" fmla="*/ 226 w 424"/>
                <a:gd name="T67" fmla="*/ 656 h 706"/>
                <a:gd name="T68" fmla="*/ 210 w 424"/>
                <a:gd name="T69" fmla="*/ 682 h 706"/>
                <a:gd name="T70" fmla="*/ 176 w 424"/>
                <a:gd name="T71" fmla="*/ 688 h 706"/>
                <a:gd name="T72" fmla="*/ 136 w 424"/>
                <a:gd name="T73" fmla="*/ 704 h 706"/>
                <a:gd name="T74" fmla="*/ 126 w 424"/>
                <a:gd name="T75" fmla="*/ 692 h 706"/>
                <a:gd name="T76" fmla="*/ 106 w 424"/>
                <a:gd name="T77" fmla="*/ 704 h 706"/>
                <a:gd name="T78" fmla="*/ 86 w 424"/>
                <a:gd name="T79" fmla="*/ 704 h 706"/>
                <a:gd name="T80" fmla="*/ 66 w 424"/>
                <a:gd name="T81" fmla="*/ 664 h 706"/>
                <a:gd name="T82" fmla="*/ 40 w 424"/>
                <a:gd name="T83" fmla="*/ 636 h 706"/>
                <a:gd name="T84" fmla="*/ 24 w 424"/>
                <a:gd name="T85" fmla="*/ 608 h 706"/>
                <a:gd name="T86" fmla="*/ 40 w 424"/>
                <a:gd name="T87" fmla="*/ 598 h 706"/>
                <a:gd name="T88" fmla="*/ 74 w 424"/>
                <a:gd name="T89" fmla="*/ 598 h 706"/>
                <a:gd name="T90" fmla="*/ 90 w 424"/>
                <a:gd name="T91" fmla="*/ 598 h 706"/>
                <a:gd name="T92" fmla="*/ 64 w 424"/>
                <a:gd name="T93" fmla="*/ 544 h 706"/>
                <a:gd name="T94" fmla="*/ 66 w 424"/>
                <a:gd name="T95" fmla="*/ 514 h 706"/>
                <a:gd name="T96" fmla="*/ 60 w 424"/>
                <a:gd name="T97" fmla="*/ 502 h 706"/>
                <a:gd name="T98" fmla="*/ 52 w 424"/>
                <a:gd name="T99" fmla="*/ 480 h 706"/>
                <a:gd name="T100" fmla="*/ 40 w 424"/>
                <a:gd name="T101" fmla="*/ 464 h 706"/>
                <a:gd name="T102" fmla="*/ 10 w 424"/>
                <a:gd name="T103" fmla="*/ 436 h 706"/>
                <a:gd name="T104" fmla="*/ 0 w 424"/>
                <a:gd name="T105" fmla="*/ 40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4" h="706">
                  <a:moveTo>
                    <a:pt x="0" y="404"/>
                  </a:moveTo>
                  <a:lnTo>
                    <a:pt x="0" y="404"/>
                  </a:lnTo>
                  <a:lnTo>
                    <a:pt x="2" y="400"/>
                  </a:lnTo>
                  <a:lnTo>
                    <a:pt x="10" y="396"/>
                  </a:lnTo>
                  <a:lnTo>
                    <a:pt x="10" y="396"/>
                  </a:lnTo>
                  <a:lnTo>
                    <a:pt x="10" y="394"/>
                  </a:lnTo>
                  <a:lnTo>
                    <a:pt x="12" y="392"/>
                  </a:lnTo>
                  <a:lnTo>
                    <a:pt x="12" y="392"/>
                  </a:lnTo>
                  <a:lnTo>
                    <a:pt x="14" y="384"/>
                  </a:lnTo>
                  <a:lnTo>
                    <a:pt x="20" y="376"/>
                  </a:lnTo>
                  <a:lnTo>
                    <a:pt x="20" y="376"/>
                  </a:lnTo>
                  <a:lnTo>
                    <a:pt x="24" y="364"/>
                  </a:lnTo>
                  <a:lnTo>
                    <a:pt x="34" y="348"/>
                  </a:lnTo>
                  <a:lnTo>
                    <a:pt x="54" y="324"/>
                  </a:lnTo>
                  <a:lnTo>
                    <a:pt x="54" y="324"/>
                  </a:lnTo>
                  <a:lnTo>
                    <a:pt x="74" y="302"/>
                  </a:lnTo>
                  <a:lnTo>
                    <a:pt x="80" y="292"/>
                  </a:lnTo>
                  <a:lnTo>
                    <a:pt x="82" y="280"/>
                  </a:lnTo>
                  <a:lnTo>
                    <a:pt x="82" y="280"/>
                  </a:lnTo>
                  <a:lnTo>
                    <a:pt x="86" y="208"/>
                  </a:lnTo>
                  <a:lnTo>
                    <a:pt x="86" y="208"/>
                  </a:lnTo>
                  <a:lnTo>
                    <a:pt x="90" y="178"/>
                  </a:lnTo>
                  <a:lnTo>
                    <a:pt x="92" y="162"/>
                  </a:lnTo>
                  <a:lnTo>
                    <a:pt x="100" y="150"/>
                  </a:lnTo>
                  <a:lnTo>
                    <a:pt x="100" y="150"/>
                  </a:lnTo>
                  <a:lnTo>
                    <a:pt x="102" y="142"/>
                  </a:lnTo>
                  <a:lnTo>
                    <a:pt x="100" y="138"/>
                  </a:lnTo>
                  <a:lnTo>
                    <a:pt x="92" y="128"/>
                  </a:lnTo>
                  <a:lnTo>
                    <a:pt x="92" y="128"/>
                  </a:lnTo>
                  <a:lnTo>
                    <a:pt x="86" y="122"/>
                  </a:lnTo>
                  <a:lnTo>
                    <a:pt x="86" y="122"/>
                  </a:lnTo>
                  <a:lnTo>
                    <a:pt x="86" y="118"/>
                  </a:lnTo>
                  <a:lnTo>
                    <a:pt x="86" y="116"/>
                  </a:lnTo>
                  <a:lnTo>
                    <a:pt x="86" y="110"/>
                  </a:lnTo>
                  <a:lnTo>
                    <a:pt x="86" y="110"/>
                  </a:lnTo>
                  <a:lnTo>
                    <a:pt x="80" y="100"/>
                  </a:lnTo>
                  <a:lnTo>
                    <a:pt x="74" y="88"/>
                  </a:lnTo>
                  <a:lnTo>
                    <a:pt x="74" y="88"/>
                  </a:lnTo>
                  <a:lnTo>
                    <a:pt x="70" y="76"/>
                  </a:lnTo>
                  <a:lnTo>
                    <a:pt x="70" y="62"/>
                  </a:lnTo>
                  <a:lnTo>
                    <a:pt x="70" y="62"/>
                  </a:lnTo>
                  <a:lnTo>
                    <a:pt x="64" y="28"/>
                  </a:lnTo>
                  <a:lnTo>
                    <a:pt x="64" y="28"/>
                  </a:lnTo>
                  <a:lnTo>
                    <a:pt x="62" y="22"/>
                  </a:lnTo>
                  <a:lnTo>
                    <a:pt x="64" y="18"/>
                  </a:lnTo>
                  <a:lnTo>
                    <a:pt x="64" y="18"/>
                  </a:lnTo>
                  <a:lnTo>
                    <a:pt x="92" y="2"/>
                  </a:lnTo>
                  <a:lnTo>
                    <a:pt x="92" y="2"/>
                  </a:lnTo>
                  <a:lnTo>
                    <a:pt x="102" y="0"/>
                  </a:lnTo>
                  <a:lnTo>
                    <a:pt x="106" y="0"/>
                  </a:lnTo>
                  <a:lnTo>
                    <a:pt x="106" y="0"/>
                  </a:lnTo>
                  <a:lnTo>
                    <a:pt x="130" y="10"/>
                  </a:lnTo>
                  <a:lnTo>
                    <a:pt x="130" y="10"/>
                  </a:lnTo>
                  <a:lnTo>
                    <a:pt x="184" y="42"/>
                  </a:lnTo>
                  <a:lnTo>
                    <a:pt x="242" y="72"/>
                  </a:lnTo>
                  <a:lnTo>
                    <a:pt x="242" y="72"/>
                  </a:lnTo>
                  <a:lnTo>
                    <a:pt x="368" y="142"/>
                  </a:lnTo>
                  <a:lnTo>
                    <a:pt x="368" y="142"/>
                  </a:lnTo>
                  <a:lnTo>
                    <a:pt x="392" y="158"/>
                  </a:lnTo>
                  <a:lnTo>
                    <a:pt x="418" y="178"/>
                  </a:lnTo>
                  <a:lnTo>
                    <a:pt x="418" y="178"/>
                  </a:lnTo>
                  <a:lnTo>
                    <a:pt x="418" y="180"/>
                  </a:lnTo>
                  <a:lnTo>
                    <a:pt x="424" y="182"/>
                  </a:lnTo>
                  <a:lnTo>
                    <a:pt x="424" y="192"/>
                  </a:lnTo>
                  <a:lnTo>
                    <a:pt x="424" y="192"/>
                  </a:lnTo>
                  <a:lnTo>
                    <a:pt x="418" y="230"/>
                  </a:lnTo>
                  <a:lnTo>
                    <a:pt x="418" y="230"/>
                  </a:lnTo>
                  <a:lnTo>
                    <a:pt x="424" y="348"/>
                  </a:lnTo>
                  <a:lnTo>
                    <a:pt x="424" y="348"/>
                  </a:lnTo>
                  <a:lnTo>
                    <a:pt x="404" y="344"/>
                  </a:lnTo>
                  <a:lnTo>
                    <a:pt x="386" y="348"/>
                  </a:lnTo>
                  <a:lnTo>
                    <a:pt x="386" y="348"/>
                  </a:lnTo>
                  <a:lnTo>
                    <a:pt x="378" y="354"/>
                  </a:lnTo>
                  <a:lnTo>
                    <a:pt x="378" y="360"/>
                  </a:lnTo>
                  <a:lnTo>
                    <a:pt x="378" y="366"/>
                  </a:lnTo>
                  <a:lnTo>
                    <a:pt x="378" y="372"/>
                  </a:lnTo>
                  <a:lnTo>
                    <a:pt x="378" y="372"/>
                  </a:lnTo>
                  <a:lnTo>
                    <a:pt x="372" y="384"/>
                  </a:lnTo>
                  <a:lnTo>
                    <a:pt x="372" y="384"/>
                  </a:lnTo>
                  <a:lnTo>
                    <a:pt x="368" y="386"/>
                  </a:lnTo>
                  <a:lnTo>
                    <a:pt x="368" y="392"/>
                  </a:lnTo>
                  <a:lnTo>
                    <a:pt x="368" y="392"/>
                  </a:lnTo>
                  <a:lnTo>
                    <a:pt x="364" y="394"/>
                  </a:lnTo>
                  <a:lnTo>
                    <a:pt x="364" y="394"/>
                  </a:lnTo>
                  <a:lnTo>
                    <a:pt x="358" y="396"/>
                  </a:lnTo>
                  <a:lnTo>
                    <a:pt x="358" y="404"/>
                  </a:lnTo>
                  <a:lnTo>
                    <a:pt x="362" y="410"/>
                  </a:lnTo>
                  <a:lnTo>
                    <a:pt x="364" y="414"/>
                  </a:lnTo>
                  <a:lnTo>
                    <a:pt x="364" y="414"/>
                  </a:lnTo>
                  <a:lnTo>
                    <a:pt x="356" y="422"/>
                  </a:lnTo>
                  <a:lnTo>
                    <a:pt x="348" y="426"/>
                  </a:lnTo>
                  <a:lnTo>
                    <a:pt x="348" y="434"/>
                  </a:lnTo>
                  <a:lnTo>
                    <a:pt x="352" y="446"/>
                  </a:lnTo>
                  <a:lnTo>
                    <a:pt x="352" y="446"/>
                  </a:lnTo>
                  <a:lnTo>
                    <a:pt x="352" y="452"/>
                  </a:lnTo>
                  <a:lnTo>
                    <a:pt x="348" y="460"/>
                  </a:lnTo>
                  <a:lnTo>
                    <a:pt x="336" y="466"/>
                  </a:lnTo>
                  <a:lnTo>
                    <a:pt x="336" y="466"/>
                  </a:lnTo>
                  <a:lnTo>
                    <a:pt x="336" y="474"/>
                  </a:lnTo>
                  <a:lnTo>
                    <a:pt x="342" y="482"/>
                  </a:lnTo>
                  <a:lnTo>
                    <a:pt x="342" y="482"/>
                  </a:lnTo>
                  <a:lnTo>
                    <a:pt x="344" y="482"/>
                  </a:lnTo>
                  <a:lnTo>
                    <a:pt x="346" y="482"/>
                  </a:lnTo>
                  <a:lnTo>
                    <a:pt x="352" y="480"/>
                  </a:lnTo>
                  <a:lnTo>
                    <a:pt x="352" y="480"/>
                  </a:lnTo>
                  <a:lnTo>
                    <a:pt x="358" y="482"/>
                  </a:lnTo>
                  <a:lnTo>
                    <a:pt x="358" y="482"/>
                  </a:lnTo>
                  <a:lnTo>
                    <a:pt x="358" y="486"/>
                  </a:lnTo>
                  <a:lnTo>
                    <a:pt x="358" y="486"/>
                  </a:lnTo>
                  <a:lnTo>
                    <a:pt x="358" y="492"/>
                  </a:lnTo>
                  <a:lnTo>
                    <a:pt x="358" y="500"/>
                  </a:lnTo>
                  <a:lnTo>
                    <a:pt x="362" y="504"/>
                  </a:lnTo>
                  <a:lnTo>
                    <a:pt x="362" y="512"/>
                  </a:lnTo>
                  <a:lnTo>
                    <a:pt x="362" y="512"/>
                  </a:lnTo>
                  <a:lnTo>
                    <a:pt x="364" y="506"/>
                  </a:lnTo>
                  <a:lnTo>
                    <a:pt x="364" y="506"/>
                  </a:lnTo>
                  <a:lnTo>
                    <a:pt x="364" y="514"/>
                  </a:lnTo>
                  <a:lnTo>
                    <a:pt x="364" y="522"/>
                  </a:lnTo>
                  <a:lnTo>
                    <a:pt x="364" y="522"/>
                  </a:lnTo>
                  <a:lnTo>
                    <a:pt x="368" y="530"/>
                  </a:lnTo>
                  <a:lnTo>
                    <a:pt x="372" y="534"/>
                  </a:lnTo>
                  <a:lnTo>
                    <a:pt x="372" y="534"/>
                  </a:lnTo>
                  <a:lnTo>
                    <a:pt x="376" y="540"/>
                  </a:lnTo>
                  <a:lnTo>
                    <a:pt x="378" y="544"/>
                  </a:lnTo>
                  <a:lnTo>
                    <a:pt x="378" y="544"/>
                  </a:lnTo>
                  <a:lnTo>
                    <a:pt x="378" y="548"/>
                  </a:lnTo>
                  <a:lnTo>
                    <a:pt x="376" y="558"/>
                  </a:lnTo>
                  <a:lnTo>
                    <a:pt x="376" y="558"/>
                  </a:lnTo>
                  <a:lnTo>
                    <a:pt x="368" y="556"/>
                  </a:lnTo>
                  <a:lnTo>
                    <a:pt x="358" y="556"/>
                  </a:lnTo>
                  <a:lnTo>
                    <a:pt x="358" y="556"/>
                  </a:lnTo>
                  <a:lnTo>
                    <a:pt x="356" y="556"/>
                  </a:lnTo>
                  <a:lnTo>
                    <a:pt x="352" y="562"/>
                  </a:lnTo>
                  <a:lnTo>
                    <a:pt x="352" y="562"/>
                  </a:lnTo>
                  <a:lnTo>
                    <a:pt x="346" y="562"/>
                  </a:lnTo>
                  <a:lnTo>
                    <a:pt x="344" y="566"/>
                  </a:lnTo>
                  <a:lnTo>
                    <a:pt x="344" y="566"/>
                  </a:lnTo>
                  <a:lnTo>
                    <a:pt x="334" y="568"/>
                  </a:lnTo>
                  <a:lnTo>
                    <a:pt x="332" y="572"/>
                  </a:lnTo>
                  <a:lnTo>
                    <a:pt x="332" y="574"/>
                  </a:lnTo>
                  <a:lnTo>
                    <a:pt x="332" y="574"/>
                  </a:lnTo>
                  <a:lnTo>
                    <a:pt x="332" y="584"/>
                  </a:lnTo>
                  <a:lnTo>
                    <a:pt x="332" y="584"/>
                  </a:lnTo>
                  <a:lnTo>
                    <a:pt x="324" y="588"/>
                  </a:lnTo>
                  <a:lnTo>
                    <a:pt x="322" y="594"/>
                  </a:lnTo>
                  <a:lnTo>
                    <a:pt x="322" y="594"/>
                  </a:lnTo>
                  <a:lnTo>
                    <a:pt x="316" y="598"/>
                  </a:lnTo>
                  <a:lnTo>
                    <a:pt x="308" y="606"/>
                  </a:lnTo>
                  <a:lnTo>
                    <a:pt x="308" y="606"/>
                  </a:lnTo>
                  <a:lnTo>
                    <a:pt x="304" y="614"/>
                  </a:lnTo>
                  <a:lnTo>
                    <a:pt x="296" y="624"/>
                  </a:lnTo>
                  <a:lnTo>
                    <a:pt x="296" y="624"/>
                  </a:lnTo>
                  <a:lnTo>
                    <a:pt x="288" y="626"/>
                  </a:lnTo>
                  <a:lnTo>
                    <a:pt x="282" y="634"/>
                  </a:lnTo>
                  <a:lnTo>
                    <a:pt x="282" y="634"/>
                  </a:lnTo>
                  <a:lnTo>
                    <a:pt x="280" y="636"/>
                  </a:lnTo>
                  <a:lnTo>
                    <a:pt x="274" y="638"/>
                  </a:lnTo>
                  <a:lnTo>
                    <a:pt x="266" y="638"/>
                  </a:lnTo>
                  <a:lnTo>
                    <a:pt x="262" y="638"/>
                  </a:lnTo>
                  <a:lnTo>
                    <a:pt x="262" y="638"/>
                  </a:lnTo>
                  <a:lnTo>
                    <a:pt x="248" y="642"/>
                  </a:lnTo>
                  <a:lnTo>
                    <a:pt x="234" y="642"/>
                  </a:lnTo>
                  <a:lnTo>
                    <a:pt x="234" y="642"/>
                  </a:lnTo>
                  <a:lnTo>
                    <a:pt x="224" y="646"/>
                  </a:lnTo>
                  <a:lnTo>
                    <a:pt x="216" y="648"/>
                  </a:lnTo>
                  <a:lnTo>
                    <a:pt x="216" y="652"/>
                  </a:lnTo>
                  <a:lnTo>
                    <a:pt x="216" y="652"/>
                  </a:lnTo>
                  <a:lnTo>
                    <a:pt x="224" y="654"/>
                  </a:lnTo>
                  <a:lnTo>
                    <a:pt x="226" y="654"/>
                  </a:lnTo>
                  <a:lnTo>
                    <a:pt x="226" y="656"/>
                  </a:lnTo>
                  <a:lnTo>
                    <a:pt x="226" y="656"/>
                  </a:lnTo>
                  <a:lnTo>
                    <a:pt x="222" y="666"/>
                  </a:lnTo>
                  <a:lnTo>
                    <a:pt x="214" y="676"/>
                  </a:lnTo>
                  <a:lnTo>
                    <a:pt x="214" y="676"/>
                  </a:lnTo>
                  <a:lnTo>
                    <a:pt x="210" y="682"/>
                  </a:lnTo>
                  <a:lnTo>
                    <a:pt x="204" y="684"/>
                  </a:lnTo>
                  <a:lnTo>
                    <a:pt x="204" y="684"/>
                  </a:lnTo>
                  <a:lnTo>
                    <a:pt x="194" y="688"/>
                  </a:lnTo>
                  <a:lnTo>
                    <a:pt x="176" y="688"/>
                  </a:lnTo>
                  <a:lnTo>
                    <a:pt x="176" y="688"/>
                  </a:lnTo>
                  <a:lnTo>
                    <a:pt x="166" y="688"/>
                  </a:lnTo>
                  <a:lnTo>
                    <a:pt x="154" y="694"/>
                  </a:lnTo>
                  <a:lnTo>
                    <a:pt x="154" y="694"/>
                  </a:lnTo>
                  <a:lnTo>
                    <a:pt x="142" y="702"/>
                  </a:lnTo>
                  <a:lnTo>
                    <a:pt x="136" y="704"/>
                  </a:lnTo>
                  <a:lnTo>
                    <a:pt x="134" y="706"/>
                  </a:lnTo>
                  <a:lnTo>
                    <a:pt x="134" y="706"/>
                  </a:lnTo>
                  <a:lnTo>
                    <a:pt x="130" y="702"/>
                  </a:lnTo>
                  <a:lnTo>
                    <a:pt x="126" y="692"/>
                  </a:lnTo>
                  <a:lnTo>
                    <a:pt x="126" y="692"/>
                  </a:lnTo>
                  <a:lnTo>
                    <a:pt x="122" y="696"/>
                  </a:lnTo>
                  <a:lnTo>
                    <a:pt x="120" y="702"/>
                  </a:lnTo>
                  <a:lnTo>
                    <a:pt x="120" y="702"/>
                  </a:lnTo>
                  <a:lnTo>
                    <a:pt x="114" y="704"/>
                  </a:lnTo>
                  <a:lnTo>
                    <a:pt x="106" y="704"/>
                  </a:lnTo>
                  <a:lnTo>
                    <a:pt x="106" y="704"/>
                  </a:lnTo>
                  <a:lnTo>
                    <a:pt x="94" y="706"/>
                  </a:lnTo>
                  <a:lnTo>
                    <a:pt x="82" y="706"/>
                  </a:lnTo>
                  <a:lnTo>
                    <a:pt x="82" y="706"/>
                  </a:lnTo>
                  <a:lnTo>
                    <a:pt x="86" y="704"/>
                  </a:lnTo>
                  <a:lnTo>
                    <a:pt x="86" y="702"/>
                  </a:lnTo>
                  <a:lnTo>
                    <a:pt x="80" y="692"/>
                  </a:lnTo>
                  <a:lnTo>
                    <a:pt x="80" y="692"/>
                  </a:lnTo>
                  <a:lnTo>
                    <a:pt x="76" y="676"/>
                  </a:lnTo>
                  <a:lnTo>
                    <a:pt x="66" y="664"/>
                  </a:lnTo>
                  <a:lnTo>
                    <a:pt x="66" y="664"/>
                  </a:lnTo>
                  <a:lnTo>
                    <a:pt x="60" y="654"/>
                  </a:lnTo>
                  <a:lnTo>
                    <a:pt x="50" y="646"/>
                  </a:lnTo>
                  <a:lnTo>
                    <a:pt x="50" y="646"/>
                  </a:lnTo>
                  <a:lnTo>
                    <a:pt x="40" y="636"/>
                  </a:lnTo>
                  <a:lnTo>
                    <a:pt x="34" y="626"/>
                  </a:lnTo>
                  <a:lnTo>
                    <a:pt x="34" y="626"/>
                  </a:lnTo>
                  <a:lnTo>
                    <a:pt x="24" y="622"/>
                  </a:lnTo>
                  <a:lnTo>
                    <a:pt x="22" y="614"/>
                  </a:lnTo>
                  <a:lnTo>
                    <a:pt x="24" y="608"/>
                  </a:lnTo>
                  <a:lnTo>
                    <a:pt x="24" y="608"/>
                  </a:lnTo>
                  <a:lnTo>
                    <a:pt x="32" y="602"/>
                  </a:lnTo>
                  <a:lnTo>
                    <a:pt x="34" y="598"/>
                  </a:lnTo>
                  <a:lnTo>
                    <a:pt x="40" y="598"/>
                  </a:lnTo>
                  <a:lnTo>
                    <a:pt x="40" y="598"/>
                  </a:lnTo>
                  <a:lnTo>
                    <a:pt x="52" y="602"/>
                  </a:lnTo>
                  <a:lnTo>
                    <a:pt x="62" y="602"/>
                  </a:lnTo>
                  <a:lnTo>
                    <a:pt x="66" y="598"/>
                  </a:lnTo>
                  <a:lnTo>
                    <a:pt x="66" y="598"/>
                  </a:lnTo>
                  <a:lnTo>
                    <a:pt x="74" y="598"/>
                  </a:lnTo>
                  <a:lnTo>
                    <a:pt x="80" y="602"/>
                  </a:lnTo>
                  <a:lnTo>
                    <a:pt x="80" y="602"/>
                  </a:lnTo>
                  <a:lnTo>
                    <a:pt x="82" y="602"/>
                  </a:lnTo>
                  <a:lnTo>
                    <a:pt x="90" y="598"/>
                  </a:lnTo>
                  <a:lnTo>
                    <a:pt x="90" y="598"/>
                  </a:lnTo>
                  <a:lnTo>
                    <a:pt x="76" y="588"/>
                  </a:lnTo>
                  <a:lnTo>
                    <a:pt x="70" y="574"/>
                  </a:lnTo>
                  <a:lnTo>
                    <a:pt x="64" y="558"/>
                  </a:lnTo>
                  <a:lnTo>
                    <a:pt x="64" y="544"/>
                  </a:lnTo>
                  <a:lnTo>
                    <a:pt x="64" y="544"/>
                  </a:lnTo>
                  <a:lnTo>
                    <a:pt x="66" y="532"/>
                  </a:lnTo>
                  <a:lnTo>
                    <a:pt x="66" y="532"/>
                  </a:lnTo>
                  <a:lnTo>
                    <a:pt x="64" y="520"/>
                  </a:lnTo>
                  <a:lnTo>
                    <a:pt x="64" y="520"/>
                  </a:lnTo>
                  <a:lnTo>
                    <a:pt x="66" y="514"/>
                  </a:lnTo>
                  <a:lnTo>
                    <a:pt x="64" y="506"/>
                  </a:lnTo>
                  <a:lnTo>
                    <a:pt x="64" y="506"/>
                  </a:lnTo>
                  <a:lnTo>
                    <a:pt x="62" y="504"/>
                  </a:lnTo>
                  <a:lnTo>
                    <a:pt x="60" y="504"/>
                  </a:lnTo>
                  <a:lnTo>
                    <a:pt x="60" y="502"/>
                  </a:lnTo>
                  <a:lnTo>
                    <a:pt x="60" y="502"/>
                  </a:lnTo>
                  <a:lnTo>
                    <a:pt x="60" y="494"/>
                  </a:lnTo>
                  <a:lnTo>
                    <a:pt x="54" y="486"/>
                  </a:lnTo>
                  <a:lnTo>
                    <a:pt x="54" y="486"/>
                  </a:lnTo>
                  <a:lnTo>
                    <a:pt x="52" y="480"/>
                  </a:lnTo>
                  <a:lnTo>
                    <a:pt x="46" y="480"/>
                  </a:lnTo>
                  <a:lnTo>
                    <a:pt x="46" y="480"/>
                  </a:lnTo>
                  <a:lnTo>
                    <a:pt x="42" y="474"/>
                  </a:lnTo>
                  <a:lnTo>
                    <a:pt x="42" y="466"/>
                  </a:lnTo>
                  <a:lnTo>
                    <a:pt x="40" y="464"/>
                  </a:lnTo>
                  <a:lnTo>
                    <a:pt x="32" y="464"/>
                  </a:lnTo>
                  <a:lnTo>
                    <a:pt x="32" y="464"/>
                  </a:lnTo>
                  <a:lnTo>
                    <a:pt x="24" y="462"/>
                  </a:lnTo>
                  <a:lnTo>
                    <a:pt x="20" y="454"/>
                  </a:lnTo>
                  <a:lnTo>
                    <a:pt x="10" y="436"/>
                  </a:lnTo>
                  <a:lnTo>
                    <a:pt x="10" y="436"/>
                  </a:lnTo>
                  <a:lnTo>
                    <a:pt x="6" y="432"/>
                  </a:lnTo>
                  <a:lnTo>
                    <a:pt x="2" y="422"/>
                  </a:lnTo>
                  <a:lnTo>
                    <a:pt x="0" y="404"/>
                  </a:lnTo>
                  <a:lnTo>
                    <a:pt x="0" y="40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20" name="CENTRAL AFRICAN REPUBLIC"/>
            <p:cNvSpPr>
              <a:spLocks/>
            </p:cNvSpPr>
            <p:nvPr/>
          </p:nvSpPr>
          <p:spPr bwMode="auto">
            <a:xfrm>
              <a:off x="6644791" y="2658924"/>
              <a:ext cx="696168" cy="460540"/>
            </a:xfrm>
            <a:custGeom>
              <a:avLst/>
              <a:gdLst>
                <a:gd name="T0" fmla="*/ 14 w 522"/>
                <a:gd name="T1" fmla="*/ 200 h 382"/>
                <a:gd name="T2" fmla="*/ 34 w 522"/>
                <a:gd name="T3" fmla="*/ 160 h 382"/>
                <a:gd name="T4" fmla="*/ 60 w 522"/>
                <a:gd name="T5" fmla="*/ 152 h 382"/>
                <a:gd name="T6" fmla="*/ 82 w 522"/>
                <a:gd name="T7" fmla="*/ 138 h 382"/>
                <a:gd name="T8" fmla="*/ 94 w 522"/>
                <a:gd name="T9" fmla="*/ 150 h 382"/>
                <a:gd name="T10" fmla="*/ 120 w 522"/>
                <a:gd name="T11" fmla="*/ 134 h 382"/>
                <a:gd name="T12" fmla="*/ 164 w 522"/>
                <a:gd name="T13" fmla="*/ 128 h 382"/>
                <a:gd name="T14" fmla="*/ 186 w 522"/>
                <a:gd name="T15" fmla="*/ 100 h 382"/>
                <a:gd name="T16" fmla="*/ 176 w 522"/>
                <a:gd name="T17" fmla="*/ 92 h 382"/>
                <a:gd name="T18" fmla="*/ 204 w 522"/>
                <a:gd name="T19" fmla="*/ 86 h 382"/>
                <a:gd name="T20" fmla="*/ 256 w 522"/>
                <a:gd name="T21" fmla="*/ 66 h 382"/>
                <a:gd name="T22" fmla="*/ 292 w 522"/>
                <a:gd name="T23" fmla="*/ 26 h 382"/>
                <a:gd name="T24" fmla="*/ 312 w 522"/>
                <a:gd name="T25" fmla="*/ 2 h 382"/>
                <a:gd name="T26" fmla="*/ 336 w 522"/>
                <a:gd name="T27" fmla="*/ 2 h 382"/>
                <a:gd name="T28" fmla="*/ 364 w 522"/>
                <a:gd name="T29" fmla="*/ 40 h 382"/>
                <a:gd name="T30" fmla="*/ 364 w 522"/>
                <a:gd name="T31" fmla="*/ 78 h 382"/>
                <a:gd name="T32" fmla="*/ 364 w 522"/>
                <a:gd name="T33" fmla="*/ 86 h 382"/>
                <a:gd name="T34" fmla="*/ 388 w 522"/>
                <a:gd name="T35" fmla="*/ 100 h 382"/>
                <a:gd name="T36" fmla="*/ 398 w 522"/>
                <a:gd name="T37" fmla="*/ 120 h 382"/>
                <a:gd name="T38" fmla="*/ 424 w 522"/>
                <a:gd name="T39" fmla="*/ 128 h 382"/>
                <a:gd name="T40" fmla="*/ 428 w 522"/>
                <a:gd name="T41" fmla="*/ 148 h 382"/>
                <a:gd name="T42" fmla="*/ 442 w 522"/>
                <a:gd name="T43" fmla="*/ 162 h 382"/>
                <a:gd name="T44" fmla="*/ 466 w 522"/>
                <a:gd name="T45" fmla="*/ 180 h 382"/>
                <a:gd name="T46" fmla="*/ 474 w 522"/>
                <a:gd name="T47" fmla="*/ 202 h 382"/>
                <a:gd name="T48" fmla="*/ 484 w 522"/>
                <a:gd name="T49" fmla="*/ 214 h 382"/>
                <a:gd name="T50" fmla="*/ 504 w 522"/>
                <a:gd name="T51" fmla="*/ 224 h 382"/>
                <a:gd name="T52" fmla="*/ 514 w 522"/>
                <a:gd name="T53" fmla="*/ 252 h 382"/>
                <a:gd name="T54" fmla="*/ 508 w 522"/>
                <a:gd name="T55" fmla="*/ 254 h 382"/>
                <a:gd name="T56" fmla="*/ 486 w 522"/>
                <a:gd name="T57" fmla="*/ 260 h 382"/>
                <a:gd name="T58" fmla="*/ 478 w 522"/>
                <a:gd name="T59" fmla="*/ 256 h 382"/>
                <a:gd name="T60" fmla="*/ 456 w 522"/>
                <a:gd name="T61" fmla="*/ 252 h 382"/>
                <a:gd name="T62" fmla="*/ 436 w 522"/>
                <a:gd name="T63" fmla="*/ 254 h 382"/>
                <a:gd name="T64" fmla="*/ 424 w 522"/>
                <a:gd name="T65" fmla="*/ 264 h 382"/>
                <a:gd name="T66" fmla="*/ 398 w 522"/>
                <a:gd name="T67" fmla="*/ 256 h 382"/>
                <a:gd name="T68" fmla="*/ 376 w 522"/>
                <a:gd name="T69" fmla="*/ 270 h 382"/>
                <a:gd name="T70" fmla="*/ 352 w 522"/>
                <a:gd name="T71" fmla="*/ 280 h 382"/>
                <a:gd name="T72" fmla="*/ 330 w 522"/>
                <a:gd name="T73" fmla="*/ 284 h 382"/>
                <a:gd name="T74" fmla="*/ 322 w 522"/>
                <a:gd name="T75" fmla="*/ 298 h 382"/>
                <a:gd name="T76" fmla="*/ 276 w 522"/>
                <a:gd name="T77" fmla="*/ 292 h 382"/>
                <a:gd name="T78" fmla="*/ 244 w 522"/>
                <a:gd name="T79" fmla="*/ 286 h 382"/>
                <a:gd name="T80" fmla="*/ 224 w 522"/>
                <a:gd name="T81" fmla="*/ 264 h 382"/>
                <a:gd name="T82" fmla="*/ 186 w 522"/>
                <a:gd name="T83" fmla="*/ 266 h 382"/>
                <a:gd name="T84" fmla="*/ 172 w 522"/>
                <a:gd name="T85" fmla="*/ 286 h 382"/>
                <a:gd name="T86" fmla="*/ 164 w 522"/>
                <a:gd name="T87" fmla="*/ 296 h 382"/>
                <a:gd name="T88" fmla="*/ 162 w 522"/>
                <a:gd name="T89" fmla="*/ 324 h 382"/>
                <a:gd name="T90" fmla="*/ 126 w 522"/>
                <a:gd name="T91" fmla="*/ 322 h 382"/>
                <a:gd name="T92" fmla="*/ 94 w 522"/>
                <a:gd name="T93" fmla="*/ 324 h 382"/>
                <a:gd name="T94" fmla="*/ 82 w 522"/>
                <a:gd name="T95" fmla="*/ 358 h 382"/>
                <a:gd name="T96" fmla="*/ 64 w 522"/>
                <a:gd name="T97" fmla="*/ 354 h 382"/>
                <a:gd name="T98" fmla="*/ 34 w 522"/>
                <a:gd name="T99" fmla="*/ 322 h 382"/>
                <a:gd name="T100" fmla="*/ 28 w 522"/>
                <a:gd name="T101" fmla="*/ 298 h 382"/>
                <a:gd name="T102" fmla="*/ 12 w 522"/>
                <a:gd name="T103" fmla="*/ 280 h 382"/>
                <a:gd name="T104" fmla="*/ 8 w 522"/>
                <a:gd name="T105" fmla="*/ 246 h 382"/>
                <a:gd name="T106" fmla="*/ 8 w 522"/>
                <a:gd name="T107" fmla="*/ 22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2" h="382">
                  <a:moveTo>
                    <a:pt x="0" y="216"/>
                  </a:moveTo>
                  <a:lnTo>
                    <a:pt x="0" y="216"/>
                  </a:lnTo>
                  <a:lnTo>
                    <a:pt x="10" y="204"/>
                  </a:lnTo>
                  <a:lnTo>
                    <a:pt x="10" y="204"/>
                  </a:lnTo>
                  <a:lnTo>
                    <a:pt x="14" y="200"/>
                  </a:lnTo>
                  <a:lnTo>
                    <a:pt x="20" y="190"/>
                  </a:lnTo>
                  <a:lnTo>
                    <a:pt x="20" y="190"/>
                  </a:lnTo>
                  <a:lnTo>
                    <a:pt x="28" y="174"/>
                  </a:lnTo>
                  <a:lnTo>
                    <a:pt x="34" y="160"/>
                  </a:lnTo>
                  <a:lnTo>
                    <a:pt x="34" y="160"/>
                  </a:lnTo>
                  <a:lnTo>
                    <a:pt x="40" y="158"/>
                  </a:lnTo>
                  <a:lnTo>
                    <a:pt x="48" y="152"/>
                  </a:lnTo>
                  <a:lnTo>
                    <a:pt x="52" y="152"/>
                  </a:lnTo>
                  <a:lnTo>
                    <a:pt x="60" y="152"/>
                  </a:lnTo>
                  <a:lnTo>
                    <a:pt x="60" y="152"/>
                  </a:lnTo>
                  <a:lnTo>
                    <a:pt x="74" y="148"/>
                  </a:lnTo>
                  <a:lnTo>
                    <a:pt x="74" y="148"/>
                  </a:lnTo>
                  <a:lnTo>
                    <a:pt x="78" y="144"/>
                  </a:lnTo>
                  <a:lnTo>
                    <a:pt x="80" y="140"/>
                  </a:lnTo>
                  <a:lnTo>
                    <a:pt x="82" y="138"/>
                  </a:lnTo>
                  <a:lnTo>
                    <a:pt x="88" y="134"/>
                  </a:lnTo>
                  <a:lnTo>
                    <a:pt x="88" y="134"/>
                  </a:lnTo>
                  <a:lnTo>
                    <a:pt x="90" y="144"/>
                  </a:lnTo>
                  <a:lnTo>
                    <a:pt x="94" y="150"/>
                  </a:lnTo>
                  <a:lnTo>
                    <a:pt x="94" y="150"/>
                  </a:lnTo>
                  <a:lnTo>
                    <a:pt x="96" y="148"/>
                  </a:lnTo>
                  <a:lnTo>
                    <a:pt x="104" y="144"/>
                  </a:lnTo>
                  <a:lnTo>
                    <a:pt x="114" y="138"/>
                  </a:lnTo>
                  <a:lnTo>
                    <a:pt x="114" y="138"/>
                  </a:lnTo>
                  <a:lnTo>
                    <a:pt x="120" y="134"/>
                  </a:lnTo>
                  <a:lnTo>
                    <a:pt x="130" y="132"/>
                  </a:lnTo>
                  <a:lnTo>
                    <a:pt x="144" y="132"/>
                  </a:lnTo>
                  <a:lnTo>
                    <a:pt x="144" y="132"/>
                  </a:lnTo>
                  <a:lnTo>
                    <a:pt x="160" y="128"/>
                  </a:lnTo>
                  <a:lnTo>
                    <a:pt x="164" y="128"/>
                  </a:lnTo>
                  <a:lnTo>
                    <a:pt x="172" y="122"/>
                  </a:lnTo>
                  <a:lnTo>
                    <a:pt x="172" y="122"/>
                  </a:lnTo>
                  <a:lnTo>
                    <a:pt x="182" y="112"/>
                  </a:lnTo>
                  <a:lnTo>
                    <a:pt x="184" y="108"/>
                  </a:lnTo>
                  <a:lnTo>
                    <a:pt x="186" y="100"/>
                  </a:lnTo>
                  <a:lnTo>
                    <a:pt x="186" y="100"/>
                  </a:lnTo>
                  <a:lnTo>
                    <a:pt x="184" y="98"/>
                  </a:lnTo>
                  <a:lnTo>
                    <a:pt x="182" y="98"/>
                  </a:lnTo>
                  <a:lnTo>
                    <a:pt x="176" y="96"/>
                  </a:lnTo>
                  <a:lnTo>
                    <a:pt x="176" y="92"/>
                  </a:lnTo>
                  <a:lnTo>
                    <a:pt x="176" y="92"/>
                  </a:lnTo>
                  <a:lnTo>
                    <a:pt x="184" y="90"/>
                  </a:lnTo>
                  <a:lnTo>
                    <a:pt x="190" y="86"/>
                  </a:lnTo>
                  <a:lnTo>
                    <a:pt x="204" y="86"/>
                  </a:lnTo>
                  <a:lnTo>
                    <a:pt x="204" y="86"/>
                  </a:lnTo>
                  <a:lnTo>
                    <a:pt x="222" y="82"/>
                  </a:lnTo>
                  <a:lnTo>
                    <a:pt x="236" y="80"/>
                  </a:lnTo>
                  <a:lnTo>
                    <a:pt x="250" y="72"/>
                  </a:lnTo>
                  <a:lnTo>
                    <a:pt x="256" y="66"/>
                  </a:lnTo>
                  <a:lnTo>
                    <a:pt x="256" y="66"/>
                  </a:lnTo>
                  <a:lnTo>
                    <a:pt x="266" y="52"/>
                  </a:lnTo>
                  <a:lnTo>
                    <a:pt x="276" y="42"/>
                  </a:lnTo>
                  <a:lnTo>
                    <a:pt x="276" y="42"/>
                  </a:lnTo>
                  <a:lnTo>
                    <a:pt x="284" y="32"/>
                  </a:lnTo>
                  <a:lnTo>
                    <a:pt x="292" y="26"/>
                  </a:lnTo>
                  <a:lnTo>
                    <a:pt x="292" y="26"/>
                  </a:lnTo>
                  <a:lnTo>
                    <a:pt x="292" y="16"/>
                  </a:lnTo>
                  <a:lnTo>
                    <a:pt x="302" y="12"/>
                  </a:lnTo>
                  <a:lnTo>
                    <a:pt x="302" y="12"/>
                  </a:lnTo>
                  <a:lnTo>
                    <a:pt x="312" y="2"/>
                  </a:lnTo>
                  <a:lnTo>
                    <a:pt x="320" y="0"/>
                  </a:lnTo>
                  <a:lnTo>
                    <a:pt x="324" y="0"/>
                  </a:lnTo>
                  <a:lnTo>
                    <a:pt x="324" y="0"/>
                  </a:lnTo>
                  <a:lnTo>
                    <a:pt x="332" y="0"/>
                  </a:lnTo>
                  <a:lnTo>
                    <a:pt x="336" y="2"/>
                  </a:lnTo>
                  <a:lnTo>
                    <a:pt x="344" y="12"/>
                  </a:lnTo>
                  <a:lnTo>
                    <a:pt x="344" y="12"/>
                  </a:lnTo>
                  <a:lnTo>
                    <a:pt x="356" y="26"/>
                  </a:lnTo>
                  <a:lnTo>
                    <a:pt x="364" y="40"/>
                  </a:lnTo>
                  <a:lnTo>
                    <a:pt x="364" y="40"/>
                  </a:lnTo>
                  <a:lnTo>
                    <a:pt x="370" y="52"/>
                  </a:lnTo>
                  <a:lnTo>
                    <a:pt x="370" y="68"/>
                  </a:lnTo>
                  <a:lnTo>
                    <a:pt x="370" y="68"/>
                  </a:lnTo>
                  <a:lnTo>
                    <a:pt x="370" y="72"/>
                  </a:lnTo>
                  <a:lnTo>
                    <a:pt x="364" y="78"/>
                  </a:lnTo>
                  <a:lnTo>
                    <a:pt x="362" y="82"/>
                  </a:lnTo>
                  <a:lnTo>
                    <a:pt x="362" y="90"/>
                  </a:lnTo>
                  <a:lnTo>
                    <a:pt x="362" y="90"/>
                  </a:lnTo>
                  <a:lnTo>
                    <a:pt x="364" y="86"/>
                  </a:lnTo>
                  <a:lnTo>
                    <a:pt x="364" y="86"/>
                  </a:lnTo>
                  <a:lnTo>
                    <a:pt x="364" y="92"/>
                  </a:lnTo>
                  <a:lnTo>
                    <a:pt x="362" y="98"/>
                  </a:lnTo>
                  <a:lnTo>
                    <a:pt x="362" y="98"/>
                  </a:lnTo>
                  <a:lnTo>
                    <a:pt x="376" y="98"/>
                  </a:lnTo>
                  <a:lnTo>
                    <a:pt x="388" y="100"/>
                  </a:lnTo>
                  <a:lnTo>
                    <a:pt x="388" y="100"/>
                  </a:lnTo>
                  <a:lnTo>
                    <a:pt x="392" y="104"/>
                  </a:lnTo>
                  <a:lnTo>
                    <a:pt x="388" y="110"/>
                  </a:lnTo>
                  <a:lnTo>
                    <a:pt x="392" y="118"/>
                  </a:lnTo>
                  <a:lnTo>
                    <a:pt x="398" y="120"/>
                  </a:lnTo>
                  <a:lnTo>
                    <a:pt x="398" y="120"/>
                  </a:lnTo>
                  <a:lnTo>
                    <a:pt x="406" y="120"/>
                  </a:lnTo>
                  <a:lnTo>
                    <a:pt x="416" y="122"/>
                  </a:lnTo>
                  <a:lnTo>
                    <a:pt x="416" y="122"/>
                  </a:lnTo>
                  <a:lnTo>
                    <a:pt x="424" y="128"/>
                  </a:lnTo>
                  <a:lnTo>
                    <a:pt x="428" y="134"/>
                  </a:lnTo>
                  <a:lnTo>
                    <a:pt x="428" y="134"/>
                  </a:lnTo>
                  <a:lnTo>
                    <a:pt x="432" y="138"/>
                  </a:lnTo>
                  <a:lnTo>
                    <a:pt x="432" y="140"/>
                  </a:lnTo>
                  <a:lnTo>
                    <a:pt x="428" y="148"/>
                  </a:lnTo>
                  <a:lnTo>
                    <a:pt x="428" y="148"/>
                  </a:lnTo>
                  <a:lnTo>
                    <a:pt x="432" y="152"/>
                  </a:lnTo>
                  <a:lnTo>
                    <a:pt x="436" y="158"/>
                  </a:lnTo>
                  <a:lnTo>
                    <a:pt x="442" y="162"/>
                  </a:lnTo>
                  <a:lnTo>
                    <a:pt x="442" y="162"/>
                  </a:lnTo>
                  <a:lnTo>
                    <a:pt x="456" y="168"/>
                  </a:lnTo>
                  <a:lnTo>
                    <a:pt x="456" y="168"/>
                  </a:lnTo>
                  <a:lnTo>
                    <a:pt x="464" y="174"/>
                  </a:lnTo>
                  <a:lnTo>
                    <a:pt x="466" y="180"/>
                  </a:lnTo>
                  <a:lnTo>
                    <a:pt x="466" y="180"/>
                  </a:lnTo>
                  <a:lnTo>
                    <a:pt x="474" y="188"/>
                  </a:lnTo>
                  <a:lnTo>
                    <a:pt x="478" y="190"/>
                  </a:lnTo>
                  <a:lnTo>
                    <a:pt x="478" y="192"/>
                  </a:lnTo>
                  <a:lnTo>
                    <a:pt x="478" y="192"/>
                  </a:lnTo>
                  <a:lnTo>
                    <a:pt x="474" y="202"/>
                  </a:lnTo>
                  <a:lnTo>
                    <a:pt x="482" y="206"/>
                  </a:lnTo>
                  <a:lnTo>
                    <a:pt x="482" y="206"/>
                  </a:lnTo>
                  <a:lnTo>
                    <a:pt x="482" y="206"/>
                  </a:lnTo>
                  <a:lnTo>
                    <a:pt x="482" y="212"/>
                  </a:lnTo>
                  <a:lnTo>
                    <a:pt x="484" y="214"/>
                  </a:lnTo>
                  <a:lnTo>
                    <a:pt x="486" y="216"/>
                  </a:lnTo>
                  <a:lnTo>
                    <a:pt x="486" y="216"/>
                  </a:lnTo>
                  <a:lnTo>
                    <a:pt x="494" y="220"/>
                  </a:lnTo>
                  <a:lnTo>
                    <a:pt x="504" y="224"/>
                  </a:lnTo>
                  <a:lnTo>
                    <a:pt x="504" y="224"/>
                  </a:lnTo>
                  <a:lnTo>
                    <a:pt x="508" y="232"/>
                  </a:lnTo>
                  <a:lnTo>
                    <a:pt x="512" y="242"/>
                  </a:lnTo>
                  <a:lnTo>
                    <a:pt x="512" y="242"/>
                  </a:lnTo>
                  <a:lnTo>
                    <a:pt x="512" y="246"/>
                  </a:lnTo>
                  <a:lnTo>
                    <a:pt x="514" y="252"/>
                  </a:lnTo>
                  <a:lnTo>
                    <a:pt x="518" y="256"/>
                  </a:lnTo>
                  <a:lnTo>
                    <a:pt x="522" y="260"/>
                  </a:lnTo>
                  <a:lnTo>
                    <a:pt x="522" y="260"/>
                  </a:lnTo>
                  <a:lnTo>
                    <a:pt x="514" y="256"/>
                  </a:lnTo>
                  <a:lnTo>
                    <a:pt x="508" y="254"/>
                  </a:lnTo>
                  <a:lnTo>
                    <a:pt x="504" y="254"/>
                  </a:lnTo>
                  <a:lnTo>
                    <a:pt x="498" y="256"/>
                  </a:lnTo>
                  <a:lnTo>
                    <a:pt x="498" y="256"/>
                  </a:lnTo>
                  <a:lnTo>
                    <a:pt x="494" y="260"/>
                  </a:lnTo>
                  <a:lnTo>
                    <a:pt x="486" y="260"/>
                  </a:lnTo>
                  <a:lnTo>
                    <a:pt x="486" y="260"/>
                  </a:lnTo>
                  <a:lnTo>
                    <a:pt x="484" y="260"/>
                  </a:lnTo>
                  <a:lnTo>
                    <a:pt x="484" y="260"/>
                  </a:lnTo>
                  <a:lnTo>
                    <a:pt x="482" y="260"/>
                  </a:lnTo>
                  <a:lnTo>
                    <a:pt x="478" y="256"/>
                  </a:lnTo>
                  <a:lnTo>
                    <a:pt x="478" y="256"/>
                  </a:lnTo>
                  <a:lnTo>
                    <a:pt x="468" y="254"/>
                  </a:lnTo>
                  <a:lnTo>
                    <a:pt x="464" y="252"/>
                  </a:lnTo>
                  <a:lnTo>
                    <a:pt x="464" y="252"/>
                  </a:lnTo>
                  <a:lnTo>
                    <a:pt x="456" y="252"/>
                  </a:lnTo>
                  <a:lnTo>
                    <a:pt x="452" y="252"/>
                  </a:lnTo>
                  <a:lnTo>
                    <a:pt x="444" y="244"/>
                  </a:lnTo>
                  <a:lnTo>
                    <a:pt x="444" y="244"/>
                  </a:lnTo>
                  <a:lnTo>
                    <a:pt x="438" y="246"/>
                  </a:lnTo>
                  <a:lnTo>
                    <a:pt x="436" y="254"/>
                  </a:lnTo>
                  <a:lnTo>
                    <a:pt x="436" y="254"/>
                  </a:lnTo>
                  <a:lnTo>
                    <a:pt x="436" y="256"/>
                  </a:lnTo>
                  <a:lnTo>
                    <a:pt x="432" y="260"/>
                  </a:lnTo>
                  <a:lnTo>
                    <a:pt x="424" y="264"/>
                  </a:lnTo>
                  <a:lnTo>
                    <a:pt x="424" y="264"/>
                  </a:lnTo>
                  <a:lnTo>
                    <a:pt x="416" y="264"/>
                  </a:lnTo>
                  <a:lnTo>
                    <a:pt x="406" y="264"/>
                  </a:lnTo>
                  <a:lnTo>
                    <a:pt x="406" y="264"/>
                  </a:lnTo>
                  <a:lnTo>
                    <a:pt x="402" y="256"/>
                  </a:lnTo>
                  <a:lnTo>
                    <a:pt x="398" y="256"/>
                  </a:lnTo>
                  <a:lnTo>
                    <a:pt x="398" y="260"/>
                  </a:lnTo>
                  <a:lnTo>
                    <a:pt x="398" y="260"/>
                  </a:lnTo>
                  <a:lnTo>
                    <a:pt x="392" y="264"/>
                  </a:lnTo>
                  <a:lnTo>
                    <a:pt x="388" y="266"/>
                  </a:lnTo>
                  <a:lnTo>
                    <a:pt x="376" y="270"/>
                  </a:lnTo>
                  <a:lnTo>
                    <a:pt x="376" y="270"/>
                  </a:lnTo>
                  <a:lnTo>
                    <a:pt x="364" y="274"/>
                  </a:lnTo>
                  <a:lnTo>
                    <a:pt x="358" y="280"/>
                  </a:lnTo>
                  <a:lnTo>
                    <a:pt x="352" y="280"/>
                  </a:lnTo>
                  <a:lnTo>
                    <a:pt x="352" y="280"/>
                  </a:lnTo>
                  <a:lnTo>
                    <a:pt x="344" y="272"/>
                  </a:lnTo>
                  <a:lnTo>
                    <a:pt x="340" y="272"/>
                  </a:lnTo>
                  <a:lnTo>
                    <a:pt x="334" y="274"/>
                  </a:lnTo>
                  <a:lnTo>
                    <a:pt x="334" y="274"/>
                  </a:lnTo>
                  <a:lnTo>
                    <a:pt x="330" y="284"/>
                  </a:lnTo>
                  <a:lnTo>
                    <a:pt x="330" y="284"/>
                  </a:lnTo>
                  <a:lnTo>
                    <a:pt x="324" y="292"/>
                  </a:lnTo>
                  <a:lnTo>
                    <a:pt x="322" y="296"/>
                  </a:lnTo>
                  <a:lnTo>
                    <a:pt x="322" y="298"/>
                  </a:lnTo>
                  <a:lnTo>
                    <a:pt x="322" y="298"/>
                  </a:lnTo>
                  <a:lnTo>
                    <a:pt x="312" y="298"/>
                  </a:lnTo>
                  <a:lnTo>
                    <a:pt x="306" y="296"/>
                  </a:lnTo>
                  <a:lnTo>
                    <a:pt x="290" y="294"/>
                  </a:lnTo>
                  <a:lnTo>
                    <a:pt x="290" y="294"/>
                  </a:lnTo>
                  <a:lnTo>
                    <a:pt x="276" y="292"/>
                  </a:lnTo>
                  <a:lnTo>
                    <a:pt x="262" y="286"/>
                  </a:lnTo>
                  <a:lnTo>
                    <a:pt x="262" y="286"/>
                  </a:lnTo>
                  <a:lnTo>
                    <a:pt x="254" y="286"/>
                  </a:lnTo>
                  <a:lnTo>
                    <a:pt x="244" y="286"/>
                  </a:lnTo>
                  <a:lnTo>
                    <a:pt x="244" y="286"/>
                  </a:lnTo>
                  <a:lnTo>
                    <a:pt x="242" y="284"/>
                  </a:lnTo>
                  <a:lnTo>
                    <a:pt x="240" y="282"/>
                  </a:lnTo>
                  <a:lnTo>
                    <a:pt x="236" y="274"/>
                  </a:lnTo>
                  <a:lnTo>
                    <a:pt x="236" y="274"/>
                  </a:lnTo>
                  <a:lnTo>
                    <a:pt x="224" y="264"/>
                  </a:lnTo>
                  <a:lnTo>
                    <a:pt x="210" y="256"/>
                  </a:lnTo>
                  <a:lnTo>
                    <a:pt x="210" y="256"/>
                  </a:lnTo>
                  <a:lnTo>
                    <a:pt x="202" y="256"/>
                  </a:lnTo>
                  <a:lnTo>
                    <a:pt x="194" y="260"/>
                  </a:lnTo>
                  <a:lnTo>
                    <a:pt x="186" y="266"/>
                  </a:lnTo>
                  <a:lnTo>
                    <a:pt x="184" y="272"/>
                  </a:lnTo>
                  <a:lnTo>
                    <a:pt x="184" y="272"/>
                  </a:lnTo>
                  <a:lnTo>
                    <a:pt x="174" y="284"/>
                  </a:lnTo>
                  <a:lnTo>
                    <a:pt x="174" y="284"/>
                  </a:lnTo>
                  <a:lnTo>
                    <a:pt x="172" y="286"/>
                  </a:lnTo>
                  <a:lnTo>
                    <a:pt x="170" y="286"/>
                  </a:lnTo>
                  <a:lnTo>
                    <a:pt x="164" y="292"/>
                  </a:lnTo>
                  <a:lnTo>
                    <a:pt x="164" y="292"/>
                  </a:lnTo>
                  <a:lnTo>
                    <a:pt x="164" y="294"/>
                  </a:lnTo>
                  <a:lnTo>
                    <a:pt x="164" y="296"/>
                  </a:lnTo>
                  <a:lnTo>
                    <a:pt x="170" y="306"/>
                  </a:lnTo>
                  <a:lnTo>
                    <a:pt x="170" y="306"/>
                  </a:lnTo>
                  <a:lnTo>
                    <a:pt x="170" y="326"/>
                  </a:lnTo>
                  <a:lnTo>
                    <a:pt x="170" y="326"/>
                  </a:lnTo>
                  <a:lnTo>
                    <a:pt x="162" y="324"/>
                  </a:lnTo>
                  <a:lnTo>
                    <a:pt x="156" y="324"/>
                  </a:lnTo>
                  <a:lnTo>
                    <a:pt x="142" y="324"/>
                  </a:lnTo>
                  <a:lnTo>
                    <a:pt x="142" y="324"/>
                  </a:lnTo>
                  <a:lnTo>
                    <a:pt x="126" y="322"/>
                  </a:lnTo>
                  <a:lnTo>
                    <a:pt x="126" y="322"/>
                  </a:lnTo>
                  <a:lnTo>
                    <a:pt x="122" y="318"/>
                  </a:lnTo>
                  <a:lnTo>
                    <a:pt x="120" y="322"/>
                  </a:lnTo>
                  <a:lnTo>
                    <a:pt x="110" y="324"/>
                  </a:lnTo>
                  <a:lnTo>
                    <a:pt x="110" y="324"/>
                  </a:lnTo>
                  <a:lnTo>
                    <a:pt x="94" y="324"/>
                  </a:lnTo>
                  <a:lnTo>
                    <a:pt x="90" y="332"/>
                  </a:lnTo>
                  <a:lnTo>
                    <a:pt x="82" y="336"/>
                  </a:lnTo>
                  <a:lnTo>
                    <a:pt x="82" y="336"/>
                  </a:lnTo>
                  <a:lnTo>
                    <a:pt x="82" y="358"/>
                  </a:lnTo>
                  <a:lnTo>
                    <a:pt x="82" y="358"/>
                  </a:lnTo>
                  <a:lnTo>
                    <a:pt x="78" y="368"/>
                  </a:lnTo>
                  <a:lnTo>
                    <a:pt x="70" y="382"/>
                  </a:lnTo>
                  <a:lnTo>
                    <a:pt x="70" y="382"/>
                  </a:lnTo>
                  <a:lnTo>
                    <a:pt x="64" y="354"/>
                  </a:lnTo>
                  <a:lnTo>
                    <a:pt x="64" y="354"/>
                  </a:lnTo>
                  <a:lnTo>
                    <a:pt x="64" y="348"/>
                  </a:lnTo>
                  <a:lnTo>
                    <a:pt x="60" y="346"/>
                  </a:lnTo>
                  <a:lnTo>
                    <a:pt x="50" y="338"/>
                  </a:lnTo>
                  <a:lnTo>
                    <a:pt x="50" y="338"/>
                  </a:lnTo>
                  <a:lnTo>
                    <a:pt x="34" y="322"/>
                  </a:lnTo>
                  <a:lnTo>
                    <a:pt x="28" y="308"/>
                  </a:lnTo>
                  <a:lnTo>
                    <a:pt x="28" y="306"/>
                  </a:lnTo>
                  <a:lnTo>
                    <a:pt x="30" y="302"/>
                  </a:lnTo>
                  <a:lnTo>
                    <a:pt x="30" y="302"/>
                  </a:lnTo>
                  <a:lnTo>
                    <a:pt x="28" y="298"/>
                  </a:lnTo>
                  <a:lnTo>
                    <a:pt x="24" y="294"/>
                  </a:lnTo>
                  <a:lnTo>
                    <a:pt x="22" y="286"/>
                  </a:lnTo>
                  <a:lnTo>
                    <a:pt x="20" y="284"/>
                  </a:lnTo>
                  <a:lnTo>
                    <a:pt x="20" y="284"/>
                  </a:lnTo>
                  <a:lnTo>
                    <a:pt x="12" y="280"/>
                  </a:lnTo>
                  <a:lnTo>
                    <a:pt x="12" y="272"/>
                  </a:lnTo>
                  <a:lnTo>
                    <a:pt x="10" y="256"/>
                  </a:lnTo>
                  <a:lnTo>
                    <a:pt x="10" y="256"/>
                  </a:lnTo>
                  <a:lnTo>
                    <a:pt x="8" y="252"/>
                  </a:lnTo>
                  <a:lnTo>
                    <a:pt x="8" y="246"/>
                  </a:lnTo>
                  <a:lnTo>
                    <a:pt x="8" y="246"/>
                  </a:lnTo>
                  <a:lnTo>
                    <a:pt x="10" y="234"/>
                  </a:lnTo>
                  <a:lnTo>
                    <a:pt x="10" y="234"/>
                  </a:lnTo>
                  <a:lnTo>
                    <a:pt x="8" y="224"/>
                  </a:lnTo>
                  <a:lnTo>
                    <a:pt x="8" y="224"/>
                  </a:lnTo>
                  <a:lnTo>
                    <a:pt x="2" y="220"/>
                  </a:lnTo>
                  <a:lnTo>
                    <a:pt x="0" y="216"/>
                  </a:lnTo>
                  <a:lnTo>
                    <a:pt x="0" y="216"/>
                  </a:lnTo>
                  <a:lnTo>
                    <a:pt x="0" y="216"/>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721" name="SAO TOME &amp; PRINCIPE"/>
            <p:cNvGrpSpPr/>
            <p:nvPr/>
          </p:nvGrpSpPr>
          <p:grpSpPr>
            <a:xfrm>
              <a:off x="6228691" y="3143576"/>
              <a:ext cx="50679" cy="89215"/>
              <a:chOff x="5730702" y="3792898"/>
              <a:chExt cx="60325" cy="117475"/>
            </a:xfrm>
            <a:solidFill>
              <a:schemeClr val="bg1">
                <a:lumMod val="85000"/>
              </a:schemeClr>
            </a:solidFill>
          </p:grpSpPr>
          <p:sp>
            <p:nvSpPr>
              <p:cNvPr id="775" name="Freeform 390"/>
              <p:cNvSpPr>
                <a:spLocks/>
              </p:cNvSpPr>
              <p:nvPr/>
            </p:nvSpPr>
            <p:spPr bwMode="auto">
              <a:xfrm>
                <a:off x="5730702" y="3888148"/>
                <a:ext cx="15875" cy="22225"/>
              </a:xfrm>
              <a:custGeom>
                <a:avLst/>
                <a:gdLst>
                  <a:gd name="T0" fmla="*/ 2 w 10"/>
                  <a:gd name="T1" fmla="*/ 14 h 14"/>
                  <a:gd name="T2" fmla="*/ 2 w 10"/>
                  <a:gd name="T3" fmla="*/ 14 h 14"/>
                  <a:gd name="T4" fmla="*/ 6 w 10"/>
                  <a:gd name="T5" fmla="*/ 12 h 14"/>
                  <a:gd name="T6" fmla="*/ 10 w 10"/>
                  <a:gd name="T7" fmla="*/ 6 h 14"/>
                  <a:gd name="T8" fmla="*/ 10 w 10"/>
                  <a:gd name="T9" fmla="*/ 6 h 14"/>
                  <a:gd name="T10" fmla="*/ 8 w 10"/>
                  <a:gd name="T11" fmla="*/ 2 h 14"/>
                  <a:gd name="T12" fmla="*/ 8 w 10"/>
                  <a:gd name="T13" fmla="*/ 0 h 14"/>
                  <a:gd name="T14" fmla="*/ 6 w 10"/>
                  <a:gd name="T15" fmla="*/ 0 h 14"/>
                  <a:gd name="T16" fmla="*/ 6 w 10"/>
                  <a:gd name="T17" fmla="*/ 0 h 14"/>
                  <a:gd name="T18" fmla="*/ 2 w 10"/>
                  <a:gd name="T19" fmla="*/ 0 h 14"/>
                  <a:gd name="T20" fmla="*/ 2 w 10"/>
                  <a:gd name="T21" fmla="*/ 2 h 14"/>
                  <a:gd name="T22" fmla="*/ 0 w 10"/>
                  <a:gd name="T23" fmla="*/ 6 h 14"/>
                  <a:gd name="T24" fmla="*/ 0 w 10"/>
                  <a:gd name="T25" fmla="*/ 10 h 14"/>
                  <a:gd name="T26" fmla="*/ 2 w 10"/>
                  <a:gd name="T27" fmla="*/ 14 h 14"/>
                  <a:gd name="T28" fmla="*/ 2 w 10"/>
                  <a:gd name="T2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4">
                    <a:moveTo>
                      <a:pt x="2" y="14"/>
                    </a:moveTo>
                    <a:lnTo>
                      <a:pt x="2" y="14"/>
                    </a:lnTo>
                    <a:lnTo>
                      <a:pt x="6" y="12"/>
                    </a:lnTo>
                    <a:lnTo>
                      <a:pt x="10" y="6"/>
                    </a:lnTo>
                    <a:lnTo>
                      <a:pt x="10" y="6"/>
                    </a:lnTo>
                    <a:lnTo>
                      <a:pt x="8" y="2"/>
                    </a:lnTo>
                    <a:lnTo>
                      <a:pt x="8" y="0"/>
                    </a:lnTo>
                    <a:lnTo>
                      <a:pt x="6" y="0"/>
                    </a:lnTo>
                    <a:lnTo>
                      <a:pt x="6" y="0"/>
                    </a:lnTo>
                    <a:lnTo>
                      <a:pt x="2" y="0"/>
                    </a:lnTo>
                    <a:lnTo>
                      <a:pt x="2" y="2"/>
                    </a:lnTo>
                    <a:lnTo>
                      <a:pt x="0" y="6"/>
                    </a:lnTo>
                    <a:lnTo>
                      <a:pt x="0" y="10"/>
                    </a:lnTo>
                    <a:lnTo>
                      <a:pt x="2" y="14"/>
                    </a:lnTo>
                    <a:lnTo>
                      <a:pt x="2" y="1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76" name="Freeform 391"/>
              <p:cNvSpPr>
                <a:spLocks/>
              </p:cNvSpPr>
              <p:nvPr/>
            </p:nvSpPr>
            <p:spPr bwMode="auto">
              <a:xfrm>
                <a:off x="5784677" y="3792898"/>
                <a:ext cx="6350" cy="12700"/>
              </a:xfrm>
              <a:custGeom>
                <a:avLst/>
                <a:gdLst>
                  <a:gd name="T0" fmla="*/ 2 w 4"/>
                  <a:gd name="T1" fmla="*/ 8 h 8"/>
                  <a:gd name="T2" fmla="*/ 2 w 4"/>
                  <a:gd name="T3" fmla="*/ 8 h 8"/>
                  <a:gd name="T4" fmla="*/ 4 w 4"/>
                  <a:gd name="T5" fmla="*/ 4 h 8"/>
                  <a:gd name="T6" fmla="*/ 2 w 4"/>
                  <a:gd name="T7" fmla="*/ 0 h 8"/>
                  <a:gd name="T8" fmla="*/ 2 w 4"/>
                  <a:gd name="T9" fmla="*/ 0 h 8"/>
                  <a:gd name="T10" fmla="*/ 0 w 4"/>
                  <a:gd name="T11" fmla="*/ 2 h 8"/>
                  <a:gd name="T12" fmla="*/ 0 w 4"/>
                  <a:gd name="T13" fmla="*/ 4 h 8"/>
                  <a:gd name="T14" fmla="*/ 0 w 4"/>
                  <a:gd name="T15" fmla="*/ 6 h 8"/>
                  <a:gd name="T16" fmla="*/ 2 w 4"/>
                  <a:gd name="T17" fmla="*/ 8 h 8"/>
                  <a:gd name="T18" fmla="*/ 2 w 4"/>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8">
                    <a:moveTo>
                      <a:pt x="2" y="8"/>
                    </a:moveTo>
                    <a:lnTo>
                      <a:pt x="2" y="8"/>
                    </a:lnTo>
                    <a:lnTo>
                      <a:pt x="4" y="4"/>
                    </a:lnTo>
                    <a:lnTo>
                      <a:pt x="2" y="0"/>
                    </a:lnTo>
                    <a:lnTo>
                      <a:pt x="2" y="0"/>
                    </a:lnTo>
                    <a:lnTo>
                      <a:pt x="0" y="2"/>
                    </a:lnTo>
                    <a:lnTo>
                      <a:pt x="0" y="4"/>
                    </a:lnTo>
                    <a:lnTo>
                      <a:pt x="0" y="6"/>
                    </a:lnTo>
                    <a:lnTo>
                      <a:pt x="2" y="8"/>
                    </a:lnTo>
                    <a:lnTo>
                      <a:pt x="2" y="8"/>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722" name="BURUNDI"/>
            <p:cNvSpPr>
              <a:spLocks/>
            </p:cNvSpPr>
            <p:nvPr/>
          </p:nvSpPr>
          <p:spPr bwMode="auto">
            <a:xfrm>
              <a:off x="7418313" y="3358173"/>
              <a:ext cx="101358" cy="110915"/>
            </a:xfrm>
            <a:custGeom>
              <a:avLst/>
              <a:gdLst>
                <a:gd name="T0" fmla="*/ 0 w 76"/>
                <a:gd name="T1" fmla="*/ 20 h 92"/>
                <a:gd name="T2" fmla="*/ 6 w 76"/>
                <a:gd name="T3" fmla="*/ 12 h 92"/>
                <a:gd name="T4" fmla="*/ 18 w 76"/>
                <a:gd name="T5" fmla="*/ 20 h 92"/>
                <a:gd name="T6" fmla="*/ 20 w 76"/>
                <a:gd name="T7" fmla="*/ 22 h 92"/>
                <a:gd name="T8" fmla="*/ 36 w 76"/>
                <a:gd name="T9" fmla="*/ 20 h 92"/>
                <a:gd name="T10" fmla="*/ 38 w 76"/>
                <a:gd name="T11" fmla="*/ 10 h 92"/>
                <a:gd name="T12" fmla="*/ 38 w 76"/>
                <a:gd name="T13" fmla="*/ 0 h 92"/>
                <a:gd name="T14" fmla="*/ 46 w 76"/>
                <a:gd name="T15" fmla="*/ 2 h 92"/>
                <a:gd name="T16" fmla="*/ 48 w 76"/>
                <a:gd name="T17" fmla="*/ 2 h 92"/>
                <a:gd name="T18" fmla="*/ 54 w 76"/>
                <a:gd name="T19" fmla="*/ 0 h 92"/>
                <a:gd name="T20" fmla="*/ 64 w 76"/>
                <a:gd name="T21" fmla="*/ 2 h 92"/>
                <a:gd name="T22" fmla="*/ 60 w 76"/>
                <a:gd name="T23" fmla="*/ 12 h 92"/>
                <a:gd name="T24" fmla="*/ 64 w 76"/>
                <a:gd name="T25" fmla="*/ 16 h 92"/>
                <a:gd name="T26" fmla="*/ 58 w 76"/>
                <a:gd name="T27" fmla="*/ 26 h 92"/>
                <a:gd name="T28" fmla="*/ 60 w 76"/>
                <a:gd name="T29" fmla="*/ 28 h 92"/>
                <a:gd name="T30" fmla="*/ 76 w 76"/>
                <a:gd name="T31" fmla="*/ 28 h 92"/>
                <a:gd name="T32" fmla="*/ 74 w 76"/>
                <a:gd name="T33" fmla="*/ 30 h 92"/>
                <a:gd name="T34" fmla="*/ 74 w 76"/>
                <a:gd name="T35" fmla="*/ 38 h 92"/>
                <a:gd name="T36" fmla="*/ 64 w 76"/>
                <a:gd name="T37" fmla="*/ 50 h 92"/>
                <a:gd name="T38" fmla="*/ 58 w 76"/>
                <a:gd name="T39" fmla="*/ 50 h 92"/>
                <a:gd name="T40" fmla="*/ 54 w 76"/>
                <a:gd name="T41" fmla="*/ 52 h 92"/>
                <a:gd name="T42" fmla="*/ 60 w 76"/>
                <a:gd name="T43" fmla="*/ 68 h 92"/>
                <a:gd name="T44" fmla="*/ 54 w 76"/>
                <a:gd name="T45" fmla="*/ 68 h 92"/>
                <a:gd name="T46" fmla="*/ 50 w 76"/>
                <a:gd name="T47" fmla="*/ 70 h 92"/>
                <a:gd name="T48" fmla="*/ 36 w 76"/>
                <a:gd name="T49" fmla="*/ 90 h 92"/>
                <a:gd name="T50" fmla="*/ 26 w 76"/>
                <a:gd name="T51" fmla="*/ 92 h 92"/>
                <a:gd name="T52" fmla="*/ 18 w 76"/>
                <a:gd name="T53" fmla="*/ 92 h 92"/>
                <a:gd name="T54" fmla="*/ 14 w 76"/>
                <a:gd name="T55" fmla="*/ 82 h 92"/>
                <a:gd name="T56" fmla="*/ 14 w 76"/>
                <a:gd name="T57" fmla="*/ 76 h 92"/>
                <a:gd name="T58" fmla="*/ 8 w 76"/>
                <a:gd name="T59" fmla="*/ 60 h 92"/>
                <a:gd name="T60" fmla="*/ 10 w 76"/>
                <a:gd name="T61" fmla="*/ 42 h 92"/>
                <a:gd name="T62" fmla="*/ 8 w 76"/>
                <a:gd name="T63" fmla="*/ 30 h 92"/>
                <a:gd name="T64" fmla="*/ 6 w 76"/>
                <a:gd name="T65" fmla="*/ 26 h 92"/>
                <a:gd name="T66" fmla="*/ 0 w 76"/>
                <a:gd name="T67"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92">
                  <a:moveTo>
                    <a:pt x="0" y="20"/>
                  </a:moveTo>
                  <a:lnTo>
                    <a:pt x="0" y="20"/>
                  </a:lnTo>
                  <a:lnTo>
                    <a:pt x="0" y="12"/>
                  </a:lnTo>
                  <a:lnTo>
                    <a:pt x="6" y="12"/>
                  </a:lnTo>
                  <a:lnTo>
                    <a:pt x="10" y="16"/>
                  </a:lnTo>
                  <a:lnTo>
                    <a:pt x="18" y="20"/>
                  </a:lnTo>
                  <a:lnTo>
                    <a:pt x="20" y="22"/>
                  </a:lnTo>
                  <a:lnTo>
                    <a:pt x="20" y="22"/>
                  </a:lnTo>
                  <a:lnTo>
                    <a:pt x="36" y="20"/>
                  </a:lnTo>
                  <a:lnTo>
                    <a:pt x="36" y="20"/>
                  </a:lnTo>
                  <a:lnTo>
                    <a:pt x="38" y="16"/>
                  </a:lnTo>
                  <a:lnTo>
                    <a:pt x="38" y="10"/>
                  </a:lnTo>
                  <a:lnTo>
                    <a:pt x="38" y="0"/>
                  </a:lnTo>
                  <a:lnTo>
                    <a:pt x="38" y="0"/>
                  </a:lnTo>
                  <a:lnTo>
                    <a:pt x="40" y="2"/>
                  </a:lnTo>
                  <a:lnTo>
                    <a:pt x="46" y="2"/>
                  </a:lnTo>
                  <a:lnTo>
                    <a:pt x="48" y="2"/>
                  </a:lnTo>
                  <a:lnTo>
                    <a:pt x="48" y="2"/>
                  </a:lnTo>
                  <a:lnTo>
                    <a:pt x="50" y="0"/>
                  </a:lnTo>
                  <a:lnTo>
                    <a:pt x="54" y="0"/>
                  </a:lnTo>
                  <a:lnTo>
                    <a:pt x="64" y="2"/>
                  </a:lnTo>
                  <a:lnTo>
                    <a:pt x="64" y="2"/>
                  </a:lnTo>
                  <a:lnTo>
                    <a:pt x="60" y="10"/>
                  </a:lnTo>
                  <a:lnTo>
                    <a:pt x="60" y="12"/>
                  </a:lnTo>
                  <a:lnTo>
                    <a:pt x="64" y="16"/>
                  </a:lnTo>
                  <a:lnTo>
                    <a:pt x="64" y="16"/>
                  </a:lnTo>
                  <a:lnTo>
                    <a:pt x="60" y="22"/>
                  </a:lnTo>
                  <a:lnTo>
                    <a:pt x="58" y="26"/>
                  </a:lnTo>
                  <a:lnTo>
                    <a:pt x="60" y="28"/>
                  </a:lnTo>
                  <a:lnTo>
                    <a:pt x="60" y="28"/>
                  </a:lnTo>
                  <a:lnTo>
                    <a:pt x="66" y="28"/>
                  </a:lnTo>
                  <a:lnTo>
                    <a:pt x="76" y="28"/>
                  </a:lnTo>
                  <a:lnTo>
                    <a:pt x="76" y="28"/>
                  </a:lnTo>
                  <a:lnTo>
                    <a:pt x="74" y="30"/>
                  </a:lnTo>
                  <a:lnTo>
                    <a:pt x="74" y="36"/>
                  </a:lnTo>
                  <a:lnTo>
                    <a:pt x="74" y="38"/>
                  </a:lnTo>
                  <a:lnTo>
                    <a:pt x="68" y="42"/>
                  </a:lnTo>
                  <a:lnTo>
                    <a:pt x="64" y="50"/>
                  </a:lnTo>
                  <a:lnTo>
                    <a:pt x="64" y="50"/>
                  </a:lnTo>
                  <a:lnTo>
                    <a:pt x="58" y="50"/>
                  </a:lnTo>
                  <a:lnTo>
                    <a:pt x="54" y="52"/>
                  </a:lnTo>
                  <a:lnTo>
                    <a:pt x="54" y="52"/>
                  </a:lnTo>
                  <a:lnTo>
                    <a:pt x="58" y="60"/>
                  </a:lnTo>
                  <a:lnTo>
                    <a:pt x="60" y="68"/>
                  </a:lnTo>
                  <a:lnTo>
                    <a:pt x="60" y="68"/>
                  </a:lnTo>
                  <a:lnTo>
                    <a:pt x="54" y="68"/>
                  </a:lnTo>
                  <a:lnTo>
                    <a:pt x="50" y="70"/>
                  </a:lnTo>
                  <a:lnTo>
                    <a:pt x="50" y="70"/>
                  </a:lnTo>
                  <a:lnTo>
                    <a:pt x="46" y="80"/>
                  </a:lnTo>
                  <a:lnTo>
                    <a:pt x="36" y="90"/>
                  </a:lnTo>
                  <a:lnTo>
                    <a:pt x="36" y="90"/>
                  </a:lnTo>
                  <a:lnTo>
                    <a:pt x="26" y="92"/>
                  </a:lnTo>
                  <a:lnTo>
                    <a:pt x="20" y="92"/>
                  </a:lnTo>
                  <a:lnTo>
                    <a:pt x="18" y="92"/>
                  </a:lnTo>
                  <a:lnTo>
                    <a:pt x="18" y="92"/>
                  </a:lnTo>
                  <a:lnTo>
                    <a:pt x="14" y="82"/>
                  </a:lnTo>
                  <a:lnTo>
                    <a:pt x="14" y="76"/>
                  </a:lnTo>
                  <a:lnTo>
                    <a:pt x="14" y="76"/>
                  </a:lnTo>
                  <a:lnTo>
                    <a:pt x="10" y="68"/>
                  </a:lnTo>
                  <a:lnTo>
                    <a:pt x="8" y="60"/>
                  </a:lnTo>
                  <a:lnTo>
                    <a:pt x="10" y="42"/>
                  </a:lnTo>
                  <a:lnTo>
                    <a:pt x="10" y="42"/>
                  </a:lnTo>
                  <a:lnTo>
                    <a:pt x="10" y="38"/>
                  </a:lnTo>
                  <a:lnTo>
                    <a:pt x="8" y="30"/>
                  </a:lnTo>
                  <a:lnTo>
                    <a:pt x="8" y="30"/>
                  </a:lnTo>
                  <a:lnTo>
                    <a:pt x="6" y="26"/>
                  </a:lnTo>
                  <a:lnTo>
                    <a:pt x="0" y="20"/>
                  </a:lnTo>
                  <a:lnTo>
                    <a:pt x="0" y="20"/>
                  </a:lnTo>
                  <a:close/>
                </a:path>
              </a:pathLst>
            </a:custGeom>
            <a:solidFill>
              <a:srgbClr val="0070C0"/>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23" name="RWANDA"/>
            <p:cNvSpPr>
              <a:spLocks/>
            </p:cNvSpPr>
            <p:nvPr/>
          </p:nvSpPr>
          <p:spPr bwMode="auto">
            <a:xfrm>
              <a:off x="7412977" y="3293070"/>
              <a:ext cx="106692" cy="94037"/>
            </a:xfrm>
            <a:custGeom>
              <a:avLst/>
              <a:gdLst>
                <a:gd name="T0" fmla="*/ 0 w 80"/>
                <a:gd name="T1" fmla="*/ 62 h 78"/>
                <a:gd name="T2" fmla="*/ 0 w 80"/>
                <a:gd name="T3" fmla="*/ 62 h 78"/>
                <a:gd name="T4" fmla="*/ 2 w 80"/>
                <a:gd name="T5" fmla="*/ 58 h 78"/>
                <a:gd name="T6" fmla="*/ 4 w 80"/>
                <a:gd name="T7" fmla="*/ 52 h 78"/>
                <a:gd name="T8" fmla="*/ 12 w 80"/>
                <a:gd name="T9" fmla="*/ 50 h 78"/>
                <a:gd name="T10" fmla="*/ 14 w 80"/>
                <a:gd name="T11" fmla="*/ 42 h 78"/>
                <a:gd name="T12" fmla="*/ 14 w 80"/>
                <a:gd name="T13" fmla="*/ 42 h 78"/>
                <a:gd name="T14" fmla="*/ 14 w 80"/>
                <a:gd name="T15" fmla="*/ 34 h 78"/>
                <a:gd name="T16" fmla="*/ 18 w 80"/>
                <a:gd name="T17" fmla="*/ 28 h 78"/>
                <a:gd name="T18" fmla="*/ 22 w 80"/>
                <a:gd name="T19" fmla="*/ 24 h 78"/>
                <a:gd name="T20" fmla="*/ 28 w 80"/>
                <a:gd name="T21" fmla="*/ 18 h 78"/>
                <a:gd name="T22" fmla="*/ 28 w 80"/>
                <a:gd name="T23" fmla="*/ 18 h 78"/>
                <a:gd name="T24" fmla="*/ 32 w 80"/>
                <a:gd name="T25" fmla="*/ 14 h 78"/>
                <a:gd name="T26" fmla="*/ 40 w 80"/>
                <a:gd name="T27" fmla="*/ 12 h 78"/>
                <a:gd name="T28" fmla="*/ 40 w 80"/>
                <a:gd name="T29" fmla="*/ 12 h 78"/>
                <a:gd name="T30" fmla="*/ 42 w 80"/>
                <a:gd name="T31" fmla="*/ 14 h 78"/>
                <a:gd name="T32" fmla="*/ 42 w 80"/>
                <a:gd name="T33" fmla="*/ 18 h 78"/>
                <a:gd name="T34" fmla="*/ 44 w 80"/>
                <a:gd name="T35" fmla="*/ 14 h 78"/>
                <a:gd name="T36" fmla="*/ 44 w 80"/>
                <a:gd name="T37" fmla="*/ 14 h 78"/>
                <a:gd name="T38" fmla="*/ 54 w 80"/>
                <a:gd name="T39" fmla="*/ 8 h 78"/>
                <a:gd name="T40" fmla="*/ 62 w 80"/>
                <a:gd name="T41" fmla="*/ 0 h 78"/>
                <a:gd name="T42" fmla="*/ 64 w 80"/>
                <a:gd name="T43" fmla="*/ 0 h 78"/>
                <a:gd name="T44" fmla="*/ 64 w 80"/>
                <a:gd name="T45" fmla="*/ 0 h 78"/>
                <a:gd name="T46" fmla="*/ 64 w 80"/>
                <a:gd name="T47" fmla="*/ 8 h 78"/>
                <a:gd name="T48" fmla="*/ 68 w 80"/>
                <a:gd name="T49" fmla="*/ 12 h 78"/>
                <a:gd name="T50" fmla="*/ 72 w 80"/>
                <a:gd name="T51" fmla="*/ 22 h 78"/>
                <a:gd name="T52" fmla="*/ 72 w 80"/>
                <a:gd name="T53" fmla="*/ 22 h 78"/>
                <a:gd name="T54" fmla="*/ 78 w 80"/>
                <a:gd name="T55" fmla="*/ 34 h 78"/>
                <a:gd name="T56" fmla="*/ 80 w 80"/>
                <a:gd name="T57" fmla="*/ 50 h 78"/>
                <a:gd name="T58" fmla="*/ 80 w 80"/>
                <a:gd name="T59" fmla="*/ 50 h 78"/>
                <a:gd name="T60" fmla="*/ 78 w 80"/>
                <a:gd name="T61" fmla="*/ 54 h 78"/>
                <a:gd name="T62" fmla="*/ 72 w 80"/>
                <a:gd name="T63" fmla="*/ 58 h 78"/>
                <a:gd name="T64" fmla="*/ 70 w 80"/>
                <a:gd name="T65" fmla="*/ 58 h 78"/>
                <a:gd name="T66" fmla="*/ 64 w 80"/>
                <a:gd name="T67" fmla="*/ 54 h 78"/>
                <a:gd name="T68" fmla="*/ 64 w 80"/>
                <a:gd name="T69" fmla="*/ 54 h 78"/>
                <a:gd name="T70" fmla="*/ 58 w 80"/>
                <a:gd name="T71" fmla="*/ 54 h 78"/>
                <a:gd name="T72" fmla="*/ 52 w 80"/>
                <a:gd name="T73" fmla="*/ 58 h 78"/>
                <a:gd name="T74" fmla="*/ 50 w 80"/>
                <a:gd name="T75" fmla="*/ 58 h 78"/>
                <a:gd name="T76" fmla="*/ 42 w 80"/>
                <a:gd name="T77" fmla="*/ 54 h 78"/>
                <a:gd name="T78" fmla="*/ 42 w 80"/>
                <a:gd name="T79" fmla="*/ 54 h 78"/>
                <a:gd name="T80" fmla="*/ 40 w 80"/>
                <a:gd name="T81" fmla="*/ 68 h 78"/>
                <a:gd name="T82" fmla="*/ 38 w 80"/>
                <a:gd name="T83" fmla="*/ 76 h 78"/>
                <a:gd name="T84" fmla="*/ 30 w 80"/>
                <a:gd name="T85" fmla="*/ 78 h 78"/>
                <a:gd name="T86" fmla="*/ 30 w 80"/>
                <a:gd name="T87" fmla="*/ 78 h 78"/>
                <a:gd name="T88" fmla="*/ 24 w 80"/>
                <a:gd name="T89" fmla="*/ 78 h 78"/>
                <a:gd name="T90" fmla="*/ 22 w 80"/>
                <a:gd name="T91" fmla="*/ 76 h 78"/>
                <a:gd name="T92" fmla="*/ 18 w 80"/>
                <a:gd name="T93" fmla="*/ 70 h 78"/>
                <a:gd name="T94" fmla="*/ 18 w 80"/>
                <a:gd name="T95" fmla="*/ 70 h 78"/>
                <a:gd name="T96" fmla="*/ 14 w 80"/>
                <a:gd name="T97" fmla="*/ 68 h 78"/>
                <a:gd name="T98" fmla="*/ 12 w 80"/>
                <a:gd name="T99" fmla="*/ 68 h 78"/>
                <a:gd name="T100" fmla="*/ 10 w 80"/>
                <a:gd name="T101" fmla="*/ 70 h 78"/>
                <a:gd name="T102" fmla="*/ 4 w 80"/>
                <a:gd name="T103" fmla="*/ 76 h 78"/>
                <a:gd name="T104" fmla="*/ 4 w 80"/>
                <a:gd name="T105" fmla="*/ 76 h 78"/>
                <a:gd name="T106" fmla="*/ 2 w 80"/>
                <a:gd name="T107" fmla="*/ 68 h 78"/>
                <a:gd name="T108" fmla="*/ 0 w 80"/>
                <a:gd name="T109" fmla="*/ 62 h 78"/>
                <a:gd name="T110" fmla="*/ 0 w 80"/>
                <a:gd name="T111" fmla="*/ 6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 h="78">
                  <a:moveTo>
                    <a:pt x="0" y="62"/>
                  </a:moveTo>
                  <a:lnTo>
                    <a:pt x="0" y="62"/>
                  </a:lnTo>
                  <a:lnTo>
                    <a:pt x="2" y="58"/>
                  </a:lnTo>
                  <a:lnTo>
                    <a:pt x="4" y="52"/>
                  </a:lnTo>
                  <a:lnTo>
                    <a:pt x="12" y="50"/>
                  </a:lnTo>
                  <a:lnTo>
                    <a:pt x="14" y="42"/>
                  </a:lnTo>
                  <a:lnTo>
                    <a:pt x="14" y="42"/>
                  </a:lnTo>
                  <a:lnTo>
                    <a:pt x="14" y="34"/>
                  </a:lnTo>
                  <a:lnTo>
                    <a:pt x="18" y="28"/>
                  </a:lnTo>
                  <a:lnTo>
                    <a:pt x="22" y="24"/>
                  </a:lnTo>
                  <a:lnTo>
                    <a:pt x="28" y="18"/>
                  </a:lnTo>
                  <a:lnTo>
                    <a:pt x="28" y="18"/>
                  </a:lnTo>
                  <a:lnTo>
                    <a:pt x="32" y="14"/>
                  </a:lnTo>
                  <a:lnTo>
                    <a:pt x="40" y="12"/>
                  </a:lnTo>
                  <a:lnTo>
                    <a:pt x="40" y="12"/>
                  </a:lnTo>
                  <a:lnTo>
                    <a:pt x="42" y="14"/>
                  </a:lnTo>
                  <a:lnTo>
                    <a:pt x="42" y="18"/>
                  </a:lnTo>
                  <a:lnTo>
                    <a:pt x="44" y="14"/>
                  </a:lnTo>
                  <a:lnTo>
                    <a:pt x="44" y="14"/>
                  </a:lnTo>
                  <a:lnTo>
                    <a:pt x="54" y="8"/>
                  </a:lnTo>
                  <a:lnTo>
                    <a:pt x="62" y="0"/>
                  </a:lnTo>
                  <a:lnTo>
                    <a:pt x="64" y="0"/>
                  </a:lnTo>
                  <a:lnTo>
                    <a:pt x="64" y="0"/>
                  </a:lnTo>
                  <a:lnTo>
                    <a:pt x="64" y="8"/>
                  </a:lnTo>
                  <a:lnTo>
                    <a:pt x="68" y="12"/>
                  </a:lnTo>
                  <a:lnTo>
                    <a:pt x="72" y="22"/>
                  </a:lnTo>
                  <a:lnTo>
                    <a:pt x="72" y="22"/>
                  </a:lnTo>
                  <a:lnTo>
                    <a:pt x="78" y="34"/>
                  </a:lnTo>
                  <a:lnTo>
                    <a:pt x="80" y="50"/>
                  </a:lnTo>
                  <a:lnTo>
                    <a:pt x="80" y="50"/>
                  </a:lnTo>
                  <a:lnTo>
                    <a:pt x="78" y="54"/>
                  </a:lnTo>
                  <a:lnTo>
                    <a:pt x="72" y="58"/>
                  </a:lnTo>
                  <a:lnTo>
                    <a:pt x="70" y="58"/>
                  </a:lnTo>
                  <a:lnTo>
                    <a:pt x="64" y="54"/>
                  </a:lnTo>
                  <a:lnTo>
                    <a:pt x="64" y="54"/>
                  </a:lnTo>
                  <a:lnTo>
                    <a:pt x="58" y="54"/>
                  </a:lnTo>
                  <a:lnTo>
                    <a:pt x="52" y="58"/>
                  </a:lnTo>
                  <a:lnTo>
                    <a:pt x="50" y="58"/>
                  </a:lnTo>
                  <a:lnTo>
                    <a:pt x="42" y="54"/>
                  </a:lnTo>
                  <a:lnTo>
                    <a:pt x="42" y="54"/>
                  </a:lnTo>
                  <a:lnTo>
                    <a:pt x="40" y="68"/>
                  </a:lnTo>
                  <a:lnTo>
                    <a:pt x="38" y="76"/>
                  </a:lnTo>
                  <a:lnTo>
                    <a:pt x="30" y="78"/>
                  </a:lnTo>
                  <a:lnTo>
                    <a:pt x="30" y="78"/>
                  </a:lnTo>
                  <a:lnTo>
                    <a:pt x="24" y="78"/>
                  </a:lnTo>
                  <a:lnTo>
                    <a:pt x="22" y="76"/>
                  </a:lnTo>
                  <a:lnTo>
                    <a:pt x="18" y="70"/>
                  </a:lnTo>
                  <a:lnTo>
                    <a:pt x="18" y="70"/>
                  </a:lnTo>
                  <a:lnTo>
                    <a:pt x="14" y="68"/>
                  </a:lnTo>
                  <a:lnTo>
                    <a:pt x="12" y="68"/>
                  </a:lnTo>
                  <a:lnTo>
                    <a:pt x="10" y="70"/>
                  </a:lnTo>
                  <a:lnTo>
                    <a:pt x="4" y="76"/>
                  </a:lnTo>
                  <a:lnTo>
                    <a:pt x="4" y="76"/>
                  </a:lnTo>
                  <a:lnTo>
                    <a:pt x="2" y="68"/>
                  </a:lnTo>
                  <a:lnTo>
                    <a:pt x="0" y="62"/>
                  </a:lnTo>
                  <a:lnTo>
                    <a:pt x="0" y="6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24" name="KENYA"/>
            <p:cNvSpPr>
              <a:spLocks/>
            </p:cNvSpPr>
            <p:nvPr/>
          </p:nvSpPr>
          <p:spPr bwMode="auto">
            <a:xfrm>
              <a:off x="7682375" y="2996494"/>
              <a:ext cx="426770" cy="487062"/>
            </a:xfrm>
            <a:custGeom>
              <a:avLst/>
              <a:gdLst>
                <a:gd name="T0" fmla="*/ 0 w 320"/>
                <a:gd name="T1" fmla="*/ 222 h 404"/>
                <a:gd name="T2" fmla="*/ 0 w 320"/>
                <a:gd name="T3" fmla="*/ 204 h 404"/>
                <a:gd name="T4" fmla="*/ 4 w 320"/>
                <a:gd name="T5" fmla="*/ 188 h 404"/>
                <a:gd name="T6" fmla="*/ 18 w 320"/>
                <a:gd name="T7" fmla="*/ 162 h 404"/>
                <a:gd name="T8" fmla="*/ 30 w 320"/>
                <a:gd name="T9" fmla="*/ 148 h 404"/>
                <a:gd name="T10" fmla="*/ 36 w 320"/>
                <a:gd name="T11" fmla="*/ 142 h 404"/>
                <a:gd name="T12" fmla="*/ 42 w 320"/>
                <a:gd name="T13" fmla="*/ 126 h 404"/>
                <a:gd name="T14" fmla="*/ 46 w 320"/>
                <a:gd name="T15" fmla="*/ 110 h 404"/>
                <a:gd name="T16" fmla="*/ 40 w 320"/>
                <a:gd name="T17" fmla="*/ 94 h 404"/>
                <a:gd name="T18" fmla="*/ 26 w 320"/>
                <a:gd name="T19" fmla="*/ 70 h 404"/>
                <a:gd name="T20" fmla="*/ 22 w 320"/>
                <a:gd name="T21" fmla="*/ 56 h 404"/>
                <a:gd name="T22" fmla="*/ 22 w 320"/>
                <a:gd name="T23" fmla="*/ 44 h 404"/>
                <a:gd name="T24" fmla="*/ 18 w 320"/>
                <a:gd name="T25" fmla="*/ 40 h 404"/>
                <a:gd name="T26" fmla="*/ 14 w 320"/>
                <a:gd name="T27" fmla="*/ 34 h 404"/>
                <a:gd name="T28" fmla="*/ 6 w 320"/>
                <a:gd name="T29" fmla="*/ 30 h 404"/>
                <a:gd name="T30" fmla="*/ 6 w 320"/>
                <a:gd name="T31" fmla="*/ 22 h 404"/>
                <a:gd name="T32" fmla="*/ 4 w 320"/>
                <a:gd name="T33" fmla="*/ 16 h 404"/>
                <a:gd name="T34" fmla="*/ 14 w 320"/>
                <a:gd name="T35" fmla="*/ 4 h 404"/>
                <a:gd name="T36" fmla="*/ 46 w 320"/>
                <a:gd name="T37" fmla="*/ 0 h 404"/>
                <a:gd name="T38" fmla="*/ 68 w 320"/>
                <a:gd name="T39" fmla="*/ 0 h 404"/>
                <a:gd name="T40" fmla="*/ 82 w 320"/>
                <a:gd name="T41" fmla="*/ 2 h 404"/>
                <a:gd name="T42" fmla="*/ 96 w 320"/>
                <a:gd name="T43" fmla="*/ 6 h 404"/>
                <a:gd name="T44" fmla="*/ 122 w 320"/>
                <a:gd name="T45" fmla="*/ 12 h 404"/>
                <a:gd name="T46" fmla="*/ 158 w 320"/>
                <a:gd name="T47" fmla="*/ 34 h 404"/>
                <a:gd name="T48" fmla="*/ 172 w 320"/>
                <a:gd name="T49" fmla="*/ 42 h 404"/>
                <a:gd name="T50" fmla="*/ 190 w 320"/>
                <a:gd name="T51" fmla="*/ 42 h 404"/>
                <a:gd name="T52" fmla="*/ 208 w 320"/>
                <a:gd name="T53" fmla="*/ 46 h 404"/>
                <a:gd name="T54" fmla="*/ 224 w 320"/>
                <a:gd name="T55" fmla="*/ 52 h 404"/>
                <a:gd name="T56" fmla="*/ 240 w 320"/>
                <a:gd name="T57" fmla="*/ 32 h 404"/>
                <a:gd name="T58" fmla="*/ 268 w 320"/>
                <a:gd name="T59" fmla="*/ 16 h 404"/>
                <a:gd name="T60" fmla="*/ 280 w 320"/>
                <a:gd name="T61" fmla="*/ 16 h 404"/>
                <a:gd name="T62" fmla="*/ 298 w 320"/>
                <a:gd name="T63" fmla="*/ 30 h 404"/>
                <a:gd name="T64" fmla="*/ 312 w 320"/>
                <a:gd name="T65" fmla="*/ 26 h 404"/>
                <a:gd name="T66" fmla="*/ 310 w 320"/>
                <a:gd name="T67" fmla="*/ 42 h 404"/>
                <a:gd name="T68" fmla="*/ 284 w 320"/>
                <a:gd name="T69" fmla="*/ 72 h 404"/>
                <a:gd name="T70" fmla="*/ 282 w 320"/>
                <a:gd name="T71" fmla="*/ 86 h 404"/>
                <a:gd name="T72" fmla="*/ 282 w 320"/>
                <a:gd name="T73" fmla="*/ 222 h 404"/>
                <a:gd name="T74" fmla="*/ 294 w 320"/>
                <a:gd name="T75" fmla="*/ 254 h 404"/>
                <a:gd name="T76" fmla="*/ 304 w 320"/>
                <a:gd name="T77" fmla="*/ 276 h 404"/>
                <a:gd name="T78" fmla="*/ 284 w 320"/>
                <a:gd name="T79" fmla="*/ 288 h 404"/>
                <a:gd name="T80" fmla="*/ 280 w 320"/>
                <a:gd name="T81" fmla="*/ 288 h 404"/>
                <a:gd name="T82" fmla="*/ 278 w 320"/>
                <a:gd name="T83" fmla="*/ 286 h 404"/>
                <a:gd name="T84" fmla="*/ 280 w 320"/>
                <a:gd name="T85" fmla="*/ 300 h 404"/>
                <a:gd name="T86" fmla="*/ 278 w 320"/>
                <a:gd name="T87" fmla="*/ 298 h 404"/>
                <a:gd name="T88" fmla="*/ 268 w 320"/>
                <a:gd name="T89" fmla="*/ 310 h 404"/>
                <a:gd name="T90" fmla="*/ 254 w 320"/>
                <a:gd name="T91" fmla="*/ 314 h 404"/>
                <a:gd name="T92" fmla="*/ 252 w 320"/>
                <a:gd name="T93" fmla="*/ 328 h 404"/>
                <a:gd name="T94" fmla="*/ 248 w 320"/>
                <a:gd name="T95" fmla="*/ 338 h 404"/>
                <a:gd name="T96" fmla="*/ 240 w 320"/>
                <a:gd name="T97" fmla="*/ 354 h 404"/>
                <a:gd name="T98" fmla="*/ 230 w 320"/>
                <a:gd name="T99" fmla="*/ 376 h 404"/>
                <a:gd name="T100" fmla="*/ 228 w 320"/>
                <a:gd name="T101" fmla="*/ 380 h 404"/>
                <a:gd name="T102" fmla="*/ 218 w 320"/>
                <a:gd name="T103" fmla="*/ 404 h 404"/>
                <a:gd name="T104" fmla="*/ 214 w 320"/>
                <a:gd name="T105" fmla="*/ 404 h 404"/>
                <a:gd name="T106" fmla="*/ 202 w 320"/>
                <a:gd name="T107" fmla="*/ 398 h 404"/>
                <a:gd name="T108" fmla="*/ 160 w 320"/>
                <a:gd name="T109" fmla="*/ 366 h 404"/>
                <a:gd name="T110" fmla="*/ 152 w 320"/>
                <a:gd name="T111" fmla="*/ 354 h 404"/>
                <a:gd name="T112" fmla="*/ 148 w 320"/>
                <a:gd name="T113" fmla="*/ 348 h 404"/>
                <a:gd name="T114" fmla="*/ 148 w 320"/>
                <a:gd name="T115" fmla="*/ 336 h 404"/>
                <a:gd name="T116" fmla="*/ 66 w 320"/>
                <a:gd name="T117" fmla="*/ 282 h 404"/>
                <a:gd name="T118" fmla="*/ 28 w 320"/>
                <a:gd name="T119" fmla="*/ 258 h 404"/>
                <a:gd name="T120" fmla="*/ 0 w 320"/>
                <a:gd name="T121" fmla="*/ 24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0" h="404">
                  <a:moveTo>
                    <a:pt x="0" y="244"/>
                  </a:moveTo>
                  <a:lnTo>
                    <a:pt x="0" y="244"/>
                  </a:lnTo>
                  <a:lnTo>
                    <a:pt x="0" y="222"/>
                  </a:lnTo>
                  <a:lnTo>
                    <a:pt x="0" y="222"/>
                  </a:lnTo>
                  <a:lnTo>
                    <a:pt x="0" y="214"/>
                  </a:lnTo>
                  <a:lnTo>
                    <a:pt x="0" y="204"/>
                  </a:lnTo>
                  <a:lnTo>
                    <a:pt x="0" y="204"/>
                  </a:lnTo>
                  <a:lnTo>
                    <a:pt x="0" y="196"/>
                  </a:lnTo>
                  <a:lnTo>
                    <a:pt x="4" y="188"/>
                  </a:lnTo>
                  <a:lnTo>
                    <a:pt x="10" y="174"/>
                  </a:lnTo>
                  <a:lnTo>
                    <a:pt x="10" y="174"/>
                  </a:lnTo>
                  <a:lnTo>
                    <a:pt x="18" y="162"/>
                  </a:lnTo>
                  <a:lnTo>
                    <a:pt x="26" y="152"/>
                  </a:lnTo>
                  <a:lnTo>
                    <a:pt x="30" y="148"/>
                  </a:lnTo>
                  <a:lnTo>
                    <a:pt x="30" y="148"/>
                  </a:lnTo>
                  <a:lnTo>
                    <a:pt x="36" y="146"/>
                  </a:lnTo>
                  <a:lnTo>
                    <a:pt x="36" y="142"/>
                  </a:lnTo>
                  <a:lnTo>
                    <a:pt x="36" y="142"/>
                  </a:lnTo>
                  <a:lnTo>
                    <a:pt x="36" y="136"/>
                  </a:lnTo>
                  <a:lnTo>
                    <a:pt x="38" y="134"/>
                  </a:lnTo>
                  <a:lnTo>
                    <a:pt x="42" y="126"/>
                  </a:lnTo>
                  <a:lnTo>
                    <a:pt x="42" y="126"/>
                  </a:lnTo>
                  <a:lnTo>
                    <a:pt x="46" y="110"/>
                  </a:lnTo>
                  <a:lnTo>
                    <a:pt x="46" y="110"/>
                  </a:lnTo>
                  <a:lnTo>
                    <a:pt x="42" y="102"/>
                  </a:lnTo>
                  <a:lnTo>
                    <a:pt x="40" y="94"/>
                  </a:lnTo>
                  <a:lnTo>
                    <a:pt x="40" y="94"/>
                  </a:lnTo>
                  <a:lnTo>
                    <a:pt x="38" y="84"/>
                  </a:lnTo>
                  <a:lnTo>
                    <a:pt x="30" y="80"/>
                  </a:lnTo>
                  <a:lnTo>
                    <a:pt x="26" y="70"/>
                  </a:lnTo>
                  <a:lnTo>
                    <a:pt x="26" y="70"/>
                  </a:lnTo>
                  <a:lnTo>
                    <a:pt x="22" y="56"/>
                  </a:lnTo>
                  <a:lnTo>
                    <a:pt x="22" y="56"/>
                  </a:lnTo>
                  <a:lnTo>
                    <a:pt x="18" y="52"/>
                  </a:lnTo>
                  <a:lnTo>
                    <a:pt x="18" y="52"/>
                  </a:lnTo>
                  <a:lnTo>
                    <a:pt x="22" y="44"/>
                  </a:lnTo>
                  <a:lnTo>
                    <a:pt x="22" y="42"/>
                  </a:lnTo>
                  <a:lnTo>
                    <a:pt x="22" y="42"/>
                  </a:lnTo>
                  <a:lnTo>
                    <a:pt x="18" y="40"/>
                  </a:lnTo>
                  <a:lnTo>
                    <a:pt x="16" y="34"/>
                  </a:lnTo>
                  <a:lnTo>
                    <a:pt x="16" y="34"/>
                  </a:lnTo>
                  <a:lnTo>
                    <a:pt x="14" y="34"/>
                  </a:lnTo>
                  <a:lnTo>
                    <a:pt x="14" y="32"/>
                  </a:lnTo>
                  <a:lnTo>
                    <a:pt x="10" y="32"/>
                  </a:lnTo>
                  <a:lnTo>
                    <a:pt x="6" y="30"/>
                  </a:lnTo>
                  <a:lnTo>
                    <a:pt x="6" y="30"/>
                  </a:lnTo>
                  <a:lnTo>
                    <a:pt x="6" y="26"/>
                  </a:lnTo>
                  <a:lnTo>
                    <a:pt x="6" y="22"/>
                  </a:lnTo>
                  <a:lnTo>
                    <a:pt x="4" y="20"/>
                  </a:lnTo>
                  <a:lnTo>
                    <a:pt x="4" y="16"/>
                  </a:lnTo>
                  <a:lnTo>
                    <a:pt x="4" y="16"/>
                  </a:lnTo>
                  <a:lnTo>
                    <a:pt x="6" y="12"/>
                  </a:lnTo>
                  <a:lnTo>
                    <a:pt x="14" y="4"/>
                  </a:lnTo>
                  <a:lnTo>
                    <a:pt x="14" y="4"/>
                  </a:lnTo>
                  <a:lnTo>
                    <a:pt x="18" y="2"/>
                  </a:lnTo>
                  <a:lnTo>
                    <a:pt x="28" y="0"/>
                  </a:lnTo>
                  <a:lnTo>
                    <a:pt x="46" y="0"/>
                  </a:lnTo>
                  <a:lnTo>
                    <a:pt x="46" y="0"/>
                  </a:lnTo>
                  <a:lnTo>
                    <a:pt x="68" y="0"/>
                  </a:lnTo>
                  <a:lnTo>
                    <a:pt x="68" y="0"/>
                  </a:lnTo>
                  <a:lnTo>
                    <a:pt x="80" y="0"/>
                  </a:lnTo>
                  <a:lnTo>
                    <a:pt x="80" y="0"/>
                  </a:lnTo>
                  <a:lnTo>
                    <a:pt x="82" y="2"/>
                  </a:lnTo>
                  <a:lnTo>
                    <a:pt x="86" y="4"/>
                  </a:lnTo>
                  <a:lnTo>
                    <a:pt x="86" y="4"/>
                  </a:lnTo>
                  <a:lnTo>
                    <a:pt x="96" y="6"/>
                  </a:lnTo>
                  <a:lnTo>
                    <a:pt x="106" y="6"/>
                  </a:lnTo>
                  <a:lnTo>
                    <a:pt x="112" y="6"/>
                  </a:lnTo>
                  <a:lnTo>
                    <a:pt x="122" y="12"/>
                  </a:lnTo>
                  <a:lnTo>
                    <a:pt x="122" y="12"/>
                  </a:lnTo>
                  <a:lnTo>
                    <a:pt x="140" y="20"/>
                  </a:lnTo>
                  <a:lnTo>
                    <a:pt x="158" y="34"/>
                  </a:lnTo>
                  <a:lnTo>
                    <a:pt x="158" y="34"/>
                  </a:lnTo>
                  <a:lnTo>
                    <a:pt x="162" y="42"/>
                  </a:lnTo>
                  <a:lnTo>
                    <a:pt x="172" y="42"/>
                  </a:lnTo>
                  <a:lnTo>
                    <a:pt x="172" y="42"/>
                  </a:lnTo>
                  <a:lnTo>
                    <a:pt x="180" y="42"/>
                  </a:lnTo>
                  <a:lnTo>
                    <a:pt x="190" y="42"/>
                  </a:lnTo>
                  <a:lnTo>
                    <a:pt x="190" y="42"/>
                  </a:lnTo>
                  <a:lnTo>
                    <a:pt x="200" y="44"/>
                  </a:lnTo>
                  <a:lnTo>
                    <a:pt x="208" y="46"/>
                  </a:lnTo>
                  <a:lnTo>
                    <a:pt x="218" y="46"/>
                  </a:lnTo>
                  <a:lnTo>
                    <a:pt x="224" y="52"/>
                  </a:lnTo>
                  <a:lnTo>
                    <a:pt x="224" y="52"/>
                  </a:lnTo>
                  <a:lnTo>
                    <a:pt x="230" y="42"/>
                  </a:lnTo>
                  <a:lnTo>
                    <a:pt x="240" y="32"/>
                  </a:lnTo>
                  <a:lnTo>
                    <a:pt x="240" y="32"/>
                  </a:lnTo>
                  <a:lnTo>
                    <a:pt x="244" y="26"/>
                  </a:lnTo>
                  <a:lnTo>
                    <a:pt x="252" y="22"/>
                  </a:lnTo>
                  <a:lnTo>
                    <a:pt x="268" y="16"/>
                  </a:lnTo>
                  <a:lnTo>
                    <a:pt x="268" y="16"/>
                  </a:lnTo>
                  <a:lnTo>
                    <a:pt x="278" y="14"/>
                  </a:lnTo>
                  <a:lnTo>
                    <a:pt x="280" y="16"/>
                  </a:lnTo>
                  <a:lnTo>
                    <a:pt x="288" y="26"/>
                  </a:lnTo>
                  <a:lnTo>
                    <a:pt x="288" y="26"/>
                  </a:lnTo>
                  <a:lnTo>
                    <a:pt x="298" y="30"/>
                  </a:lnTo>
                  <a:lnTo>
                    <a:pt x="304" y="26"/>
                  </a:lnTo>
                  <a:lnTo>
                    <a:pt x="304" y="26"/>
                  </a:lnTo>
                  <a:lnTo>
                    <a:pt x="312" y="26"/>
                  </a:lnTo>
                  <a:lnTo>
                    <a:pt x="320" y="26"/>
                  </a:lnTo>
                  <a:lnTo>
                    <a:pt x="320" y="26"/>
                  </a:lnTo>
                  <a:lnTo>
                    <a:pt x="310" y="42"/>
                  </a:lnTo>
                  <a:lnTo>
                    <a:pt x="298" y="60"/>
                  </a:lnTo>
                  <a:lnTo>
                    <a:pt x="298" y="60"/>
                  </a:lnTo>
                  <a:lnTo>
                    <a:pt x="284" y="72"/>
                  </a:lnTo>
                  <a:lnTo>
                    <a:pt x="282" y="80"/>
                  </a:lnTo>
                  <a:lnTo>
                    <a:pt x="282" y="86"/>
                  </a:lnTo>
                  <a:lnTo>
                    <a:pt x="282" y="86"/>
                  </a:lnTo>
                  <a:lnTo>
                    <a:pt x="282" y="186"/>
                  </a:lnTo>
                  <a:lnTo>
                    <a:pt x="282" y="186"/>
                  </a:lnTo>
                  <a:lnTo>
                    <a:pt x="282" y="222"/>
                  </a:lnTo>
                  <a:lnTo>
                    <a:pt x="284" y="236"/>
                  </a:lnTo>
                  <a:lnTo>
                    <a:pt x="294" y="254"/>
                  </a:lnTo>
                  <a:lnTo>
                    <a:pt x="294" y="254"/>
                  </a:lnTo>
                  <a:lnTo>
                    <a:pt x="304" y="264"/>
                  </a:lnTo>
                  <a:lnTo>
                    <a:pt x="304" y="272"/>
                  </a:lnTo>
                  <a:lnTo>
                    <a:pt x="304" y="276"/>
                  </a:lnTo>
                  <a:lnTo>
                    <a:pt x="304" y="276"/>
                  </a:lnTo>
                  <a:lnTo>
                    <a:pt x="292" y="286"/>
                  </a:lnTo>
                  <a:lnTo>
                    <a:pt x="284" y="288"/>
                  </a:lnTo>
                  <a:lnTo>
                    <a:pt x="282" y="286"/>
                  </a:lnTo>
                  <a:lnTo>
                    <a:pt x="282" y="286"/>
                  </a:lnTo>
                  <a:lnTo>
                    <a:pt x="280" y="288"/>
                  </a:lnTo>
                  <a:lnTo>
                    <a:pt x="280" y="288"/>
                  </a:lnTo>
                  <a:lnTo>
                    <a:pt x="278" y="286"/>
                  </a:lnTo>
                  <a:lnTo>
                    <a:pt x="278" y="286"/>
                  </a:lnTo>
                  <a:lnTo>
                    <a:pt x="280" y="294"/>
                  </a:lnTo>
                  <a:lnTo>
                    <a:pt x="280" y="298"/>
                  </a:lnTo>
                  <a:lnTo>
                    <a:pt x="280" y="300"/>
                  </a:lnTo>
                  <a:lnTo>
                    <a:pt x="280" y="300"/>
                  </a:lnTo>
                  <a:lnTo>
                    <a:pt x="280" y="298"/>
                  </a:lnTo>
                  <a:lnTo>
                    <a:pt x="278" y="298"/>
                  </a:lnTo>
                  <a:lnTo>
                    <a:pt x="272" y="304"/>
                  </a:lnTo>
                  <a:lnTo>
                    <a:pt x="272" y="304"/>
                  </a:lnTo>
                  <a:lnTo>
                    <a:pt x="268" y="310"/>
                  </a:lnTo>
                  <a:lnTo>
                    <a:pt x="260" y="310"/>
                  </a:lnTo>
                  <a:lnTo>
                    <a:pt x="260" y="310"/>
                  </a:lnTo>
                  <a:lnTo>
                    <a:pt x="254" y="314"/>
                  </a:lnTo>
                  <a:lnTo>
                    <a:pt x="252" y="316"/>
                  </a:lnTo>
                  <a:lnTo>
                    <a:pt x="248" y="324"/>
                  </a:lnTo>
                  <a:lnTo>
                    <a:pt x="252" y="328"/>
                  </a:lnTo>
                  <a:lnTo>
                    <a:pt x="252" y="328"/>
                  </a:lnTo>
                  <a:lnTo>
                    <a:pt x="252" y="330"/>
                  </a:lnTo>
                  <a:lnTo>
                    <a:pt x="248" y="338"/>
                  </a:lnTo>
                  <a:lnTo>
                    <a:pt x="242" y="348"/>
                  </a:lnTo>
                  <a:lnTo>
                    <a:pt x="242" y="348"/>
                  </a:lnTo>
                  <a:lnTo>
                    <a:pt x="240" y="354"/>
                  </a:lnTo>
                  <a:lnTo>
                    <a:pt x="238" y="364"/>
                  </a:lnTo>
                  <a:lnTo>
                    <a:pt x="230" y="370"/>
                  </a:lnTo>
                  <a:lnTo>
                    <a:pt x="230" y="376"/>
                  </a:lnTo>
                  <a:lnTo>
                    <a:pt x="228" y="376"/>
                  </a:lnTo>
                  <a:lnTo>
                    <a:pt x="228" y="376"/>
                  </a:lnTo>
                  <a:lnTo>
                    <a:pt x="228" y="380"/>
                  </a:lnTo>
                  <a:lnTo>
                    <a:pt x="224" y="390"/>
                  </a:lnTo>
                  <a:lnTo>
                    <a:pt x="220" y="396"/>
                  </a:lnTo>
                  <a:lnTo>
                    <a:pt x="218" y="404"/>
                  </a:lnTo>
                  <a:lnTo>
                    <a:pt x="218" y="404"/>
                  </a:lnTo>
                  <a:lnTo>
                    <a:pt x="214" y="404"/>
                  </a:lnTo>
                  <a:lnTo>
                    <a:pt x="214" y="404"/>
                  </a:lnTo>
                  <a:lnTo>
                    <a:pt x="212" y="404"/>
                  </a:lnTo>
                  <a:lnTo>
                    <a:pt x="212" y="404"/>
                  </a:lnTo>
                  <a:lnTo>
                    <a:pt x="202" y="398"/>
                  </a:lnTo>
                  <a:lnTo>
                    <a:pt x="198" y="394"/>
                  </a:lnTo>
                  <a:lnTo>
                    <a:pt x="198" y="394"/>
                  </a:lnTo>
                  <a:lnTo>
                    <a:pt x="160" y="366"/>
                  </a:lnTo>
                  <a:lnTo>
                    <a:pt x="160" y="366"/>
                  </a:lnTo>
                  <a:lnTo>
                    <a:pt x="152" y="354"/>
                  </a:lnTo>
                  <a:lnTo>
                    <a:pt x="152" y="354"/>
                  </a:lnTo>
                  <a:lnTo>
                    <a:pt x="148" y="350"/>
                  </a:lnTo>
                  <a:lnTo>
                    <a:pt x="148" y="350"/>
                  </a:lnTo>
                  <a:lnTo>
                    <a:pt x="148" y="348"/>
                  </a:lnTo>
                  <a:lnTo>
                    <a:pt x="148" y="348"/>
                  </a:lnTo>
                  <a:lnTo>
                    <a:pt x="150" y="340"/>
                  </a:lnTo>
                  <a:lnTo>
                    <a:pt x="148" y="336"/>
                  </a:lnTo>
                  <a:lnTo>
                    <a:pt x="138" y="326"/>
                  </a:lnTo>
                  <a:lnTo>
                    <a:pt x="138" y="326"/>
                  </a:lnTo>
                  <a:lnTo>
                    <a:pt x="66" y="282"/>
                  </a:lnTo>
                  <a:lnTo>
                    <a:pt x="66" y="282"/>
                  </a:lnTo>
                  <a:lnTo>
                    <a:pt x="28" y="258"/>
                  </a:lnTo>
                  <a:lnTo>
                    <a:pt x="28" y="258"/>
                  </a:lnTo>
                  <a:lnTo>
                    <a:pt x="16" y="248"/>
                  </a:lnTo>
                  <a:lnTo>
                    <a:pt x="6" y="244"/>
                  </a:lnTo>
                  <a:lnTo>
                    <a:pt x="0" y="244"/>
                  </a:lnTo>
                  <a:lnTo>
                    <a:pt x="0" y="24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25" name="ZAMBIA"/>
            <p:cNvSpPr>
              <a:spLocks/>
            </p:cNvSpPr>
            <p:nvPr/>
          </p:nvSpPr>
          <p:spPr bwMode="auto">
            <a:xfrm>
              <a:off x="7047556" y="3669217"/>
              <a:ext cx="618816" cy="528053"/>
            </a:xfrm>
            <a:custGeom>
              <a:avLst/>
              <a:gdLst>
                <a:gd name="T0" fmla="*/ 0 w 464"/>
                <a:gd name="T1" fmla="*/ 216 h 438"/>
                <a:gd name="T2" fmla="*/ 22 w 464"/>
                <a:gd name="T3" fmla="*/ 210 h 438"/>
                <a:gd name="T4" fmla="*/ 82 w 464"/>
                <a:gd name="T5" fmla="*/ 208 h 438"/>
                <a:gd name="T6" fmla="*/ 82 w 464"/>
                <a:gd name="T7" fmla="*/ 184 h 438"/>
                <a:gd name="T8" fmla="*/ 82 w 464"/>
                <a:gd name="T9" fmla="*/ 128 h 438"/>
                <a:gd name="T10" fmla="*/ 86 w 464"/>
                <a:gd name="T11" fmla="*/ 122 h 438"/>
                <a:gd name="T12" fmla="*/ 94 w 464"/>
                <a:gd name="T13" fmla="*/ 142 h 438"/>
                <a:gd name="T14" fmla="*/ 122 w 464"/>
                <a:gd name="T15" fmla="*/ 134 h 438"/>
                <a:gd name="T16" fmla="*/ 136 w 464"/>
                <a:gd name="T17" fmla="*/ 154 h 438"/>
                <a:gd name="T18" fmla="*/ 170 w 464"/>
                <a:gd name="T19" fmla="*/ 162 h 438"/>
                <a:gd name="T20" fmla="*/ 202 w 464"/>
                <a:gd name="T21" fmla="*/ 156 h 438"/>
                <a:gd name="T22" fmla="*/ 220 w 464"/>
                <a:gd name="T23" fmla="*/ 168 h 438"/>
                <a:gd name="T24" fmla="*/ 232 w 464"/>
                <a:gd name="T25" fmla="*/ 178 h 438"/>
                <a:gd name="T26" fmla="*/ 260 w 464"/>
                <a:gd name="T27" fmla="*/ 188 h 438"/>
                <a:gd name="T28" fmla="*/ 274 w 464"/>
                <a:gd name="T29" fmla="*/ 214 h 438"/>
                <a:gd name="T30" fmla="*/ 292 w 464"/>
                <a:gd name="T31" fmla="*/ 226 h 438"/>
                <a:gd name="T32" fmla="*/ 304 w 464"/>
                <a:gd name="T33" fmla="*/ 226 h 438"/>
                <a:gd name="T34" fmla="*/ 312 w 464"/>
                <a:gd name="T35" fmla="*/ 216 h 438"/>
                <a:gd name="T36" fmla="*/ 302 w 464"/>
                <a:gd name="T37" fmla="*/ 174 h 438"/>
                <a:gd name="T38" fmla="*/ 292 w 464"/>
                <a:gd name="T39" fmla="*/ 186 h 438"/>
                <a:gd name="T40" fmla="*/ 260 w 464"/>
                <a:gd name="T41" fmla="*/ 156 h 438"/>
                <a:gd name="T42" fmla="*/ 264 w 464"/>
                <a:gd name="T43" fmla="*/ 106 h 438"/>
                <a:gd name="T44" fmla="*/ 262 w 464"/>
                <a:gd name="T45" fmla="*/ 54 h 438"/>
                <a:gd name="T46" fmla="*/ 272 w 464"/>
                <a:gd name="T47" fmla="*/ 32 h 438"/>
                <a:gd name="T48" fmla="*/ 342 w 464"/>
                <a:gd name="T49" fmla="*/ 0 h 438"/>
                <a:gd name="T50" fmla="*/ 360 w 464"/>
                <a:gd name="T51" fmla="*/ 14 h 438"/>
                <a:gd name="T52" fmla="*/ 384 w 464"/>
                <a:gd name="T53" fmla="*/ 32 h 438"/>
                <a:gd name="T54" fmla="*/ 394 w 464"/>
                <a:gd name="T55" fmla="*/ 32 h 438"/>
                <a:gd name="T56" fmla="*/ 414 w 464"/>
                <a:gd name="T57" fmla="*/ 40 h 438"/>
                <a:gd name="T58" fmla="*/ 426 w 464"/>
                <a:gd name="T59" fmla="*/ 46 h 438"/>
                <a:gd name="T60" fmla="*/ 446 w 464"/>
                <a:gd name="T61" fmla="*/ 64 h 438"/>
                <a:gd name="T62" fmla="*/ 452 w 464"/>
                <a:gd name="T63" fmla="*/ 80 h 438"/>
                <a:gd name="T64" fmla="*/ 464 w 464"/>
                <a:gd name="T65" fmla="*/ 94 h 438"/>
                <a:gd name="T66" fmla="*/ 454 w 464"/>
                <a:gd name="T67" fmla="*/ 114 h 438"/>
                <a:gd name="T68" fmla="*/ 452 w 464"/>
                <a:gd name="T69" fmla="*/ 126 h 438"/>
                <a:gd name="T70" fmla="*/ 450 w 464"/>
                <a:gd name="T71" fmla="*/ 168 h 438"/>
                <a:gd name="T72" fmla="*/ 446 w 464"/>
                <a:gd name="T73" fmla="*/ 194 h 438"/>
                <a:gd name="T74" fmla="*/ 440 w 464"/>
                <a:gd name="T75" fmla="*/ 216 h 438"/>
                <a:gd name="T76" fmla="*/ 432 w 464"/>
                <a:gd name="T77" fmla="*/ 238 h 438"/>
                <a:gd name="T78" fmla="*/ 426 w 464"/>
                <a:gd name="T79" fmla="*/ 246 h 438"/>
                <a:gd name="T80" fmla="*/ 440 w 464"/>
                <a:gd name="T81" fmla="*/ 256 h 438"/>
                <a:gd name="T82" fmla="*/ 450 w 464"/>
                <a:gd name="T83" fmla="*/ 256 h 438"/>
                <a:gd name="T84" fmla="*/ 330 w 464"/>
                <a:gd name="T85" fmla="*/ 300 h 438"/>
                <a:gd name="T86" fmla="*/ 336 w 464"/>
                <a:gd name="T87" fmla="*/ 324 h 438"/>
                <a:gd name="T88" fmla="*/ 316 w 464"/>
                <a:gd name="T89" fmla="*/ 328 h 438"/>
                <a:gd name="T90" fmla="*/ 296 w 464"/>
                <a:gd name="T91" fmla="*/ 330 h 438"/>
                <a:gd name="T92" fmla="*/ 274 w 464"/>
                <a:gd name="T93" fmla="*/ 358 h 438"/>
                <a:gd name="T94" fmla="*/ 256 w 464"/>
                <a:gd name="T95" fmla="*/ 372 h 438"/>
                <a:gd name="T96" fmla="*/ 230 w 464"/>
                <a:gd name="T97" fmla="*/ 396 h 438"/>
                <a:gd name="T98" fmla="*/ 184 w 464"/>
                <a:gd name="T99" fmla="*/ 436 h 438"/>
                <a:gd name="T100" fmla="*/ 164 w 464"/>
                <a:gd name="T101" fmla="*/ 430 h 438"/>
                <a:gd name="T102" fmla="*/ 144 w 464"/>
                <a:gd name="T103" fmla="*/ 426 h 438"/>
                <a:gd name="T104" fmla="*/ 126 w 464"/>
                <a:gd name="T105" fmla="*/ 422 h 438"/>
                <a:gd name="T106" fmla="*/ 84 w 464"/>
                <a:gd name="T107" fmla="*/ 410 h 438"/>
                <a:gd name="T108" fmla="*/ 56 w 464"/>
                <a:gd name="T109" fmla="*/ 416 h 438"/>
                <a:gd name="T110" fmla="*/ 10 w 464"/>
                <a:gd name="T111" fmla="*/ 37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4" h="438">
                  <a:moveTo>
                    <a:pt x="2" y="350"/>
                  </a:moveTo>
                  <a:lnTo>
                    <a:pt x="2" y="350"/>
                  </a:lnTo>
                  <a:lnTo>
                    <a:pt x="2" y="226"/>
                  </a:lnTo>
                  <a:lnTo>
                    <a:pt x="2" y="226"/>
                  </a:lnTo>
                  <a:lnTo>
                    <a:pt x="0" y="216"/>
                  </a:lnTo>
                  <a:lnTo>
                    <a:pt x="2" y="214"/>
                  </a:lnTo>
                  <a:lnTo>
                    <a:pt x="4" y="210"/>
                  </a:lnTo>
                  <a:lnTo>
                    <a:pt x="4" y="210"/>
                  </a:lnTo>
                  <a:lnTo>
                    <a:pt x="14" y="210"/>
                  </a:lnTo>
                  <a:lnTo>
                    <a:pt x="22" y="210"/>
                  </a:lnTo>
                  <a:lnTo>
                    <a:pt x="22" y="210"/>
                  </a:lnTo>
                  <a:lnTo>
                    <a:pt x="50" y="210"/>
                  </a:lnTo>
                  <a:lnTo>
                    <a:pt x="66" y="210"/>
                  </a:lnTo>
                  <a:lnTo>
                    <a:pt x="82" y="208"/>
                  </a:lnTo>
                  <a:lnTo>
                    <a:pt x="82" y="208"/>
                  </a:lnTo>
                  <a:lnTo>
                    <a:pt x="76" y="206"/>
                  </a:lnTo>
                  <a:lnTo>
                    <a:pt x="76" y="198"/>
                  </a:lnTo>
                  <a:lnTo>
                    <a:pt x="82" y="188"/>
                  </a:lnTo>
                  <a:lnTo>
                    <a:pt x="82" y="188"/>
                  </a:lnTo>
                  <a:lnTo>
                    <a:pt x="82" y="184"/>
                  </a:lnTo>
                  <a:lnTo>
                    <a:pt x="82" y="178"/>
                  </a:lnTo>
                  <a:lnTo>
                    <a:pt x="76" y="166"/>
                  </a:lnTo>
                  <a:lnTo>
                    <a:pt x="76" y="166"/>
                  </a:lnTo>
                  <a:lnTo>
                    <a:pt x="82" y="142"/>
                  </a:lnTo>
                  <a:lnTo>
                    <a:pt x="82" y="128"/>
                  </a:lnTo>
                  <a:lnTo>
                    <a:pt x="76" y="116"/>
                  </a:lnTo>
                  <a:lnTo>
                    <a:pt x="76" y="116"/>
                  </a:lnTo>
                  <a:lnTo>
                    <a:pt x="84" y="118"/>
                  </a:lnTo>
                  <a:lnTo>
                    <a:pt x="84" y="118"/>
                  </a:lnTo>
                  <a:lnTo>
                    <a:pt x="86" y="122"/>
                  </a:lnTo>
                  <a:lnTo>
                    <a:pt x="90" y="126"/>
                  </a:lnTo>
                  <a:lnTo>
                    <a:pt x="90" y="126"/>
                  </a:lnTo>
                  <a:lnTo>
                    <a:pt x="96" y="128"/>
                  </a:lnTo>
                  <a:lnTo>
                    <a:pt x="96" y="132"/>
                  </a:lnTo>
                  <a:lnTo>
                    <a:pt x="94" y="142"/>
                  </a:lnTo>
                  <a:lnTo>
                    <a:pt x="94" y="142"/>
                  </a:lnTo>
                  <a:lnTo>
                    <a:pt x="100" y="142"/>
                  </a:lnTo>
                  <a:lnTo>
                    <a:pt x="110" y="138"/>
                  </a:lnTo>
                  <a:lnTo>
                    <a:pt x="110" y="138"/>
                  </a:lnTo>
                  <a:lnTo>
                    <a:pt x="122" y="134"/>
                  </a:lnTo>
                  <a:lnTo>
                    <a:pt x="134" y="132"/>
                  </a:lnTo>
                  <a:lnTo>
                    <a:pt x="134" y="132"/>
                  </a:lnTo>
                  <a:lnTo>
                    <a:pt x="134" y="144"/>
                  </a:lnTo>
                  <a:lnTo>
                    <a:pt x="136" y="154"/>
                  </a:lnTo>
                  <a:lnTo>
                    <a:pt x="136" y="154"/>
                  </a:lnTo>
                  <a:lnTo>
                    <a:pt x="144" y="156"/>
                  </a:lnTo>
                  <a:lnTo>
                    <a:pt x="152" y="156"/>
                  </a:lnTo>
                  <a:lnTo>
                    <a:pt x="152" y="156"/>
                  </a:lnTo>
                  <a:lnTo>
                    <a:pt x="162" y="162"/>
                  </a:lnTo>
                  <a:lnTo>
                    <a:pt x="170" y="162"/>
                  </a:lnTo>
                  <a:lnTo>
                    <a:pt x="170" y="162"/>
                  </a:lnTo>
                  <a:lnTo>
                    <a:pt x="190" y="166"/>
                  </a:lnTo>
                  <a:lnTo>
                    <a:pt x="194" y="166"/>
                  </a:lnTo>
                  <a:lnTo>
                    <a:pt x="202" y="156"/>
                  </a:lnTo>
                  <a:lnTo>
                    <a:pt x="202" y="156"/>
                  </a:lnTo>
                  <a:lnTo>
                    <a:pt x="204" y="148"/>
                  </a:lnTo>
                  <a:lnTo>
                    <a:pt x="206" y="148"/>
                  </a:lnTo>
                  <a:lnTo>
                    <a:pt x="216" y="162"/>
                  </a:lnTo>
                  <a:lnTo>
                    <a:pt x="216" y="162"/>
                  </a:lnTo>
                  <a:lnTo>
                    <a:pt x="220" y="168"/>
                  </a:lnTo>
                  <a:lnTo>
                    <a:pt x="222" y="178"/>
                  </a:lnTo>
                  <a:lnTo>
                    <a:pt x="222" y="178"/>
                  </a:lnTo>
                  <a:lnTo>
                    <a:pt x="224" y="182"/>
                  </a:lnTo>
                  <a:lnTo>
                    <a:pt x="230" y="182"/>
                  </a:lnTo>
                  <a:lnTo>
                    <a:pt x="232" y="178"/>
                  </a:lnTo>
                  <a:lnTo>
                    <a:pt x="234" y="178"/>
                  </a:lnTo>
                  <a:lnTo>
                    <a:pt x="234" y="178"/>
                  </a:lnTo>
                  <a:lnTo>
                    <a:pt x="252" y="186"/>
                  </a:lnTo>
                  <a:lnTo>
                    <a:pt x="252" y="186"/>
                  </a:lnTo>
                  <a:lnTo>
                    <a:pt x="260" y="188"/>
                  </a:lnTo>
                  <a:lnTo>
                    <a:pt x="260" y="196"/>
                  </a:lnTo>
                  <a:lnTo>
                    <a:pt x="262" y="198"/>
                  </a:lnTo>
                  <a:lnTo>
                    <a:pt x="264" y="206"/>
                  </a:lnTo>
                  <a:lnTo>
                    <a:pt x="264" y="206"/>
                  </a:lnTo>
                  <a:lnTo>
                    <a:pt x="274" y="214"/>
                  </a:lnTo>
                  <a:lnTo>
                    <a:pt x="276" y="226"/>
                  </a:lnTo>
                  <a:lnTo>
                    <a:pt x="276" y="226"/>
                  </a:lnTo>
                  <a:lnTo>
                    <a:pt x="280" y="228"/>
                  </a:lnTo>
                  <a:lnTo>
                    <a:pt x="284" y="228"/>
                  </a:lnTo>
                  <a:lnTo>
                    <a:pt x="292" y="226"/>
                  </a:lnTo>
                  <a:lnTo>
                    <a:pt x="302" y="224"/>
                  </a:lnTo>
                  <a:lnTo>
                    <a:pt x="304" y="220"/>
                  </a:lnTo>
                  <a:lnTo>
                    <a:pt x="306" y="224"/>
                  </a:lnTo>
                  <a:lnTo>
                    <a:pt x="306" y="224"/>
                  </a:lnTo>
                  <a:lnTo>
                    <a:pt x="304" y="226"/>
                  </a:lnTo>
                  <a:lnTo>
                    <a:pt x="306" y="228"/>
                  </a:lnTo>
                  <a:lnTo>
                    <a:pt x="306" y="228"/>
                  </a:lnTo>
                  <a:lnTo>
                    <a:pt x="312" y="228"/>
                  </a:lnTo>
                  <a:lnTo>
                    <a:pt x="312" y="226"/>
                  </a:lnTo>
                  <a:lnTo>
                    <a:pt x="312" y="216"/>
                  </a:lnTo>
                  <a:lnTo>
                    <a:pt x="312" y="216"/>
                  </a:lnTo>
                  <a:lnTo>
                    <a:pt x="312" y="174"/>
                  </a:lnTo>
                  <a:lnTo>
                    <a:pt x="312" y="174"/>
                  </a:lnTo>
                  <a:lnTo>
                    <a:pt x="302" y="174"/>
                  </a:lnTo>
                  <a:lnTo>
                    <a:pt x="302" y="174"/>
                  </a:lnTo>
                  <a:lnTo>
                    <a:pt x="300" y="182"/>
                  </a:lnTo>
                  <a:lnTo>
                    <a:pt x="300" y="184"/>
                  </a:lnTo>
                  <a:lnTo>
                    <a:pt x="300" y="184"/>
                  </a:lnTo>
                  <a:lnTo>
                    <a:pt x="296" y="186"/>
                  </a:lnTo>
                  <a:lnTo>
                    <a:pt x="292" y="186"/>
                  </a:lnTo>
                  <a:lnTo>
                    <a:pt x="284" y="184"/>
                  </a:lnTo>
                  <a:lnTo>
                    <a:pt x="274" y="174"/>
                  </a:lnTo>
                  <a:lnTo>
                    <a:pt x="274" y="174"/>
                  </a:lnTo>
                  <a:lnTo>
                    <a:pt x="264" y="166"/>
                  </a:lnTo>
                  <a:lnTo>
                    <a:pt x="260" y="156"/>
                  </a:lnTo>
                  <a:lnTo>
                    <a:pt x="256" y="146"/>
                  </a:lnTo>
                  <a:lnTo>
                    <a:pt x="256" y="134"/>
                  </a:lnTo>
                  <a:lnTo>
                    <a:pt x="256" y="134"/>
                  </a:lnTo>
                  <a:lnTo>
                    <a:pt x="264" y="106"/>
                  </a:lnTo>
                  <a:lnTo>
                    <a:pt x="264" y="106"/>
                  </a:lnTo>
                  <a:lnTo>
                    <a:pt x="264" y="98"/>
                  </a:lnTo>
                  <a:lnTo>
                    <a:pt x="264" y="86"/>
                  </a:lnTo>
                  <a:lnTo>
                    <a:pt x="264" y="86"/>
                  </a:lnTo>
                  <a:lnTo>
                    <a:pt x="264" y="64"/>
                  </a:lnTo>
                  <a:lnTo>
                    <a:pt x="262" y="54"/>
                  </a:lnTo>
                  <a:lnTo>
                    <a:pt x="260" y="50"/>
                  </a:lnTo>
                  <a:lnTo>
                    <a:pt x="256" y="50"/>
                  </a:lnTo>
                  <a:lnTo>
                    <a:pt x="256" y="50"/>
                  </a:lnTo>
                  <a:lnTo>
                    <a:pt x="262" y="40"/>
                  </a:lnTo>
                  <a:lnTo>
                    <a:pt x="272" y="32"/>
                  </a:lnTo>
                  <a:lnTo>
                    <a:pt x="276" y="22"/>
                  </a:lnTo>
                  <a:lnTo>
                    <a:pt x="276" y="20"/>
                  </a:lnTo>
                  <a:lnTo>
                    <a:pt x="274" y="12"/>
                  </a:lnTo>
                  <a:lnTo>
                    <a:pt x="274" y="12"/>
                  </a:lnTo>
                  <a:lnTo>
                    <a:pt x="342" y="0"/>
                  </a:lnTo>
                  <a:lnTo>
                    <a:pt x="342" y="0"/>
                  </a:lnTo>
                  <a:lnTo>
                    <a:pt x="352" y="0"/>
                  </a:lnTo>
                  <a:lnTo>
                    <a:pt x="354" y="6"/>
                  </a:lnTo>
                  <a:lnTo>
                    <a:pt x="354" y="6"/>
                  </a:lnTo>
                  <a:lnTo>
                    <a:pt x="360" y="14"/>
                  </a:lnTo>
                  <a:lnTo>
                    <a:pt x="370" y="20"/>
                  </a:lnTo>
                  <a:lnTo>
                    <a:pt x="370" y="20"/>
                  </a:lnTo>
                  <a:lnTo>
                    <a:pt x="376" y="20"/>
                  </a:lnTo>
                  <a:lnTo>
                    <a:pt x="380" y="22"/>
                  </a:lnTo>
                  <a:lnTo>
                    <a:pt x="384" y="32"/>
                  </a:lnTo>
                  <a:lnTo>
                    <a:pt x="384" y="32"/>
                  </a:lnTo>
                  <a:lnTo>
                    <a:pt x="386" y="32"/>
                  </a:lnTo>
                  <a:lnTo>
                    <a:pt x="392" y="32"/>
                  </a:lnTo>
                  <a:lnTo>
                    <a:pt x="392" y="32"/>
                  </a:lnTo>
                  <a:lnTo>
                    <a:pt x="394" y="32"/>
                  </a:lnTo>
                  <a:lnTo>
                    <a:pt x="396" y="34"/>
                  </a:lnTo>
                  <a:lnTo>
                    <a:pt x="400" y="36"/>
                  </a:lnTo>
                  <a:lnTo>
                    <a:pt x="400" y="36"/>
                  </a:lnTo>
                  <a:lnTo>
                    <a:pt x="412" y="40"/>
                  </a:lnTo>
                  <a:lnTo>
                    <a:pt x="414" y="40"/>
                  </a:lnTo>
                  <a:lnTo>
                    <a:pt x="422" y="46"/>
                  </a:lnTo>
                  <a:lnTo>
                    <a:pt x="422" y="46"/>
                  </a:lnTo>
                  <a:lnTo>
                    <a:pt x="424" y="46"/>
                  </a:lnTo>
                  <a:lnTo>
                    <a:pt x="426" y="46"/>
                  </a:lnTo>
                  <a:lnTo>
                    <a:pt x="426" y="46"/>
                  </a:lnTo>
                  <a:lnTo>
                    <a:pt x="434" y="52"/>
                  </a:lnTo>
                  <a:lnTo>
                    <a:pt x="440" y="60"/>
                  </a:lnTo>
                  <a:lnTo>
                    <a:pt x="440" y="60"/>
                  </a:lnTo>
                  <a:lnTo>
                    <a:pt x="440" y="62"/>
                  </a:lnTo>
                  <a:lnTo>
                    <a:pt x="446" y="64"/>
                  </a:lnTo>
                  <a:lnTo>
                    <a:pt x="450" y="66"/>
                  </a:lnTo>
                  <a:lnTo>
                    <a:pt x="454" y="72"/>
                  </a:lnTo>
                  <a:lnTo>
                    <a:pt x="454" y="72"/>
                  </a:lnTo>
                  <a:lnTo>
                    <a:pt x="452" y="74"/>
                  </a:lnTo>
                  <a:lnTo>
                    <a:pt x="452" y="80"/>
                  </a:lnTo>
                  <a:lnTo>
                    <a:pt x="452" y="80"/>
                  </a:lnTo>
                  <a:lnTo>
                    <a:pt x="454" y="82"/>
                  </a:lnTo>
                  <a:lnTo>
                    <a:pt x="462" y="88"/>
                  </a:lnTo>
                  <a:lnTo>
                    <a:pt x="462" y="88"/>
                  </a:lnTo>
                  <a:lnTo>
                    <a:pt x="464" y="94"/>
                  </a:lnTo>
                  <a:lnTo>
                    <a:pt x="464" y="102"/>
                  </a:lnTo>
                  <a:lnTo>
                    <a:pt x="464" y="102"/>
                  </a:lnTo>
                  <a:lnTo>
                    <a:pt x="464" y="104"/>
                  </a:lnTo>
                  <a:lnTo>
                    <a:pt x="464" y="108"/>
                  </a:lnTo>
                  <a:lnTo>
                    <a:pt x="454" y="114"/>
                  </a:lnTo>
                  <a:lnTo>
                    <a:pt x="454" y="114"/>
                  </a:lnTo>
                  <a:lnTo>
                    <a:pt x="452" y="116"/>
                  </a:lnTo>
                  <a:lnTo>
                    <a:pt x="452" y="118"/>
                  </a:lnTo>
                  <a:lnTo>
                    <a:pt x="452" y="126"/>
                  </a:lnTo>
                  <a:lnTo>
                    <a:pt x="452" y="126"/>
                  </a:lnTo>
                  <a:lnTo>
                    <a:pt x="454" y="132"/>
                  </a:lnTo>
                  <a:lnTo>
                    <a:pt x="452" y="138"/>
                  </a:lnTo>
                  <a:lnTo>
                    <a:pt x="452" y="146"/>
                  </a:lnTo>
                  <a:lnTo>
                    <a:pt x="452" y="146"/>
                  </a:lnTo>
                  <a:lnTo>
                    <a:pt x="450" y="168"/>
                  </a:lnTo>
                  <a:lnTo>
                    <a:pt x="452" y="178"/>
                  </a:lnTo>
                  <a:lnTo>
                    <a:pt x="454" y="182"/>
                  </a:lnTo>
                  <a:lnTo>
                    <a:pt x="462" y="184"/>
                  </a:lnTo>
                  <a:lnTo>
                    <a:pt x="462" y="184"/>
                  </a:lnTo>
                  <a:lnTo>
                    <a:pt x="446" y="194"/>
                  </a:lnTo>
                  <a:lnTo>
                    <a:pt x="440" y="196"/>
                  </a:lnTo>
                  <a:lnTo>
                    <a:pt x="436" y="202"/>
                  </a:lnTo>
                  <a:lnTo>
                    <a:pt x="436" y="202"/>
                  </a:lnTo>
                  <a:lnTo>
                    <a:pt x="440" y="210"/>
                  </a:lnTo>
                  <a:lnTo>
                    <a:pt x="440" y="216"/>
                  </a:lnTo>
                  <a:lnTo>
                    <a:pt x="440" y="216"/>
                  </a:lnTo>
                  <a:lnTo>
                    <a:pt x="436" y="228"/>
                  </a:lnTo>
                  <a:lnTo>
                    <a:pt x="434" y="236"/>
                  </a:lnTo>
                  <a:lnTo>
                    <a:pt x="432" y="238"/>
                  </a:lnTo>
                  <a:lnTo>
                    <a:pt x="432" y="238"/>
                  </a:lnTo>
                  <a:lnTo>
                    <a:pt x="432" y="238"/>
                  </a:lnTo>
                  <a:lnTo>
                    <a:pt x="432" y="238"/>
                  </a:lnTo>
                  <a:lnTo>
                    <a:pt x="426" y="240"/>
                  </a:lnTo>
                  <a:lnTo>
                    <a:pt x="426" y="240"/>
                  </a:lnTo>
                  <a:lnTo>
                    <a:pt x="426" y="246"/>
                  </a:lnTo>
                  <a:lnTo>
                    <a:pt x="432" y="248"/>
                  </a:lnTo>
                  <a:lnTo>
                    <a:pt x="436" y="250"/>
                  </a:lnTo>
                  <a:lnTo>
                    <a:pt x="436" y="250"/>
                  </a:lnTo>
                  <a:lnTo>
                    <a:pt x="440" y="254"/>
                  </a:lnTo>
                  <a:lnTo>
                    <a:pt x="440" y="256"/>
                  </a:lnTo>
                  <a:lnTo>
                    <a:pt x="440" y="256"/>
                  </a:lnTo>
                  <a:lnTo>
                    <a:pt x="446" y="254"/>
                  </a:lnTo>
                  <a:lnTo>
                    <a:pt x="446" y="254"/>
                  </a:lnTo>
                  <a:lnTo>
                    <a:pt x="450" y="256"/>
                  </a:lnTo>
                  <a:lnTo>
                    <a:pt x="450" y="256"/>
                  </a:lnTo>
                  <a:lnTo>
                    <a:pt x="406" y="274"/>
                  </a:lnTo>
                  <a:lnTo>
                    <a:pt x="364" y="288"/>
                  </a:lnTo>
                  <a:lnTo>
                    <a:pt x="364" y="288"/>
                  </a:lnTo>
                  <a:lnTo>
                    <a:pt x="344" y="290"/>
                  </a:lnTo>
                  <a:lnTo>
                    <a:pt x="330" y="300"/>
                  </a:lnTo>
                  <a:lnTo>
                    <a:pt x="330" y="300"/>
                  </a:lnTo>
                  <a:lnTo>
                    <a:pt x="326" y="304"/>
                  </a:lnTo>
                  <a:lnTo>
                    <a:pt x="326" y="306"/>
                  </a:lnTo>
                  <a:lnTo>
                    <a:pt x="332" y="316"/>
                  </a:lnTo>
                  <a:lnTo>
                    <a:pt x="336" y="324"/>
                  </a:lnTo>
                  <a:lnTo>
                    <a:pt x="336" y="328"/>
                  </a:lnTo>
                  <a:lnTo>
                    <a:pt x="330" y="328"/>
                  </a:lnTo>
                  <a:lnTo>
                    <a:pt x="330" y="328"/>
                  </a:lnTo>
                  <a:lnTo>
                    <a:pt x="324" y="330"/>
                  </a:lnTo>
                  <a:lnTo>
                    <a:pt x="316" y="328"/>
                  </a:lnTo>
                  <a:lnTo>
                    <a:pt x="316" y="328"/>
                  </a:lnTo>
                  <a:lnTo>
                    <a:pt x="314" y="328"/>
                  </a:lnTo>
                  <a:lnTo>
                    <a:pt x="306" y="328"/>
                  </a:lnTo>
                  <a:lnTo>
                    <a:pt x="296" y="330"/>
                  </a:lnTo>
                  <a:lnTo>
                    <a:pt x="296" y="330"/>
                  </a:lnTo>
                  <a:lnTo>
                    <a:pt x="284" y="340"/>
                  </a:lnTo>
                  <a:lnTo>
                    <a:pt x="276" y="342"/>
                  </a:lnTo>
                  <a:lnTo>
                    <a:pt x="274" y="350"/>
                  </a:lnTo>
                  <a:lnTo>
                    <a:pt x="274" y="350"/>
                  </a:lnTo>
                  <a:lnTo>
                    <a:pt x="274" y="358"/>
                  </a:lnTo>
                  <a:lnTo>
                    <a:pt x="272" y="362"/>
                  </a:lnTo>
                  <a:lnTo>
                    <a:pt x="272" y="362"/>
                  </a:lnTo>
                  <a:lnTo>
                    <a:pt x="270" y="368"/>
                  </a:lnTo>
                  <a:lnTo>
                    <a:pt x="264" y="370"/>
                  </a:lnTo>
                  <a:lnTo>
                    <a:pt x="256" y="372"/>
                  </a:lnTo>
                  <a:lnTo>
                    <a:pt x="256" y="372"/>
                  </a:lnTo>
                  <a:lnTo>
                    <a:pt x="240" y="382"/>
                  </a:lnTo>
                  <a:lnTo>
                    <a:pt x="232" y="388"/>
                  </a:lnTo>
                  <a:lnTo>
                    <a:pt x="230" y="396"/>
                  </a:lnTo>
                  <a:lnTo>
                    <a:pt x="230" y="396"/>
                  </a:lnTo>
                  <a:lnTo>
                    <a:pt x="222" y="408"/>
                  </a:lnTo>
                  <a:lnTo>
                    <a:pt x="210" y="422"/>
                  </a:lnTo>
                  <a:lnTo>
                    <a:pt x="196" y="436"/>
                  </a:lnTo>
                  <a:lnTo>
                    <a:pt x="192" y="438"/>
                  </a:lnTo>
                  <a:lnTo>
                    <a:pt x="184" y="436"/>
                  </a:lnTo>
                  <a:lnTo>
                    <a:pt x="184" y="436"/>
                  </a:lnTo>
                  <a:lnTo>
                    <a:pt x="172" y="428"/>
                  </a:lnTo>
                  <a:lnTo>
                    <a:pt x="172" y="428"/>
                  </a:lnTo>
                  <a:lnTo>
                    <a:pt x="170" y="428"/>
                  </a:lnTo>
                  <a:lnTo>
                    <a:pt x="164" y="430"/>
                  </a:lnTo>
                  <a:lnTo>
                    <a:pt x="162" y="430"/>
                  </a:lnTo>
                  <a:lnTo>
                    <a:pt x="156" y="430"/>
                  </a:lnTo>
                  <a:lnTo>
                    <a:pt x="156" y="430"/>
                  </a:lnTo>
                  <a:lnTo>
                    <a:pt x="152" y="428"/>
                  </a:lnTo>
                  <a:lnTo>
                    <a:pt x="144" y="426"/>
                  </a:lnTo>
                  <a:lnTo>
                    <a:pt x="144" y="426"/>
                  </a:lnTo>
                  <a:lnTo>
                    <a:pt x="136" y="426"/>
                  </a:lnTo>
                  <a:lnTo>
                    <a:pt x="134" y="426"/>
                  </a:lnTo>
                  <a:lnTo>
                    <a:pt x="126" y="422"/>
                  </a:lnTo>
                  <a:lnTo>
                    <a:pt x="126" y="422"/>
                  </a:lnTo>
                  <a:lnTo>
                    <a:pt x="122" y="416"/>
                  </a:lnTo>
                  <a:lnTo>
                    <a:pt x="114" y="412"/>
                  </a:lnTo>
                  <a:lnTo>
                    <a:pt x="96" y="410"/>
                  </a:lnTo>
                  <a:lnTo>
                    <a:pt x="96" y="410"/>
                  </a:lnTo>
                  <a:lnTo>
                    <a:pt x="84" y="410"/>
                  </a:lnTo>
                  <a:lnTo>
                    <a:pt x="72" y="412"/>
                  </a:lnTo>
                  <a:lnTo>
                    <a:pt x="72" y="412"/>
                  </a:lnTo>
                  <a:lnTo>
                    <a:pt x="66" y="416"/>
                  </a:lnTo>
                  <a:lnTo>
                    <a:pt x="56" y="416"/>
                  </a:lnTo>
                  <a:lnTo>
                    <a:pt x="56" y="416"/>
                  </a:lnTo>
                  <a:lnTo>
                    <a:pt x="42" y="400"/>
                  </a:lnTo>
                  <a:lnTo>
                    <a:pt x="26" y="386"/>
                  </a:lnTo>
                  <a:lnTo>
                    <a:pt x="26" y="386"/>
                  </a:lnTo>
                  <a:lnTo>
                    <a:pt x="10" y="370"/>
                  </a:lnTo>
                  <a:lnTo>
                    <a:pt x="10" y="370"/>
                  </a:lnTo>
                  <a:lnTo>
                    <a:pt x="4" y="360"/>
                  </a:lnTo>
                  <a:lnTo>
                    <a:pt x="2" y="350"/>
                  </a:lnTo>
                  <a:lnTo>
                    <a:pt x="2" y="350"/>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26" name="UGANDA"/>
            <p:cNvSpPr>
              <a:spLocks/>
            </p:cNvSpPr>
            <p:nvPr/>
          </p:nvSpPr>
          <p:spPr bwMode="auto">
            <a:xfrm>
              <a:off x="7450320" y="3015783"/>
              <a:ext cx="288070" cy="296577"/>
            </a:xfrm>
            <a:custGeom>
              <a:avLst/>
              <a:gdLst>
                <a:gd name="T0" fmla="*/ 2 w 216"/>
                <a:gd name="T1" fmla="*/ 226 h 246"/>
                <a:gd name="T2" fmla="*/ 4 w 216"/>
                <a:gd name="T3" fmla="*/ 186 h 246"/>
                <a:gd name="T4" fmla="*/ 14 w 216"/>
                <a:gd name="T5" fmla="*/ 160 h 246"/>
                <a:gd name="T6" fmla="*/ 14 w 216"/>
                <a:gd name="T7" fmla="*/ 150 h 246"/>
                <a:gd name="T8" fmla="*/ 24 w 216"/>
                <a:gd name="T9" fmla="*/ 140 h 246"/>
                <a:gd name="T10" fmla="*/ 58 w 216"/>
                <a:gd name="T11" fmla="*/ 108 h 246"/>
                <a:gd name="T12" fmla="*/ 70 w 216"/>
                <a:gd name="T13" fmla="*/ 94 h 246"/>
                <a:gd name="T14" fmla="*/ 64 w 216"/>
                <a:gd name="T15" fmla="*/ 86 h 246"/>
                <a:gd name="T16" fmla="*/ 52 w 216"/>
                <a:gd name="T17" fmla="*/ 80 h 246"/>
                <a:gd name="T18" fmla="*/ 50 w 216"/>
                <a:gd name="T19" fmla="*/ 80 h 246"/>
                <a:gd name="T20" fmla="*/ 50 w 216"/>
                <a:gd name="T21" fmla="*/ 68 h 246"/>
                <a:gd name="T22" fmla="*/ 54 w 216"/>
                <a:gd name="T23" fmla="*/ 38 h 246"/>
                <a:gd name="T24" fmla="*/ 52 w 216"/>
                <a:gd name="T25" fmla="*/ 30 h 246"/>
                <a:gd name="T26" fmla="*/ 58 w 216"/>
                <a:gd name="T27" fmla="*/ 24 h 246"/>
                <a:gd name="T28" fmla="*/ 68 w 216"/>
                <a:gd name="T29" fmla="*/ 18 h 246"/>
                <a:gd name="T30" fmla="*/ 80 w 216"/>
                <a:gd name="T31" fmla="*/ 26 h 246"/>
                <a:gd name="T32" fmla="*/ 90 w 216"/>
                <a:gd name="T33" fmla="*/ 18 h 246"/>
                <a:gd name="T34" fmla="*/ 98 w 216"/>
                <a:gd name="T35" fmla="*/ 26 h 246"/>
                <a:gd name="T36" fmla="*/ 108 w 216"/>
                <a:gd name="T37" fmla="*/ 26 h 246"/>
                <a:gd name="T38" fmla="*/ 120 w 216"/>
                <a:gd name="T39" fmla="*/ 18 h 246"/>
                <a:gd name="T40" fmla="*/ 136 w 216"/>
                <a:gd name="T41" fmla="*/ 16 h 246"/>
                <a:gd name="T42" fmla="*/ 160 w 216"/>
                <a:gd name="T43" fmla="*/ 16 h 246"/>
                <a:gd name="T44" fmla="*/ 176 w 216"/>
                <a:gd name="T45" fmla="*/ 0 h 246"/>
                <a:gd name="T46" fmla="*/ 180 w 216"/>
                <a:gd name="T47" fmla="*/ 14 h 246"/>
                <a:gd name="T48" fmla="*/ 186 w 216"/>
                <a:gd name="T49" fmla="*/ 16 h 246"/>
                <a:gd name="T50" fmla="*/ 190 w 216"/>
                <a:gd name="T51" fmla="*/ 18 h 246"/>
                <a:gd name="T52" fmla="*/ 196 w 216"/>
                <a:gd name="T53" fmla="*/ 30 h 246"/>
                <a:gd name="T54" fmla="*/ 210 w 216"/>
                <a:gd name="T55" fmla="*/ 64 h 246"/>
                <a:gd name="T56" fmla="*/ 214 w 216"/>
                <a:gd name="T57" fmla="*/ 74 h 246"/>
                <a:gd name="T58" fmla="*/ 216 w 216"/>
                <a:gd name="T59" fmla="*/ 86 h 246"/>
                <a:gd name="T60" fmla="*/ 212 w 216"/>
                <a:gd name="T61" fmla="*/ 110 h 246"/>
                <a:gd name="T62" fmla="*/ 210 w 216"/>
                <a:gd name="T63" fmla="*/ 126 h 246"/>
                <a:gd name="T64" fmla="*/ 202 w 216"/>
                <a:gd name="T65" fmla="*/ 136 h 246"/>
                <a:gd name="T66" fmla="*/ 196 w 216"/>
                <a:gd name="T67" fmla="*/ 140 h 246"/>
                <a:gd name="T68" fmla="*/ 186 w 216"/>
                <a:gd name="T69" fmla="*/ 152 h 246"/>
                <a:gd name="T70" fmla="*/ 174 w 216"/>
                <a:gd name="T71" fmla="*/ 176 h 246"/>
                <a:gd name="T72" fmla="*/ 174 w 216"/>
                <a:gd name="T73" fmla="*/ 228 h 246"/>
                <a:gd name="T74" fmla="*/ 62 w 216"/>
                <a:gd name="T75" fmla="*/ 228 h 246"/>
                <a:gd name="T76" fmla="*/ 34 w 216"/>
                <a:gd name="T77" fmla="*/ 232 h 246"/>
                <a:gd name="T78" fmla="*/ 22 w 216"/>
                <a:gd name="T79" fmla="*/ 246 h 246"/>
                <a:gd name="T80" fmla="*/ 14 w 216"/>
                <a:gd name="T81" fmla="*/ 246 h 246"/>
                <a:gd name="T82" fmla="*/ 10 w 216"/>
                <a:gd name="T83" fmla="*/ 242 h 246"/>
                <a:gd name="T84" fmla="*/ 0 w 216"/>
                <a:gd name="T85" fmla="*/ 23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6" h="246">
                  <a:moveTo>
                    <a:pt x="0" y="232"/>
                  </a:moveTo>
                  <a:lnTo>
                    <a:pt x="0" y="232"/>
                  </a:lnTo>
                  <a:lnTo>
                    <a:pt x="2" y="226"/>
                  </a:lnTo>
                  <a:lnTo>
                    <a:pt x="2" y="212"/>
                  </a:lnTo>
                  <a:lnTo>
                    <a:pt x="2" y="212"/>
                  </a:lnTo>
                  <a:lnTo>
                    <a:pt x="4" y="186"/>
                  </a:lnTo>
                  <a:lnTo>
                    <a:pt x="4" y="186"/>
                  </a:lnTo>
                  <a:lnTo>
                    <a:pt x="12" y="172"/>
                  </a:lnTo>
                  <a:lnTo>
                    <a:pt x="14" y="160"/>
                  </a:lnTo>
                  <a:lnTo>
                    <a:pt x="14" y="160"/>
                  </a:lnTo>
                  <a:lnTo>
                    <a:pt x="14" y="150"/>
                  </a:lnTo>
                  <a:lnTo>
                    <a:pt x="14" y="150"/>
                  </a:lnTo>
                  <a:lnTo>
                    <a:pt x="18" y="148"/>
                  </a:lnTo>
                  <a:lnTo>
                    <a:pt x="22" y="146"/>
                  </a:lnTo>
                  <a:lnTo>
                    <a:pt x="24" y="140"/>
                  </a:lnTo>
                  <a:lnTo>
                    <a:pt x="24" y="140"/>
                  </a:lnTo>
                  <a:lnTo>
                    <a:pt x="40" y="122"/>
                  </a:lnTo>
                  <a:lnTo>
                    <a:pt x="58" y="108"/>
                  </a:lnTo>
                  <a:lnTo>
                    <a:pt x="58" y="108"/>
                  </a:lnTo>
                  <a:lnTo>
                    <a:pt x="64" y="104"/>
                  </a:lnTo>
                  <a:lnTo>
                    <a:pt x="70" y="94"/>
                  </a:lnTo>
                  <a:lnTo>
                    <a:pt x="70" y="94"/>
                  </a:lnTo>
                  <a:lnTo>
                    <a:pt x="68" y="90"/>
                  </a:lnTo>
                  <a:lnTo>
                    <a:pt x="64" y="86"/>
                  </a:lnTo>
                  <a:lnTo>
                    <a:pt x="58" y="80"/>
                  </a:lnTo>
                  <a:lnTo>
                    <a:pt x="58" y="80"/>
                  </a:lnTo>
                  <a:lnTo>
                    <a:pt x="52" y="80"/>
                  </a:lnTo>
                  <a:lnTo>
                    <a:pt x="52" y="80"/>
                  </a:lnTo>
                  <a:lnTo>
                    <a:pt x="50" y="80"/>
                  </a:lnTo>
                  <a:lnTo>
                    <a:pt x="50" y="80"/>
                  </a:lnTo>
                  <a:lnTo>
                    <a:pt x="50" y="74"/>
                  </a:lnTo>
                  <a:lnTo>
                    <a:pt x="50" y="68"/>
                  </a:lnTo>
                  <a:lnTo>
                    <a:pt x="50" y="68"/>
                  </a:lnTo>
                  <a:lnTo>
                    <a:pt x="50" y="54"/>
                  </a:lnTo>
                  <a:lnTo>
                    <a:pt x="52" y="44"/>
                  </a:lnTo>
                  <a:lnTo>
                    <a:pt x="54" y="38"/>
                  </a:lnTo>
                  <a:lnTo>
                    <a:pt x="54" y="38"/>
                  </a:lnTo>
                  <a:lnTo>
                    <a:pt x="52" y="36"/>
                  </a:lnTo>
                  <a:lnTo>
                    <a:pt x="52" y="30"/>
                  </a:lnTo>
                  <a:lnTo>
                    <a:pt x="52" y="30"/>
                  </a:lnTo>
                  <a:lnTo>
                    <a:pt x="54" y="26"/>
                  </a:lnTo>
                  <a:lnTo>
                    <a:pt x="58" y="24"/>
                  </a:lnTo>
                  <a:lnTo>
                    <a:pt x="58" y="24"/>
                  </a:lnTo>
                  <a:lnTo>
                    <a:pt x="64" y="18"/>
                  </a:lnTo>
                  <a:lnTo>
                    <a:pt x="68" y="18"/>
                  </a:lnTo>
                  <a:lnTo>
                    <a:pt x="68" y="18"/>
                  </a:lnTo>
                  <a:lnTo>
                    <a:pt x="74" y="24"/>
                  </a:lnTo>
                  <a:lnTo>
                    <a:pt x="80" y="26"/>
                  </a:lnTo>
                  <a:lnTo>
                    <a:pt x="80" y="26"/>
                  </a:lnTo>
                  <a:lnTo>
                    <a:pt x="84" y="18"/>
                  </a:lnTo>
                  <a:lnTo>
                    <a:pt x="90" y="18"/>
                  </a:lnTo>
                  <a:lnTo>
                    <a:pt x="92" y="24"/>
                  </a:lnTo>
                  <a:lnTo>
                    <a:pt x="92" y="24"/>
                  </a:lnTo>
                  <a:lnTo>
                    <a:pt x="98" y="26"/>
                  </a:lnTo>
                  <a:lnTo>
                    <a:pt x="104" y="30"/>
                  </a:lnTo>
                  <a:lnTo>
                    <a:pt x="104" y="30"/>
                  </a:lnTo>
                  <a:lnTo>
                    <a:pt x="108" y="26"/>
                  </a:lnTo>
                  <a:lnTo>
                    <a:pt x="110" y="24"/>
                  </a:lnTo>
                  <a:lnTo>
                    <a:pt x="120" y="18"/>
                  </a:lnTo>
                  <a:lnTo>
                    <a:pt x="120" y="18"/>
                  </a:lnTo>
                  <a:lnTo>
                    <a:pt x="130" y="18"/>
                  </a:lnTo>
                  <a:lnTo>
                    <a:pt x="136" y="16"/>
                  </a:lnTo>
                  <a:lnTo>
                    <a:pt x="136" y="16"/>
                  </a:lnTo>
                  <a:lnTo>
                    <a:pt x="150" y="18"/>
                  </a:lnTo>
                  <a:lnTo>
                    <a:pt x="152" y="18"/>
                  </a:lnTo>
                  <a:lnTo>
                    <a:pt x="160" y="16"/>
                  </a:lnTo>
                  <a:lnTo>
                    <a:pt x="160" y="16"/>
                  </a:lnTo>
                  <a:lnTo>
                    <a:pt x="170" y="10"/>
                  </a:lnTo>
                  <a:lnTo>
                    <a:pt x="176" y="0"/>
                  </a:lnTo>
                  <a:lnTo>
                    <a:pt x="176" y="0"/>
                  </a:lnTo>
                  <a:lnTo>
                    <a:pt x="180" y="6"/>
                  </a:lnTo>
                  <a:lnTo>
                    <a:pt x="180" y="14"/>
                  </a:lnTo>
                  <a:lnTo>
                    <a:pt x="180" y="14"/>
                  </a:lnTo>
                  <a:lnTo>
                    <a:pt x="184" y="16"/>
                  </a:lnTo>
                  <a:lnTo>
                    <a:pt x="186" y="16"/>
                  </a:lnTo>
                  <a:lnTo>
                    <a:pt x="186" y="18"/>
                  </a:lnTo>
                  <a:lnTo>
                    <a:pt x="190" y="18"/>
                  </a:lnTo>
                  <a:lnTo>
                    <a:pt x="190" y="18"/>
                  </a:lnTo>
                  <a:lnTo>
                    <a:pt x="196" y="26"/>
                  </a:lnTo>
                  <a:lnTo>
                    <a:pt x="196" y="30"/>
                  </a:lnTo>
                  <a:lnTo>
                    <a:pt x="196" y="30"/>
                  </a:lnTo>
                  <a:lnTo>
                    <a:pt x="196" y="40"/>
                  </a:lnTo>
                  <a:lnTo>
                    <a:pt x="196" y="46"/>
                  </a:lnTo>
                  <a:lnTo>
                    <a:pt x="210" y="64"/>
                  </a:lnTo>
                  <a:lnTo>
                    <a:pt x="210" y="64"/>
                  </a:lnTo>
                  <a:lnTo>
                    <a:pt x="214" y="74"/>
                  </a:lnTo>
                  <a:lnTo>
                    <a:pt x="214" y="74"/>
                  </a:lnTo>
                  <a:lnTo>
                    <a:pt x="214" y="80"/>
                  </a:lnTo>
                  <a:lnTo>
                    <a:pt x="216" y="86"/>
                  </a:lnTo>
                  <a:lnTo>
                    <a:pt x="216" y="86"/>
                  </a:lnTo>
                  <a:lnTo>
                    <a:pt x="216" y="98"/>
                  </a:lnTo>
                  <a:lnTo>
                    <a:pt x="212" y="110"/>
                  </a:lnTo>
                  <a:lnTo>
                    <a:pt x="212" y="110"/>
                  </a:lnTo>
                  <a:lnTo>
                    <a:pt x="210" y="120"/>
                  </a:lnTo>
                  <a:lnTo>
                    <a:pt x="210" y="126"/>
                  </a:lnTo>
                  <a:lnTo>
                    <a:pt x="210" y="126"/>
                  </a:lnTo>
                  <a:lnTo>
                    <a:pt x="210" y="130"/>
                  </a:lnTo>
                  <a:lnTo>
                    <a:pt x="204" y="132"/>
                  </a:lnTo>
                  <a:lnTo>
                    <a:pt x="202" y="136"/>
                  </a:lnTo>
                  <a:lnTo>
                    <a:pt x="202" y="136"/>
                  </a:lnTo>
                  <a:lnTo>
                    <a:pt x="200" y="138"/>
                  </a:lnTo>
                  <a:lnTo>
                    <a:pt x="196" y="140"/>
                  </a:lnTo>
                  <a:lnTo>
                    <a:pt x="192" y="150"/>
                  </a:lnTo>
                  <a:lnTo>
                    <a:pt x="192" y="150"/>
                  </a:lnTo>
                  <a:lnTo>
                    <a:pt x="186" y="152"/>
                  </a:lnTo>
                  <a:lnTo>
                    <a:pt x="184" y="160"/>
                  </a:lnTo>
                  <a:lnTo>
                    <a:pt x="184" y="160"/>
                  </a:lnTo>
                  <a:lnTo>
                    <a:pt x="174" y="176"/>
                  </a:lnTo>
                  <a:lnTo>
                    <a:pt x="174" y="176"/>
                  </a:lnTo>
                  <a:lnTo>
                    <a:pt x="174" y="202"/>
                  </a:lnTo>
                  <a:lnTo>
                    <a:pt x="174" y="228"/>
                  </a:lnTo>
                  <a:lnTo>
                    <a:pt x="174" y="228"/>
                  </a:lnTo>
                  <a:lnTo>
                    <a:pt x="118" y="228"/>
                  </a:lnTo>
                  <a:lnTo>
                    <a:pt x="62" y="228"/>
                  </a:lnTo>
                  <a:lnTo>
                    <a:pt x="62" y="228"/>
                  </a:lnTo>
                  <a:lnTo>
                    <a:pt x="42" y="228"/>
                  </a:lnTo>
                  <a:lnTo>
                    <a:pt x="34" y="232"/>
                  </a:lnTo>
                  <a:lnTo>
                    <a:pt x="28" y="240"/>
                  </a:lnTo>
                  <a:lnTo>
                    <a:pt x="28" y="240"/>
                  </a:lnTo>
                  <a:lnTo>
                    <a:pt x="22" y="246"/>
                  </a:lnTo>
                  <a:lnTo>
                    <a:pt x="18" y="246"/>
                  </a:lnTo>
                  <a:lnTo>
                    <a:pt x="14" y="246"/>
                  </a:lnTo>
                  <a:lnTo>
                    <a:pt x="14" y="246"/>
                  </a:lnTo>
                  <a:lnTo>
                    <a:pt x="12" y="242"/>
                  </a:lnTo>
                  <a:lnTo>
                    <a:pt x="10" y="242"/>
                  </a:lnTo>
                  <a:lnTo>
                    <a:pt x="10" y="242"/>
                  </a:lnTo>
                  <a:lnTo>
                    <a:pt x="2" y="246"/>
                  </a:lnTo>
                  <a:lnTo>
                    <a:pt x="2" y="246"/>
                  </a:lnTo>
                  <a:lnTo>
                    <a:pt x="0" y="232"/>
                  </a:lnTo>
                  <a:lnTo>
                    <a:pt x="0" y="23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27" name="TANZANIA"/>
            <p:cNvSpPr>
              <a:spLocks/>
            </p:cNvSpPr>
            <p:nvPr/>
          </p:nvSpPr>
          <p:spPr bwMode="auto">
            <a:xfrm>
              <a:off x="7436984" y="3290659"/>
              <a:ext cx="592144" cy="564221"/>
            </a:xfrm>
            <a:custGeom>
              <a:avLst/>
              <a:gdLst>
                <a:gd name="T0" fmla="*/ 4 w 444"/>
                <a:gd name="T1" fmla="*/ 154 h 468"/>
                <a:gd name="T2" fmla="*/ 26 w 444"/>
                <a:gd name="T3" fmla="*/ 140 h 468"/>
                <a:gd name="T4" fmla="*/ 44 w 444"/>
                <a:gd name="T5" fmla="*/ 120 h 468"/>
                <a:gd name="T6" fmla="*/ 50 w 444"/>
                <a:gd name="T7" fmla="*/ 110 h 468"/>
                <a:gd name="T8" fmla="*/ 60 w 444"/>
                <a:gd name="T9" fmla="*/ 100 h 468"/>
                <a:gd name="T10" fmla="*/ 62 w 444"/>
                <a:gd name="T11" fmla="*/ 84 h 468"/>
                <a:gd name="T12" fmla="*/ 50 w 444"/>
                <a:gd name="T13" fmla="*/ 72 h 468"/>
                <a:gd name="T14" fmla="*/ 52 w 444"/>
                <a:gd name="T15" fmla="*/ 60 h 468"/>
                <a:gd name="T16" fmla="*/ 62 w 444"/>
                <a:gd name="T17" fmla="*/ 50 h 468"/>
                <a:gd name="T18" fmla="*/ 46 w 444"/>
                <a:gd name="T19" fmla="*/ 4 h 468"/>
                <a:gd name="T20" fmla="*/ 90 w 444"/>
                <a:gd name="T21" fmla="*/ 0 h 468"/>
                <a:gd name="T22" fmla="*/ 184 w 444"/>
                <a:gd name="T23" fmla="*/ 0 h 468"/>
                <a:gd name="T24" fmla="*/ 264 w 444"/>
                <a:gd name="T25" fmla="*/ 50 h 468"/>
                <a:gd name="T26" fmla="*/ 332 w 444"/>
                <a:gd name="T27" fmla="*/ 86 h 468"/>
                <a:gd name="T28" fmla="*/ 332 w 444"/>
                <a:gd name="T29" fmla="*/ 106 h 468"/>
                <a:gd name="T30" fmla="*/ 364 w 444"/>
                <a:gd name="T31" fmla="*/ 136 h 468"/>
                <a:gd name="T32" fmla="*/ 396 w 444"/>
                <a:gd name="T33" fmla="*/ 162 h 468"/>
                <a:gd name="T34" fmla="*/ 382 w 444"/>
                <a:gd name="T35" fmla="*/ 212 h 468"/>
                <a:gd name="T36" fmla="*/ 382 w 444"/>
                <a:gd name="T37" fmla="*/ 226 h 468"/>
                <a:gd name="T38" fmla="*/ 398 w 444"/>
                <a:gd name="T39" fmla="*/ 252 h 468"/>
                <a:gd name="T40" fmla="*/ 404 w 444"/>
                <a:gd name="T41" fmla="*/ 266 h 468"/>
                <a:gd name="T42" fmla="*/ 398 w 444"/>
                <a:gd name="T43" fmla="*/ 288 h 468"/>
                <a:gd name="T44" fmla="*/ 402 w 444"/>
                <a:gd name="T45" fmla="*/ 308 h 468"/>
                <a:gd name="T46" fmla="*/ 404 w 444"/>
                <a:gd name="T47" fmla="*/ 338 h 468"/>
                <a:gd name="T48" fmla="*/ 404 w 444"/>
                <a:gd name="T49" fmla="*/ 350 h 468"/>
                <a:gd name="T50" fmla="*/ 412 w 444"/>
                <a:gd name="T51" fmla="*/ 356 h 468"/>
                <a:gd name="T52" fmla="*/ 416 w 444"/>
                <a:gd name="T53" fmla="*/ 376 h 468"/>
                <a:gd name="T54" fmla="*/ 416 w 444"/>
                <a:gd name="T55" fmla="*/ 388 h 468"/>
                <a:gd name="T56" fmla="*/ 426 w 444"/>
                <a:gd name="T57" fmla="*/ 404 h 468"/>
                <a:gd name="T58" fmla="*/ 438 w 444"/>
                <a:gd name="T59" fmla="*/ 406 h 468"/>
                <a:gd name="T60" fmla="*/ 432 w 444"/>
                <a:gd name="T61" fmla="*/ 422 h 468"/>
                <a:gd name="T62" fmla="*/ 382 w 444"/>
                <a:gd name="T63" fmla="*/ 446 h 468"/>
                <a:gd name="T64" fmla="*/ 362 w 444"/>
                <a:gd name="T65" fmla="*/ 456 h 468"/>
                <a:gd name="T66" fmla="*/ 344 w 444"/>
                <a:gd name="T67" fmla="*/ 452 h 468"/>
                <a:gd name="T68" fmla="*/ 324 w 444"/>
                <a:gd name="T69" fmla="*/ 468 h 468"/>
                <a:gd name="T70" fmla="*/ 296 w 444"/>
                <a:gd name="T71" fmla="*/ 462 h 468"/>
                <a:gd name="T72" fmla="*/ 270 w 444"/>
                <a:gd name="T73" fmla="*/ 460 h 468"/>
                <a:gd name="T74" fmla="*/ 254 w 444"/>
                <a:gd name="T75" fmla="*/ 460 h 468"/>
                <a:gd name="T76" fmla="*/ 224 w 444"/>
                <a:gd name="T77" fmla="*/ 458 h 468"/>
                <a:gd name="T78" fmla="*/ 212 w 444"/>
                <a:gd name="T79" fmla="*/ 440 h 468"/>
                <a:gd name="T80" fmla="*/ 210 w 444"/>
                <a:gd name="T81" fmla="*/ 396 h 468"/>
                <a:gd name="T82" fmla="*/ 186 w 444"/>
                <a:gd name="T83" fmla="*/ 374 h 468"/>
                <a:gd name="T84" fmla="*/ 170 w 444"/>
                <a:gd name="T85" fmla="*/ 376 h 468"/>
                <a:gd name="T86" fmla="*/ 146 w 444"/>
                <a:gd name="T87" fmla="*/ 366 h 468"/>
                <a:gd name="T88" fmla="*/ 122 w 444"/>
                <a:gd name="T89" fmla="*/ 356 h 468"/>
                <a:gd name="T90" fmla="*/ 102 w 444"/>
                <a:gd name="T91" fmla="*/ 346 h 468"/>
                <a:gd name="T92" fmla="*/ 90 w 444"/>
                <a:gd name="T93" fmla="*/ 336 h 468"/>
                <a:gd name="T94" fmla="*/ 66 w 444"/>
                <a:gd name="T95" fmla="*/ 328 h 468"/>
                <a:gd name="T96" fmla="*/ 40 w 444"/>
                <a:gd name="T97" fmla="*/ 272 h 468"/>
                <a:gd name="T98" fmla="*/ 12 w 444"/>
                <a:gd name="T99" fmla="*/ 238 h 468"/>
                <a:gd name="T100" fmla="*/ 10 w 444"/>
                <a:gd name="T101" fmla="*/ 20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468">
                  <a:moveTo>
                    <a:pt x="0" y="174"/>
                  </a:moveTo>
                  <a:lnTo>
                    <a:pt x="0" y="174"/>
                  </a:lnTo>
                  <a:lnTo>
                    <a:pt x="0" y="166"/>
                  </a:lnTo>
                  <a:lnTo>
                    <a:pt x="4" y="162"/>
                  </a:lnTo>
                  <a:lnTo>
                    <a:pt x="4" y="154"/>
                  </a:lnTo>
                  <a:lnTo>
                    <a:pt x="4" y="150"/>
                  </a:lnTo>
                  <a:lnTo>
                    <a:pt x="4" y="150"/>
                  </a:lnTo>
                  <a:lnTo>
                    <a:pt x="20" y="150"/>
                  </a:lnTo>
                  <a:lnTo>
                    <a:pt x="22" y="146"/>
                  </a:lnTo>
                  <a:lnTo>
                    <a:pt x="26" y="140"/>
                  </a:lnTo>
                  <a:lnTo>
                    <a:pt x="26" y="140"/>
                  </a:lnTo>
                  <a:lnTo>
                    <a:pt x="46" y="124"/>
                  </a:lnTo>
                  <a:lnTo>
                    <a:pt x="46" y="124"/>
                  </a:lnTo>
                  <a:lnTo>
                    <a:pt x="46" y="122"/>
                  </a:lnTo>
                  <a:lnTo>
                    <a:pt x="44" y="120"/>
                  </a:lnTo>
                  <a:lnTo>
                    <a:pt x="44" y="112"/>
                  </a:lnTo>
                  <a:lnTo>
                    <a:pt x="44" y="112"/>
                  </a:lnTo>
                  <a:lnTo>
                    <a:pt x="46" y="110"/>
                  </a:lnTo>
                  <a:lnTo>
                    <a:pt x="46" y="110"/>
                  </a:lnTo>
                  <a:lnTo>
                    <a:pt x="50" y="110"/>
                  </a:lnTo>
                  <a:lnTo>
                    <a:pt x="50" y="106"/>
                  </a:lnTo>
                  <a:lnTo>
                    <a:pt x="50" y="106"/>
                  </a:lnTo>
                  <a:lnTo>
                    <a:pt x="52" y="104"/>
                  </a:lnTo>
                  <a:lnTo>
                    <a:pt x="60" y="100"/>
                  </a:lnTo>
                  <a:lnTo>
                    <a:pt x="60" y="100"/>
                  </a:lnTo>
                  <a:lnTo>
                    <a:pt x="62" y="94"/>
                  </a:lnTo>
                  <a:lnTo>
                    <a:pt x="60" y="92"/>
                  </a:lnTo>
                  <a:lnTo>
                    <a:pt x="60" y="86"/>
                  </a:lnTo>
                  <a:lnTo>
                    <a:pt x="62" y="84"/>
                  </a:lnTo>
                  <a:lnTo>
                    <a:pt x="62" y="84"/>
                  </a:lnTo>
                  <a:lnTo>
                    <a:pt x="52" y="84"/>
                  </a:lnTo>
                  <a:lnTo>
                    <a:pt x="46" y="84"/>
                  </a:lnTo>
                  <a:lnTo>
                    <a:pt x="46" y="80"/>
                  </a:lnTo>
                  <a:lnTo>
                    <a:pt x="50" y="72"/>
                  </a:lnTo>
                  <a:lnTo>
                    <a:pt x="50" y="72"/>
                  </a:lnTo>
                  <a:lnTo>
                    <a:pt x="46" y="70"/>
                  </a:lnTo>
                  <a:lnTo>
                    <a:pt x="44" y="70"/>
                  </a:lnTo>
                  <a:lnTo>
                    <a:pt x="50" y="64"/>
                  </a:lnTo>
                  <a:lnTo>
                    <a:pt x="50" y="64"/>
                  </a:lnTo>
                  <a:lnTo>
                    <a:pt x="52" y="60"/>
                  </a:lnTo>
                  <a:lnTo>
                    <a:pt x="54" y="60"/>
                  </a:lnTo>
                  <a:lnTo>
                    <a:pt x="60" y="60"/>
                  </a:lnTo>
                  <a:lnTo>
                    <a:pt x="62" y="58"/>
                  </a:lnTo>
                  <a:lnTo>
                    <a:pt x="62" y="58"/>
                  </a:lnTo>
                  <a:lnTo>
                    <a:pt x="62" y="50"/>
                  </a:lnTo>
                  <a:lnTo>
                    <a:pt x="62" y="40"/>
                  </a:lnTo>
                  <a:lnTo>
                    <a:pt x="54" y="20"/>
                  </a:lnTo>
                  <a:lnTo>
                    <a:pt x="54" y="20"/>
                  </a:lnTo>
                  <a:lnTo>
                    <a:pt x="46" y="10"/>
                  </a:lnTo>
                  <a:lnTo>
                    <a:pt x="46" y="4"/>
                  </a:lnTo>
                  <a:lnTo>
                    <a:pt x="52" y="2"/>
                  </a:lnTo>
                  <a:lnTo>
                    <a:pt x="52" y="2"/>
                  </a:lnTo>
                  <a:lnTo>
                    <a:pt x="72" y="0"/>
                  </a:lnTo>
                  <a:lnTo>
                    <a:pt x="90" y="0"/>
                  </a:lnTo>
                  <a:lnTo>
                    <a:pt x="90" y="0"/>
                  </a:lnTo>
                  <a:lnTo>
                    <a:pt x="140" y="0"/>
                  </a:lnTo>
                  <a:lnTo>
                    <a:pt x="140" y="0"/>
                  </a:lnTo>
                  <a:lnTo>
                    <a:pt x="162" y="0"/>
                  </a:lnTo>
                  <a:lnTo>
                    <a:pt x="184" y="0"/>
                  </a:lnTo>
                  <a:lnTo>
                    <a:pt x="184" y="0"/>
                  </a:lnTo>
                  <a:lnTo>
                    <a:pt x="194" y="2"/>
                  </a:lnTo>
                  <a:lnTo>
                    <a:pt x="202" y="10"/>
                  </a:lnTo>
                  <a:lnTo>
                    <a:pt x="222" y="20"/>
                  </a:lnTo>
                  <a:lnTo>
                    <a:pt x="222" y="20"/>
                  </a:lnTo>
                  <a:lnTo>
                    <a:pt x="264" y="50"/>
                  </a:lnTo>
                  <a:lnTo>
                    <a:pt x="264" y="50"/>
                  </a:lnTo>
                  <a:lnTo>
                    <a:pt x="306" y="72"/>
                  </a:lnTo>
                  <a:lnTo>
                    <a:pt x="306" y="72"/>
                  </a:lnTo>
                  <a:lnTo>
                    <a:pt x="324" y="82"/>
                  </a:lnTo>
                  <a:lnTo>
                    <a:pt x="332" y="86"/>
                  </a:lnTo>
                  <a:lnTo>
                    <a:pt x="334" y="96"/>
                  </a:lnTo>
                  <a:lnTo>
                    <a:pt x="334" y="96"/>
                  </a:lnTo>
                  <a:lnTo>
                    <a:pt x="334" y="100"/>
                  </a:lnTo>
                  <a:lnTo>
                    <a:pt x="332" y="106"/>
                  </a:lnTo>
                  <a:lnTo>
                    <a:pt x="332" y="106"/>
                  </a:lnTo>
                  <a:lnTo>
                    <a:pt x="334" y="110"/>
                  </a:lnTo>
                  <a:lnTo>
                    <a:pt x="336" y="116"/>
                  </a:lnTo>
                  <a:lnTo>
                    <a:pt x="336" y="116"/>
                  </a:lnTo>
                  <a:lnTo>
                    <a:pt x="350" y="126"/>
                  </a:lnTo>
                  <a:lnTo>
                    <a:pt x="364" y="136"/>
                  </a:lnTo>
                  <a:lnTo>
                    <a:pt x="364" y="136"/>
                  </a:lnTo>
                  <a:lnTo>
                    <a:pt x="384" y="150"/>
                  </a:lnTo>
                  <a:lnTo>
                    <a:pt x="388" y="154"/>
                  </a:lnTo>
                  <a:lnTo>
                    <a:pt x="396" y="162"/>
                  </a:lnTo>
                  <a:lnTo>
                    <a:pt x="396" y="162"/>
                  </a:lnTo>
                  <a:lnTo>
                    <a:pt x="388" y="180"/>
                  </a:lnTo>
                  <a:lnTo>
                    <a:pt x="386" y="194"/>
                  </a:lnTo>
                  <a:lnTo>
                    <a:pt x="386" y="194"/>
                  </a:lnTo>
                  <a:lnTo>
                    <a:pt x="382" y="212"/>
                  </a:lnTo>
                  <a:lnTo>
                    <a:pt x="382" y="212"/>
                  </a:lnTo>
                  <a:lnTo>
                    <a:pt x="376" y="216"/>
                  </a:lnTo>
                  <a:lnTo>
                    <a:pt x="376" y="216"/>
                  </a:lnTo>
                  <a:lnTo>
                    <a:pt x="382" y="222"/>
                  </a:lnTo>
                  <a:lnTo>
                    <a:pt x="382" y="226"/>
                  </a:lnTo>
                  <a:lnTo>
                    <a:pt x="382" y="226"/>
                  </a:lnTo>
                  <a:lnTo>
                    <a:pt x="382" y="232"/>
                  </a:lnTo>
                  <a:lnTo>
                    <a:pt x="384" y="234"/>
                  </a:lnTo>
                  <a:lnTo>
                    <a:pt x="388" y="242"/>
                  </a:lnTo>
                  <a:lnTo>
                    <a:pt x="396" y="246"/>
                  </a:lnTo>
                  <a:lnTo>
                    <a:pt x="398" y="252"/>
                  </a:lnTo>
                  <a:lnTo>
                    <a:pt x="398" y="256"/>
                  </a:lnTo>
                  <a:lnTo>
                    <a:pt x="398" y="256"/>
                  </a:lnTo>
                  <a:lnTo>
                    <a:pt x="404" y="256"/>
                  </a:lnTo>
                  <a:lnTo>
                    <a:pt x="408" y="258"/>
                  </a:lnTo>
                  <a:lnTo>
                    <a:pt x="404" y="266"/>
                  </a:lnTo>
                  <a:lnTo>
                    <a:pt x="404" y="272"/>
                  </a:lnTo>
                  <a:lnTo>
                    <a:pt x="404" y="272"/>
                  </a:lnTo>
                  <a:lnTo>
                    <a:pt x="402" y="278"/>
                  </a:lnTo>
                  <a:lnTo>
                    <a:pt x="398" y="284"/>
                  </a:lnTo>
                  <a:lnTo>
                    <a:pt x="398" y="288"/>
                  </a:lnTo>
                  <a:lnTo>
                    <a:pt x="396" y="298"/>
                  </a:lnTo>
                  <a:lnTo>
                    <a:pt x="396" y="298"/>
                  </a:lnTo>
                  <a:lnTo>
                    <a:pt x="402" y="296"/>
                  </a:lnTo>
                  <a:lnTo>
                    <a:pt x="404" y="298"/>
                  </a:lnTo>
                  <a:lnTo>
                    <a:pt x="402" y="308"/>
                  </a:lnTo>
                  <a:lnTo>
                    <a:pt x="402" y="308"/>
                  </a:lnTo>
                  <a:lnTo>
                    <a:pt x="398" y="318"/>
                  </a:lnTo>
                  <a:lnTo>
                    <a:pt x="398" y="328"/>
                  </a:lnTo>
                  <a:lnTo>
                    <a:pt x="398" y="328"/>
                  </a:lnTo>
                  <a:lnTo>
                    <a:pt x="404" y="338"/>
                  </a:lnTo>
                  <a:lnTo>
                    <a:pt x="404" y="340"/>
                  </a:lnTo>
                  <a:lnTo>
                    <a:pt x="402" y="346"/>
                  </a:lnTo>
                  <a:lnTo>
                    <a:pt x="402" y="346"/>
                  </a:lnTo>
                  <a:lnTo>
                    <a:pt x="404" y="348"/>
                  </a:lnTo>
                  <a:lnTo>
                    <a:pt x="404" y="350"/>
                  </a:lnTo>
                  <a:lnTo>
                    <a:pt x="408" y="354"/>
                  </a:lnTo>
                  <a:lnTo>
                    <a:pt x="408" y="354"/>
                  </a:lnTo>
                  <a:lnTo>
                    <a:pt x="408" y="354"/>
                  </a:lnTo>
                  <a:lnTo>
                    <a:pt x="412" y="354"/>
                  </a:lnTo>
                  <a:lnTo>
                    <a:pt x="412" y="356"/>
                  </a:lnTo>
                  <a:lnTo>
                    <a:pt x="412" y="364"/>
                  </a:lnTo>
                  <a:lnTo>
                    <a:pt x="412" y="364"/>
                  </a:lnTo>
                  <a:lnTo>
                    <a:pt x="412" y="366"/>
                  </a:lnTo>
                  <a:lnTo>
                    <a:pt x="412" y="368"/>
                  </a:lnTo>
                  <a:lnTo>
                    <a:pt x="416" y="376"/>
                  </a:lnTo>
                  <a:lnTo>
                    <a:pt x="416" y="376"/>
                  </a:lnTo>
                  <a:lnTo>
                    <a:pt x="416" y="380"/>
                  </a:lnTo>
                  <a:lnTo>
                    <a:pt x="416" y="386"/>
                  </a:lnTo>
                  <a:lnTo>
                    <a:pt x="416" y="386"/>
                  </a:lnTo>
                  <a:lnTo>
                    <a:pt x="416" y="388"/>
                  </a:lnTo>
                  <a:lnTo>
                    <a:pt x="414" y="394"/>
                  </a:lnTo>
                  <a:lnTo>
                    <a:pt x="414" y="394"/>
                  </a:lnTo>
                  <a:lnTo>
                    <a:pt x="422" y="394"/>
                  </a:lnTo>
                  <a:lnTo>
                    <a:pt x="424" y="394"/>
                  </a:lnTo>
                  <a:lnTo>
                    <a:pt x="426" y="404"/>
                  </a:lnTo>
                  <a:lnTo>
                    <a:pt x="426" y="404"/>
                  </a:lnTo>
                  <a:lnTo>
                    <a:pt x="426" y="400"/>
                  </a:lnTo>
                  <a:lnTo>
                    <a:pt x="426" y="400"/>
                  </a:lnTo>
                  <a:lnTo>
                    <a:pt x="432" y="404"/>
                  </a:lnTo>
                  <a:lnTo>
                    <a:pt x="438" y="406"/>
                  </a:lnTo>
                  <a:lnTo>
                    <a:pt x="444" y="406"/>
                  </a:lnTo>
                  <a:lnTo>
                    <a:pt x="444" y="406"/>
                  </a:lnTo>
                  <a:lnTo>
                    <a:pt x="444" y="414"/>
                  </a:lnTo>
                  <a:lnTo>
                    <a:pt x="442" y="416"/>
                  </a:lnTo>
                  <a:lnTo>
                    <a:pt x="432" y="422"/>
                  </a:lnTo>
                  <a:lnTo>
                    <a:pt x="412" y="436"/>
                  </a:lnTo>
                  <a:lnTo>
                    <a:pt x="412" y="436"/>
                  </a:lnTo>
                  <a:lnTo>
                    <a:pt x="398" y="442"/>
                  </a:lnTo>
                  <a:lnTo>
                    <a:pt x="398" y="442"/>
                  </a:lnTo>
                  <a:lnTo>
                    <a:pt x="382" y="446"/>
                  </a:lnTo>
                  <a:lnTo>
                    <a:pt x="382" y="446"/>
                  </a:lnTo>
                  <a:lnTo>
                    <a:pt x="374" y="448"/>
                  </a:lnTo>
                  <a:lnTo>
                    <a:pt x="364" y="456"/>
                  </a:lnTo>
                  <a:lnTo>
                    <a:pt x="364" y="456"/>
                  </a:lnTo>
                  <a:lnTo>
                    <a:pt x="362" y="456"/>
                  </a:lnTo>
                  <a:lnTo>
                    <a:pt x="358" y="452"/>
                  </a:lnTo>
                  <a:lnTo>
                    <a:pt x="354" y="448"/>
                  </a:lnTo>
                  <a:lnTo>
                    <a:pt x="346" y="448"/>
                  </a:lnTo>
                  <a:lnTo>
                    <a:pt x="346" y="448"/>
                  </a:lnTo>
                  <a:lnTo>
                    <a:pt x="344" y="452"/>
                  </a:lnTo>
                  <a:lnTo>
                    <a:pt x="342" y="458"/>
                  </a:lnTo>
                  <a:lnTo>
                    <a:pt x="336" y="460"/>
                  </a:lnTo>
                  <a:lnTo>
                    <a:pt x="332" y="468"/>
                  </a:lnTo>
                  <a:lnTo>
                    <a:pt x="332" y="468"/>
                  </a:lnTo>
                  <a:lnTo>
                    <a:pt x="324" y="468"/>
                  </a:lnTo>
                  <a:lnTo>
                    <a:pt x="320" y="468"/>
                  </a:lnTo>
                  <a:lnTo>
                    <a:pt x="310" y="462"/>
                  </a:lnTo>
                  <a:lnTo>
                    <a:pt x="310" y="462"/>
                  </a:lnTo>
                  <a:lnTo>
                    <a:pt x="304" y="462"/>
                  </a:lnTo>
                  <a:lnTo>
                    <a:pt x="296" y="462"/>
                  </a:lnTo>
                  <a:lnTo>
                    <a:pt x="294" y="468"/>
                  </a:lnTo>
                  <a:lnTo>
                    <a:pt x="288" y="468"/>
                  </a:lnTo>
                  <a:lnTo>
                    <a:pt x="288" y="468"/>
                  </a:lnTo>
                  <a:lnTo>
                    <a:pt x="280" y="468"/>
                  </a:lnTo>
                  <a:lnTo>
                    <a:pt x="270" y="460"/>
                  </a:lnTo>
                  <a:lnTo>
                    <a:pt x="270" y="460"/>
                  </a:lnTo>
                  <a:lnTo>
                    <a:pt x="262" y="458"/>
                  </a:lnTo>
                  <a:lnTo>
                    <a:pt x="256" y="458"/>
                  </a:lnTo>
                  <a:lnTo>
                    <a:pt x="254" y="460"/>
                  </a:lnTo>
                  <a:lnTo>
                    <a:pt x="254" y="460"/>
                  </a:lnTo>
                  <a:lnTo>
                    <a:pt x="250" y="462"/>
                  </a:lnTo>
                  <a:lnTo>
                    <a:pt x="240" y="462"/>
                  </a:lnTo>
                  <a:lnTo>
                    <a:pt x="226" y="460"/>
                  </a:lnTo>
                  <a:lnTo>
                    <a:pt x="226" y="460"/>
                  </a:lnTo>
                  <a:lnTo>
                    <a:pt x="224" y="458"/>
                  </a:lnTo>
                  <a:lnTo>
                    <a:pt x="224" y="456"/>
                  </a:lnTo>
                  <a:lnTo>
                    <a:pt x="224" y="456"/>
                  </a:lnTo>
                  <a:lnTo>
                    <a:pt x="214" y="446"/>
                  </a:lnTo>
                  <a:lnTo>
                    <a:pt x="214" y="446"/>
                  </a:lnTo>
                  <a:lnTo>
                    <a:pt x="212" y="440"/>
                  </a:lnTo>
                  <a:lnTo>
                    <a:pt x="212" y="432"/>
                  </a:lnTo>
                  <a:lnTo>
                    <a:pt x="212" y="422"/>
                  </a:lnTo>
                  <a:lnTo>
                    <a:pt x="212" y="422"/>
                  </a:lnTo>
                  <a:lnTo>
                    <a:pt x="210" y="396"/>
                  </a:lnTo>
                  <a:lnTo>
                    <a:pt x="210" y="396"/>
                  </a:lnTo>
                  <a:lnTo>
                    <a:pt x="202" y="386"/>
                  </a:lnTo>
                  <a:lnTo>
                    <a:pt x="190" y="374"/>
                  </a:lnTo>
                  <a:lnTo>
                    <a:pt x="190" y="374"/>
                  </a:lnTo>
                  <a:lnTo>
                    <a:pt x="186" y="374"/>
                  </a:lnTo>
                  <a:lnTo>
                    <a:pt x="186" y="374"/>
                  </a:lnTo>
                  <a:lnTo>
                    <a:pt x="184" y="380"/>
                  </a:lnTo>
                  <a:lnTo>
                    <a:pt x="184" y="380"/>
                  </a:lnTo>
                  <a:lnTo>
                    <a:pt x="180" y="376"/>
                  </a:lnTo>
                  <a:lnTo>
                    <a:pt x="172" y="376"/>
                  </a:lnTo>
                  <a:lnTo>
                    <a:pt x="170" y="376"/>
                  </a:lnTo>
                  <a:lnTo>
                    <a:pt x="162" y="374"/>
                  </a:lnTo>
                  <a:lnTo>
                    <a:pt x="162" y="374"/>
                  </a:lnTo>
                  <a:lnTo>
                    <a:pt x="156" y="368"/>
                  </a:lnTo>
                  <a:lnTo>
                    <a:pt x="146" y="366"/>
                  </a:lnTo>
                  <a:lnTo>
                    <a:pt x="146" y="366"/>
                  </a:lnTo>
                  <a:lnTo>
                    <a:pt x="132" y="360"/>
                  </a:lnTo>
                  <a:lnTo>
                    <a:pt x="132" y="360"/>
                  </a:lnTo>
                  <a:lnTo>
                    <a:pt x="130" y="356"/>
                  </a:lnTo>
                  <a:lnTo>
                    <a:pt x="130" y="356"/>
                  </a:lnTo>
                  <a:lnTo>
                    <a:pt x="122" y="356"/>
                  </a:lnTo>
                  <a:lnTo>
                    <a:pt x="116" y="354"/>
                  </a:lnTo>
                  <a:lnTo>
                    <a:pt x="116" y="354"/>
                  </a:lnTo>
                  <a:lnTo>
                    <a:pt x="106" y="350"/>
                  </a:lnTo>
                  <a:lnTo>
                    <a:pt x="106" y="350"/>
                  </a:lnTo>
                  <a:lnTo>
                    <a:pt x="102" y="346"/>
                  </a:lnTo>
                  <a:lnTo>
                    <a:pt x="102" y="346"/>
                  </a:lnTo>
                  <a:lnTo>
                    <a:pt x="94" y="346"/>
                  </a:lnTo>
                  <a:lnTo>
                    <a:pt x="94" y="346"/>
                  </a:lnTo>
                  <a:lnTo>
                    <a:pt x="90" y="340"/>
                  </a:lnTo>
                  <a:lnTo>
                    <a:pt x="90" y="336"/>
                  </a:lnTo>
                  <a:lnTo>
                    <a:pt x="90" y="336"/>
                  </a:lnTo>
                  <a:lnTo>
                    <a:pt x="80" y="334"/>
                  </a:lnTo>
                  <a:lnTo>
                    <a:pt x="72" y="328"/>
                  </a:lnTo>
                  <a:lnTo>
                    <a:pt x="72" y="328"/>
                  </a:lnTo>
                  <a:lnTo>
                    <a:pt x="66" y="328"/>
                  </a:lnTo>
                  <a:lnTo>
                    <a:pt x="64" y="326"/>
                  </a:lnTo>
                  <a:lnTo>
                    <a:pt x="54" y="314"/>
                  </a:lnTo>
                  <a:lnTo>
                    <a:pt x="50" y="294"/>
                  </a:lnTo>
                  <a:lnTo>
                    <a:pt x="50" y="294"/>
                  </a:lnTo>
                  <a:lnTo>
                    <a:pt x="40" y="272"/>
                  </a:lnTo>
                  <a:lnTo>
                    <a:pt x="34" y="258"/>
                  </a:lnTo>
                  <a:lnTo>
                    <a:pt x="24" y="254"/>
                  </a:lnTo>
                  <a:lnTo>
                    <a:pt x="24" y="254"/>
                  </a:lnTo>
                  <a:lnTo>
                    <a:pt x="20" y="246"/>
                  </a:lnTo>
                  <a:lnTo>
                    <a:pt x="12" y="238"/>
                  </a:lnTo>
                  <a:lnTo>
                    <a:pt x="6" y="228"/>
                  </a:lnTo>
                  <a:lnTo>
                    <a:pt x="6" y="216"/>
                  </a:lnTo>
                  <a:lnTo>
                    <a:pt x="6" y="216"/>
                  </a:lnTo>
                  <a:lnTo>
                    <a:pt x="10" y="206"/>
                  </a:lnTo>
                  <a:lnTo>
                    <a:pt x="10" y="200"/>
                  </a:lnTo>
                  <a:lnTo>
                    <a:pt x="10" y="200"/>
                  </a:lnTo>
                  <a:lnTo>
                    <a:pt x="0" y="174"/>
                  </a:lnTo>
                  <a:lnTo>
                    <a:pt x="0" y="174"/>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28" name="MADAGASCAR"/>
            <p:cNvSpPr>
              <a:spLocks/>
            </p:cNvSpPr>
            <p:nvPr/>
          </p:nvSpPr>
          <p:spPr bwMode="auto">
            <a:xfrm>
              <a:off x="8178496" y="3874170"/>
              <a:ext cx="386760" cy="730594"/>
            </a:xfrm>
            <a:custGeom>
              <a:avLst/>
              <a:gdLst>
                <a:gd name="T0" fmla="*/ 2 w 290"/>
                <a:gd name="T1" fmla="*/ 474 h 606"/>
                <a:gd name="T2" fmla="*/ 16 w 290"/>
                <a:gd name="T3" fmla="*/ 502 h 606"/>
                <a:gd name="T4" fmla="*/ 16 w 290"/>
                <a:gd name="T5" fmla="*/ 524 h 606"/>
                <a:gd name="T6" fmla="*/ 30 w 290"/>
                <a:gd name="T7" fmla="*/ 570 h 606"/>
                <a:gd name="T8" fmla="*/ 48 w 290"/>
                <a:gd name="T9" fmla="*/ 590 h 606"/>
                <a:gd name="T10" fmla="*/ 58 w 290"/>
                <a:gd name="T11" fmla="*/ 594 h 606"/>
                <a:gd name="T12" fmla="*/ 82 w 290"/>
                <a:gd name="T13" fmla="*/ 606 h 606"/>
                <a:gd name="T14" fmla="*/ 122 w 290"/>
                <a:gd name="T15" fmla="*/ 590 h 606"/>
                <a:gd name="T16" fmla="*/ 144 w 290"/>
                <a:gd name="T17" fmla="*/ 582 h 606"/>
                <a:gd name="T18" fmla="*/ 162 w 290"/>
                <a:gd name="T19" fmla="*/ 554 h 606"/>
                <a:gd name="T20" fmla="*/ 182 w 290"/>
                <a:gd name="T21" fmla="*/ 484 h 606"/>
                <a:gd name="T22" fmla="*/ 208 w 290"/>
                <a:gd name="T23" fmla="*/ 396 h 606"/>
                <a:gd name="T24" fmla="*/ 220 w 290"/>
                <a:gd name="T25" fmla="*/ 350 h 606"/>
                <a:gd name="T26" fmla="*/ 234 w 290"/>
                <a:gd name="T27" fmla="*/ 306 h 606"/>
                <a:gd name="T28" fmla="*/ 250 w 290"/>
                <a:gd name="T29" fmla="*/ 244 h 606"/>
                <a:gd name="T30" fmla="*/ 258 w 290"/>
                <a:gd name="T31" fmla="*/ 214 h 606"/>
                <a:gd name="T32" fmla="*/ 262 w 290"/>
                <a:gd name="T33" fmla="*/ 186 h 606"/>
                <a:gd name="T34" fmla="*/ 258 w 290"/>
                <a:gd name="T35" fmla="*/ 176 h 606"/>
                <a:gd name="T36" fmla="*/ 262 w 290"/>
                <a:gd name="T37" fmla="*/ 148 h 606"/>
                <a:gd name="T38" fmla="*/ 274 w 290"/>
                <a:gd name="T39" fmla="*/ 170 h 606"/>
                <a:gd name="T40" fmla="*/ 290 w 290"/>
                <a:gd name="T41" fmla="*/ 146 h 606"/>
                <a:gd name="T42" fmla="*/ 276 w 290"/>
                <a:gd name="T43" fmla="*/ 112 h 606"/>
                <a:gd name="T44" fmla="*/ 260 w 290"/>
                <a:gd name="T45" fmla="*/ 28 h 606"/>
                <a:gd name="T46" fmla="*/ 252 w 290"/>
                <a:gd name="T47" fmla="*/ 26 h 606"/>
                <a:gd name="T48" fmla="*/ 248 w 290"/>
                <a:gd name="T49" fmla="*/ 12 h 606"/>
                <a:gd name="T50" fmla="*/ 242 w 290"/>
                <a:gd name="T51" fmla="*/ 4 h 606"/>
                <a:gd name="T52" fmla="*/ 234 w 290"/>
                <a:gd name="T53" fmla="*/ 0 h 606"/>
                <a:gd name="T54" fmla="*/ 224 w 290"/>
                <a:gd name="T55" fmla="*/ 16 h 606"/>
                <a:gd name="T56" fmla="*/ 222 w 290"/>
                <a:gd name="T57" fmla="*/ 44 h 606"/>
                <a:gd name="T58" fmla="*/ 208 w 290"/>
                <a:gd name="T59" fmla="*/ 58 h 606"/>
                <a:gd name="T60" fmla="*/ 202 w 290"/>
                <a:gd name="T61" fmla="*/ 72 h 606"/>
                <a:gd name="T62" fmla="*/ 184 w 290"/>
                <a:gd name="T63" fmla="*/ 66 h 606"/>
                <a:gd name="T64" fmla="*/ 190 w 290"/>
                <a:gd name="T65" fmla="*/ 84 h 606"/>
                <a:gd name="T66" fmla="*/ 184 w 290"/>
                <a:gd name="T67" fmla="*/ 96 h 606"/>
                <a:gd name="T68" fmla="*/ 182 w 290"/>
                <a:gd name="T69" fmla="*/ 112 h 606"/>
                <a:gd name="T70" fmla="*/ 190 w 290"/>
                <a:gd name="T71" fmla="*/ 114 h 606"/>
                <a:gd name="T72" fmla="*/ 174 w 290"/>
                <a:gd name="T73" fmla="*/ 124 h 606"/>
                <a:gd name="T74" fmla="*/ 168 w 290"/>
                <a:gd name="T75" fmla="*/ 118 h 606"/>
                <a:gd name="T76" fmla="*/ 162 w 290"/>
                <a:gd name="T77" fmla="*/ 126 h 606"/>
                <a:gd name="T78" fmla="*/ 158 w 290"/>
                <a:gd name="T79" fmla="*/ 146 h 606"/>
                <a:gd name="T80" fmla="*/ 150 w 290"/>
                <a:gd name="T81" fmla="*/ 154 h 606"/>
                <a:gd name="T82" fmla="*/ 138 w 290"/>
                <a:gd name="T83" fmla="*/ 146 h 606"/>
                <a:gd name="T84" fmla="*/ 122 w 290"/>
                <a:gd name="T85" fmla="*/ 162 h 606"/>
                <a:gd name="T86" fmla="*/ 128 w 290"/>
                <a:gd name="T87" fmla="*/ 174 h 606"/>
                <a:gd name="T88" fmla="*/ 118 w 290"/>
                <a:gd name="T89" fmla="*/ 166 h 606"/>
                <a:gd name="T90" fmla="*/ 110 w 290"/>
                <a:gd name="T91" fmla="*/ 166 h 606"/>
                <a:gd name="T92" fmla="*/ 94 w 290"/>
                <a:gd name="T93" fmla="*/ 176 h 606"/>
                <a:gd name="T94" fmla="*/ 84 w 290"/>
                <a:gd name="T95" fmla="*/ 178 h 606"/>
                <a:gd name="T96" fmla="*/ 68 w 290"/>
                <a:gd name="T97" fmla="*/ 180 h 606"/>
                <a:gd name="T98" fmla="*/ 48 w 290"/>
                <a:gd name="T99" fmla="*/ 186 h 606"/>
                <a:gd name="T100" fmla="*/ 42 w 290"/>
                <a:gd name="T101" fmla="*/ 216 h 606"/>
                <a:gd name="T102" fmla="*/ 30 w 290"/>
                <a:gd name="T103" fmla="*/ 248 h 606"/>
                <a:gd name="T104" fmla="*/ 36 w 290"/>
                <a:gd name="T105" fmla="*/ 288 h 606"/>
                <a:gd name="T106" fmla="*/ 46 w 290"/>
                <a:gd name="T107" fmla="*/ 322 h 606"/>
                <a:gd name="T108" fmla="*/ 46 w 290"/>
                <a:gd name="T109" fmla="*/ 346 h 606"/>
                <a:gd name="T110" fmla="*/ 36 w 290"/>
                <a:gd name="T111" fmla="*/ 372 h 606"/>
                <a:gd name="T112" fmla="*/ 22 w 290"/>
                <a:gd name="T113" fmla="*/ 406 h 606"/>
                <a:gd name="T114" fmla="*/ 8 w 290"/>
                <a:gd name="T115" fmla="*/ 42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0" h="606">
                  <a:moveTo>
                    <a:pt x="0" y="444"/>
                  </a:moveTo>
                  <a:lnTo>
                    <a:pt x="0" y="444"/>
                  </a:lnTo>
                  <a:lnTo>
                    <a:pt x="0" y="458"/>
                  </a:lnTo>
                  <a:lnTo>
                    <a:pt x="2" y="468"/>
                  </a:lnTo>
                  <a:lnTo>
                    <a:pt x="2" y="474"/>
                  </a:lnTo>
                  <a:lnTo>
                    <a:pt x="8" y="484"/>
                  </a:lnTo>
                  <a:lnTo>
                    <a:pt x="8" y="484"/>
                  </a:lnTo>
                  <a:lnTo>
                    <a:pt x="10" y="494"/>
                  </a:lnTo>
                  <a:lnTo>
                    <a:pt x="16" y="502"/>
                  </a:lnTo>
                  <a:lnTo>
                    <a:pt x="16" y="502"/>
                  </a:lnTo>
                  <a:lnTo>
                    <a:pt x="20" y="510"/>
                  </a:lnTo>
                  <a:lnTo>
                    <a:pt x="20" y="512"/>
                  </a:lnTo>
                  <a:lnTo>
                    <a:pt x="18" y="514"/>
                  </a:lnTo>
                  <a:lnTo>
                    <a:pt x="18" y="514"/>
                  </a:lnTo>
                  <a:lnTo>
                    <a:pt x="16" y="524"/>
                  </a:lnTo>
                  <a:lnTo>
                    <a:pt x="16" y="534"/>
                  </a:lnTo>
                  <a:lnTo>
                    <a:pt x="18" y="552"/>
                  </a:lnTo>
                  <a:lnTo>
                    <a:pt x="18" y="552"/>
                  </a:lnTo>
                  <a:lnTo>
                    <a:pt x="22" y="562"/>
                  </a:lnTo>
                  <a:lnTo>
                    <a:pt x="30" y="570"/>
                  </a:lnTo>
                  <a:lnTo>
                    <a:pt x="30" y="570"/>
                  </a:lnTo>
                  <a:lnTo>
                    <a:pt x="32" y="576"/>
                  </a:lnTo>
                  <a:lnTo>
                    <a:pt x="36" y="582"/>
                  </a:lnTo>
                  <a:lnTo>
                    <a:pt x="48" y="590"/>
                  </a:lnTo>
                  <a:lnTo>
                    <a:pt x="48" y="590"/>
                  </a:lnTo>
                  <a:lnTo>
                    <a:pt x="42" y="590"/>
                  </a:lnTo>
                  <a:lnTo>
                    <a:pt x="42" y="590"/>
                  </a:lnTo>
                  <a:lnTo>
                    <a:pt x="48" y="592"/>
                  </a:lnTo>
                  <a:lnTo>
                    <a:pt x="48" y="592"/>
                  </a:lnTo>
                  <a:lnTo>
                    <a:pt x="58" y="594"/>
                  </a:lnTo>
                  <a:lnTo>
                    <a:pt x="58" y="594"/>
                  </a:lnTo>
                  <a:lnTo>
                    <a:pt x="62" y="596"/>
                  </a:lnTo>
                  <a:lnTo>
                    <a:pt x="70" y="602"/>
                  </a:lnTo>
                  <a:lnTo>
                    <a:pt x="76" y="604"/>
                  </a:lnTo>
                  <a:lnTo>
                    <a:pt x="82" y="606"/>
                  </a:lnTo>
                  <a:lnTo>
                    <a:pt x="82" y="606"/>
                  </a:lnTo>
                  <a:lnTo>
                    <a:pt x="90" y="606"/>
                  </a:lnTo>
                  <a:lnTo>
                    <a:pt x="102" y="602"/>
                  </a:lnTo>
                  <a:lnTo>
                    <a:pt x="112" y="592"/>
                  </a:lnTo>
                  <a:lnTo>
                    <a:pt x="122" y="590"/>
                  </a:lnTo>
                  <a:lnTo>
                    <a:pt x="122" y="590"/>
                  </a:lnTo>
                  <a:lnTo>
                    <a:pt x="130" y="590"/>
                  </a:lnTo>
                  <a:lnTo>
                    <a:pt x="138" y="590"/>
                  </a:lnTo>
                  <a:lnTo>
                    <a:pt x="138" y="590"/>
                  </a:lnTo>
                  <a:lnTo>
                    <a:pt x="144" y="582"/>
                  </a:lnTo>
                  <a:lnTo>
                    <a:pt x="144" y="582"/>
                  </a:lnTo>
                  <a:lnTo>
                    <a:pt x="152" y="580"/>
                  </a:lnTo>
                  <a:lnTo>
                    <a:pt x="158" y="574"/>
                  </a:lnTo>
                  <a:lnTo>
                    <a:pt x="158" y="574"/>
                  </a:lnTo>
                  <a:lnTo>
                    <a:pt x="162" y="554"/>
                  </a:lnTo>
                  <a:lnTo>
                    <a:pt x="162" y="554"/>
                  </a:lnTo>
                  <a:lnTo>
                    <a:pt x="168" y="542"/>
                  </a:lnTo>
                  <a:lnTo>
                    <a:pt x="170" y="530"/>
                  </a:lnTo>
                  <a:lnTo>
                    <a:pt x="170" y="530"/>
                  </a:lnTo>
                  <a:lnTo>
                    <a:pt x="182" y="484"/>
                  </a:lnTo>
                  <a:lnTo>
                    <a:pt x="182" y="484"/>
                  </a:lnTo>
                  <a:lnTo>
                    <a:pt x="192" y="452"/>
                  </a:lnTo>
                  <a:lnTo>
                    <a:pt x="202" y="420"/>
                  </a:lnTo>
                  <a:lnTo>
                    <a:pt x="202" y="420"/>
                  </a:lnTo>
                  <a:lnTo>
                    <a:pt x="208" y="396"/>
                  </a:lnTo>
                  <a:lnTo>
                    <a:pt x="218" y="368"/>
                  </a:lnTo>
                  <a:lnTo>
                    <a:pt x="218" y="368"/>
                  </a:lnTo>
                  <a:lnTo>
                    <a:pt x="220" y="360"/>
                  </a:lnTo>
                  <a:lnTo>
                    <a:pt x="220" y="356"/>
                  </a:lnTo>
                  <a:lnTo>
                    <a:pt x="220" y="350"/>
                  </a:lnTo>
                  <a:lnTo>
                    <a:pt x="220" y="350"/>
                  </a:lnTo>
                  <a:lnTo>
                    <a:pt x="222" y="348"/>
                  </a:lnTo>
                  <a:lnTo>
                    <a:pt x="224" y="338"/>
                  </a:lnTo>
                  <a:lnTo>
                    <a:pt x="224" y="338"/>
                  </a:lnTo>
                  <a:lnTo>
                    <a:pt x="234" y="306"/>
                  </a:lnTo>
                  <a:lnTo>
                    <a:pt x="234" y="306"/>
                  </a:lnTo>
                  <a:lnTo>
                    <a:pt x="244" y="280"/>
                  </a:lnTo>
                  <a:lnTo>
                    <a:pt x="250" y="256"/>
                  </a:lnTo>
                  <a:lnTo>
                    <a:pt x="250" y="256"/>
                  </a:lnTo>
                  <a:lnTo>
                    <a:pt x="250" y="244"/>
                  </a:lnTo>
                  <a:lnTo>
                    <a:pt x="248" y="230"/>
                  </a:lnTo>
                  <a:lnTo>
                    <a:pt x="250" y="220"/>
                  </a:lnTo>
                  <a:lnTo>
                    <a:pt x="252" y="216"/>
                  </a:lnTo>
                  <a:lnTo>
                    <a:pt x="258" y="214"/>
                  </a:lnTo>
                  <a:lnTo>
                    <a:pt x="258" y="214"/>
                  </a:lnTo>
                  <a:lnTo>
                    <a:pt x="262" y="206"/>
                  </a:lnTo>
                  <a:lnTo>
                    <a:pt x="262" y="198"/>
                  </a:lnTo>
                  <a:lnTo>
                    <a:pt x="262" y="198"/>
                  </a:lnTo>
                  <a:lnTo>
                    <a:pt x="262" y="186"/>
                  </a:lnTo>
                  <a:lnTo>
                    <a:pt x="262" y="186"/>
                  </a:lnTo>
                  <a:lnTo>
                    <a:pt x="262" y="180"/>
                  </a:lnTo>
                  <a:lnTo>
                    <a:pt x="260" y="180"/>
                  </a:lnTo>
                  <a:lnTo>
                    <a:pt x="260" y="178"/>
                  </a:lnTo>
                  <a:lnTo>
                    <a:pt x="258" y="176"/>
                  </a:lnTo>
                  <a:lnTo>
                    <a:pt x="258" y="176"/>
                  </a:lnTo>
                  <a:lnTo>
                    <a:pt x="258" y="162"/>
                  </a:lnTo>
                  <a:lnTo>
                    <a:pt x="258" y="150"/>
                  </a:lnTo>
                  <a:lnTo>
                    <a:pt x="260" y="148"/>
                  </a:lnTo>
                  <a:lnTo>
                    <a:pt x="262" y="148"/>
                  </a:lnTo>
                  <a:lnTo>
                    <a:pt x="262" y="148"/>
                  </a:lnTo>
                  <a:lnTo>
                    <a:pt x="264" y="154"/>
                  </a:lnTo>
                  <a:lnTo>
                    <a:pt x="270" y="162"/>
                  </a:lnTo>
                  <a:lnTo>
                    <a:pt x="272" y="166"/>
                  </a:lnTo>
                  <a:lnTo>
                    <a:pt x="274" y="170"/>
                  </a:lnTo>
                  <a:lnTo>
                    <a:pt x="274" y="170"/>
                  </a:lnTo>
                  <a:lnTo>
                    <a:pt x="276" y="170"/>
                  </a:lnTo>
                  <a:lnTo>
                    <a:pt x="282" y="170"/>
                  </a:lnTo>
                  <a:lnTo>
                    <a:pt x="284" y="162"/>
                  </a:lnTo>
                  <a:lnTo>
                    <a:pt x="290" y="146"/>
                  </a:lnTo>
                  <a:lnTo>
                    <a:pt x="290" y="146"/>
                  </a:lnTo>
                  <a:lnTo>
                    <a:pt x="290" y="144"/>
                  </a:lnTo>
                  <a:lnTo>
                    <a:pt x="286" y="136"/>
                  </a:lnTo>
                  <a:lnTo>
                    <a:pt x="282" y="132"/>
                  </a:lnTo>
                  <a:lnTo>
                    <a:pt x="282" y="132"/>
                  </a:lnTo>
                  <a:lnTo>
                    <a:pt x="276" y="112"/>
                  </a:lnTo>
                  <a:lnTo>
                    <a:pt x="276" y="94"/>
                  </a:lnTo>
                  <a:lnTo>
                    <a:pt x="276" y="94"/>
                  </a:lnTo>
                  <a:lnTo>
                    <a:pt x="272" y="64"/>
                  </a:lnTo>
                  <a:lnTo>
                    <a:pt x="260" y="28"/>
                  </a:lnTo>
                  <a:lnTo>
                    <a:pt x="260" y="28"/>
                  </a:lnTo>
                  <a:lnTo>
                    <a:pt x="258" y="32"/>
                  </a:lnTo>
                  <a:lnTo>
                    <a:pt x="258" y="32"/>
                  </a:lnTo>
                  <a:lnTo>
                    <a:pt x="258" y="28"/>
                  </a:lnTo>
                  <a:lnTo>
                    <a:pt x="252" y="26"/>
                  </a:lnTo>
                  <a:lnTo>
                    <a:pt x="252" y="26"/>
                  </a:lnTo>
                  <a:lnTo>
                    <a:pt x="252" y="26"/>
                  </a:lnTo>
                  <a:lnTo>
                    <a:pt x="252" y="24"/>
                  </a:lnTo>
                  <a:lnTo>
                    <a:pt x="250" y="20"/>
                  </a:lnTo>
                  <a:lnTo>
                    <a:pt x="250" y="20"/>
                  </a:lnTo>
                  <a:lnTo>
                    <a:pt x="248" y="12"/>
                  </a:lnTo>
                  <a:lnTo>
                    <a:pt x="244" y="10"/>
                  </a:lnTo>
                  <a:lnTo>
                    <a:pt x="242" y="10"/>
                  </a:lnTo>
                  <a:lnTo>
                    <a:pt x="242" y="10"/>
                  </a:lnTo>
                  <a:lnTo>
                    <a:pt x="242" y="4"/>
                  </a:lnTo>
                  <a:lnTo>
                    <a:pt x="242" y="4"/>
                  </a:lnTo>
                  <a:lnTo>
                    <a:pt x="244" y="4"/>
                  </a:lnTo>
                  <a:lnTo>
                    <a:pt x="244" y="2"/>
                  </a:lnTo>
                  <a:lnTo>
                    <a:pt x="242" y="0"/>
                  </a:lnTo>
                  <a:lnTo>
                    <a:pt x="238" y="0"/>
                  </a:lnTo>
                  <a:lnTo>
                    <a:pt x="234" y="0"/>
                  </a:lnTo>
                  <a:lnTo>
                    <a:pt x="238" y="2"/>
                  </a:lnTo>
                  <a:lnTo>
                    <a:pt x="238" y="2"/>
                  </a:lnTo>
                  <a:lnTo>
                    <a:pt x="234" y="10"/>
                  </a:lnTo>
                  <a:lnTo>
                    <a:pt x="232" y="14"/>
                  </a:lnTo>
                  <a:lnTo>
                    <a:pt x="224" y="16"/>
                  </a:lnTo>
                  <a:lnTo>
                    <a:pt x="220" y="16"/>
                  </a:lnTo>
                  <a:lnTo>
                    <a:pt x="220" y="16"/>
                  </a:lnTo>
                  <a:lnTo>
                    <a:pt x="224" y="24"/>
                  </a:lnTo>
                  <a:lnTo>
                    <a:pt x="224" y="28"/>
                  </a:lnTo>
                  <a:lnTo>
                    <a:pt x="222" y="44"/>
                  </a:lnTo>
                  <a:lnTo>
                    <a:pt x="222" y="44"/>
                  </a:lnTo>
                  <a:lnTo>
                    <a:pt x="220" y="56"/>
                  </a:lnTo>
                  <a:lnTo>
                    <a:pt x="218" y="58"/>
                  </a:lnTo>
                  <a:lnTo>
                    <a:pt x="208" y="58"/>
                  </a:lnTo>
                  <a:lnTo>
                    <a:pt x="208" y="58"/>
                  </a:lnTo>
                  <a:lnTo>
                    <a:pt x="208" y="64"/>
                  </a:lnTo>
                  <a:lnTo>
                    <a:pt x="208" y="66"/>
                  </a:lnTo>
                  <a:lnTo>
                    <a:pt x="204" y="66"/>
                  </a:lnTo>
                  <a:lnTo>
                    <a:pt x="204" y="66"/>
                  </a:lnTo>
                  <a:lnTo>
                    <a:pt x="202" y="72"/>
                  </a:lnTo>
                  <a:lnTo>
                    <a:pt x="202" y="78"/>
                  </a:lnTo>
                  <a:lnTo>
                    <a:pt x="202" y="78"/>
                  </a:lnTo>
                  <a:lnTo>
                    <a:pt x="192" y="66"/>
                  </a:lnTo>
                  <a:lnTo>
                    <a:pt x="190" y="64"/>
                  </a:lnTo>
                  <a:lnTo>
                    <a:pt x="184" y="66"/>
                  </a:lnTo>
                  <a:lnTo>
                    <a:pt x="184" y="68"/>
                  </a:lnTo>
                  <a:lnTo>
                    <a:pt x="184" y="68"/>
                  </a:lnTo>
                  <a:lnTo>
                    <a:pt x="184" y="78"/>
                  </a:lnTo>
                  <a:lnTo>
                    <a:pt x="190" y="84"/>
                  </a:lnTo>
                  <a:lnTo>
                    <a:pt x="190" y="84"/>
                  </a:lnTo>
                  <a:lnTo>
                    <a:pt x="190" y="94"/>
                  </a:lnTo>
                  <a:lnTo>
                    <a:pt x="190" y="96"/>
                  </a:lnTo>
                  <a:lnTo>
                    <a:pt x="184" y="94"/>
                  </a:lnTo>
                  <a:lnTo>
                    <a:pt x="184" y="94"/>
                  </a:lnTo>
                  <a:lnTo>
                    <a:pt x="184" y="96"/>
                  </a:lnTo>
                  <a:lnTo>
                    <a:pt x="180" y="96"/>
                  </a:lnTo>
                  <a:lnTo>
                    <a:pt x="178" y="104"/>
                  </a:lnTo>
                  <a:lnTo>
                    <a:pt x="180" y="108"/>
                  </a:lnTo>
                  <a:lnTo>
                    <a:pt x="180" y="108"/>
                  </a:lnTo>
                  <a:lnTo>
                    <a:pt x="182" y="112"/>
                  </a:lnTo>
                  <a:lnTo>
                    <a:pt x="184" y="112"/>
                  </a:lnTo>
                  <a:lnTo>
                    <a:pt x="190" y="114"/>
                  </a:lnTo>
                  <a:lnTo>
                    <a:pt x="190" y="118"/>
                  </a:lnTo>
                  <a:lnTo>
                    <a:pt x="190" y="118"/>
                  </a:lnTo>
                  <a:lnTo>
                    <a:pt x="190" y="114"/>
                  </a:lnTo>
                  <a:lnTo>
                    <a:pt x="184" y="114"/>
                  </a:lnTo>
                  <a:lnTo>
                    <a:pt x="180" y="114"/>
                  </a:lnTo>
                  <a:lnTo>
                    <a:pt x="180" y="114"/>
                  </a:lnTo>
                  <a:lnTo>
                    <a:pt x="178" y="122"/>
                  </a:lnTo>
                  <a:lnTo>
                    <a:pt x="174" y="124"/>
                  </a:lnTo>
                  <a:lnTo>
                    <a:pt x="170" y="132"/>
                  </a:lnTo>
                  <a:lnTo>
                    <a:pt x="164" y="134"/>
                  </a:lnTo>
                  <a:lnTo>
                    <a:pt x="164" y="134"/>
                  </a:lnTo>
                  <a:lnTo>
                    <a:pt x="168" y="124"/>
                  </a:lnTo>
                  <a:lnTo>
                    <a:pt x="168" y="118"/>
                  </a:lnTo>
                  <a:lnTo>
                    <a:pt x="168" y="118"/>
                  </a:lnTo>
                  <a:lnTo>
                    <a:pt x="164" y="118"/>
                  </a:lnTo>
                  <a:lnTo>
                    <a:pt x="164" y="122"/>
                  </a:lnTo>
                  <a:lnTo>
                    <a:pt x="162" y="126"/>
                  </a:lnTo>
                  <a:lnTo>
                    <a:pt x="162" y="126"/>
                  </a:lnTo>
                  <a:lnTo>
                    <a:pt x="158" y="132"/>
                  </a:lnTo>
                  <a:lnTo>
                    <a:pt x="152" y="136"/>
                  </a:lnTo>
                  <a:lnTo>
                    <a:pt x="152" y="136"/>
                  </a:lnTo>
                  <a:lnTo>
                    <a:pt x="154" y="144"/>
                  </a:lnTo>
                  <a:lnTo>
                    <a:pt x="158" y="146"/>
                  </a:lnTo>
                  <a:lnTo>
                    <a:pt x="158" y="146"/>
                  </a:lnTo>
                  <a:lnTo>
                    <a:pt x="158" y="148"/>
                  </a:lnTo>
                  <a:lnTo>
                    <a:pt x="154" y="150"/>
                  </a:lnTo>
                  <a:lnTo>
                    <a:pt x="150" y="154"/>
                  </a:lnTo>
                  <a:lnTo>
                    <a:pt x="150" y="154"/>
                  </a:lnTo>
                  <a:lnTo>
                    <a:pt x="150" y="146"/>
                  </a:lnTo>
                  <a:lnTo>
                    <a:pt x="150" y="144"/>
                  </a:lnTo>
                  <a:lnTo>
                    <a:pt x="144" y="144"/>
                  </a:lnTo>
                  <a:lnTo>
                    <a:pt x="144" y="144"/>
                  </a:lnTo>
                  <a:lnTo>
                    <a:pt x="138" y="146"/>
                  </a:lnTo>
                  <a:lnTo>
                    <a:pt x="130" y="150"/>
                  </a:lnTo>
                  <a:lnTo>
                    <a:pt x="130" y="150"/>
                  </a:lnTo>
                  <a:lnTo>
                    <a:pt x="124" y="154"/>
                  </a:lnTo>
                  <a:lnTo>
                    <a:pt x="124" y="158"/>
                  </a:lnTo>
                  <a:lnTo>
                    <a:pt x="122" y="162"/>
                  </a:lnTo>
                  <a:lnTo>
                    <a:pt x="122" y="162"/>
                  </a:lnTo>
                  <a:lnTo>
                    <a:pt x="122" y="166"/>
                  </a:lnTo>
                  <a:lnTo>
                    <a:pt x="122" y="166"/>
                  </a:lnTo>
                  <a:lnTo>
                    <a:pt x="124" y="170"/>
                  </a:lnTo>
                  <a:lnTo>
                    <a:pt x="128" y="174"/>
                  </a:lnTo>
                  <a:lnTo>
                    <a:pt x="128" y="174"/>
                  </a:lnTo>
                  <a:lnTo>
                    <a:pt x="122" y="174"/>
                  </a:lnTo>
                  <a:lnTo>
                    <a:pt x="122" y="170"/>
                  </a:lnTo>
                  <a:lnTo>
                    <a:pt x="118" y="166"/>
                  </a:lnTo>
                  <a:lnTo>
                    <a:pt x="118" y="166"/>
                  </a:lnTo>
                  <a:lnTo>
                    <a:pt x="118" y="164"/>
                  </a:lnTo>
                  <a:lnTo>
                    <a:pt x="114" y="162"/>
                  </a:lnTo>
                  <a:lnTo>
                    <a:pt x="112" y="164"/>
                  </a:lnTo>
                  <a:lnTo>
                    <a:pt x="110" y="166"/>
                  </a:lnTo>
                  <a:lnTo>
                    <a:pt x="110" y="166"/>
                  </a:lnTo>
                  <a:lnTo>
                    <a:pt x="102" y="164"/>
                  </a:lnTo>
                  <a:lnTo>
                    <a:pt x="98" y="164"/>
                  </a:lnTo>
                  <a:lnTo>
                    <a:pt x="98" y="164"/>
                  </a:lnTo>
                  <a:lnTo>
                    <a:pt x="94" y="170"/>
                  </a:lnTo>
                  <a:lnTo>
                    <a:pt x="94" y="176"/>
                  </a:lnTo>
                  <a:lnTo>
                    <a:pt x="94" y="176"/>
                  </a:lnTo>
                  <a:lnTo>
                    <a:pt x="90" y="174"/>
                  </a:lnTo>
                  <a:lnTo>
                    <a:pt x="88" y="174"/>
                  </a:lnTo>
                  <a:lnTo>
                    <a:pt x="84" y="176"/>
                  </a:lnTo>
                  <a:lnTo>
                    <a:pt x="84" y="178"/>
                  </a:lnTo>
                  <a:lnTo>
                    <a:pt x="84" y="178"/>
                  </a:lnTo>
                  <a:lnTo>
                    <a:pt x="78" y="174"/>
                  </a:lnTo>
                  <a:lnTo>
                    <a:pt x="78" y="174"/>
                  </a:lnTo>
                  <a:lnTo>
                    <a:pt x="72" y="176"/>
                  </a:lnTo>
                  <a:lnTo>
                    <a:pt x="68" y="180"/>
                  </a:lnTo>
                  <a:lnTo>
                    <a:pt x="68" y="180"/>
                  </a:lnTo>
                  <a:lnTo>
                    <a:pt x="58" y="180"/>
                  </a:lnTo>
                  <a:lnTo>
                    <a:pt x="50" y="180"/>
                  </a:lnTo>
                  <a:lnTo>
                    <a:pt x="48" y="186"/>
                  </a:lnTo>
                  <a:lnTo>
                    <a:pt x="48" y="186"/>
                  </a:lnTo>
                  <a:lnTo>
                    <a:pt x="48" y="190"/>
                  </a:lnTo>
                  <a:lnTo>
                    <a:pt x="48" y="198"/>
                  </a:lnTo>
                  <a:lnTo>
                    <a:pt x="48" y="198"/>
                  </a:lnTo>
                  <a:lnTo>
                    <a:pt x="46" y="206"/>
                  </a:lnTo>
                  <a:lnTo>
                    <a:pt x="42" y="216"/>
                  </a:lnTo>
                  <a:lnTo>
                    <a:pt x="42" y="216"/>
                  </a:lnTo>
                  <a:lnTo>
                    <a:pt x="30" y="230"/>
                  </a:lnTo>
                  <a:lnTo>
                    <a:pt x="28" y="240"/>
                  </a:lnTo>
                  <a:lnTo>
                    <a:pt x="30" y="248"/>
                  </a:lnTo>
                  <a:lnTo>
                    <a:pt x="30" y="248"/>
                  </a:lnTo>
                  <a:lnTo>
                    <a:pt x="30" y="256"/>
                  </a:lnTo>
                  <a:lnTo>
                    <a:pt x="32" y="260"/>
                  </a:lnTo>
                  <a:lnTo>
                    <a:pt x="32" y="278"/>
                  </a:lnTo>
                  <a:lnTo>
                    <a:pt x="32" y="278"/>
                  </a:lnTo>
                  <a:lnTo>
                    <a:pt x="36" y="288"/>
                  </a:lnTo>
                  <a:lnTo>
                    <a:pt x="40" y="300"/>
                  </a:lnTo>
                  <a:lnTo>
                    <a:pt x="40" y="300"/>
                  </a:lnTo>
                  <a:lnTo>
                    <a:pt x="42" y="310"/>
                  </a:lnTo>
                  <a:lnTo>
                    <a:pt x="46" y="322"/>
                  </a:lnTo>
                  <a:lnTo>
                    <a:pt x="46" y="322"/>
                  </a:lnTo>
                  <a:lnTo>
                    <a:pt x="48" y="326"/>
                  </a:lnTo>
                  <a:lnTo>
                    <a:pt x="48" y="332"/>
                  </a:lnTo>
                  <a:lnTo>
                    <a:pt x="46" y="340"/>
                  </a:lnTo>
                  <a:lnTo>
                    <a:pt x="46" y="340"/>
                  </a:lnTo>
                  <a:lnTo>
                    <a:pt x="46" y="346"/>
                  </a:lnTo>
                  <a:lnTo>
                    <a:pt x="48" y="348"/>
                  </a:lnTo>
                  <a:lnTo>
                    <a:pt x="48" y="350"/>
                  </a:lnTo>
                  <a:lnTo>
                    <a:pt x="48" y="352"/>
                  </a:lnTo>
                  <a:lnTo>
                    <a:pt x="48" y="352"/>
                  </a:lnTo>
                  <a:lnTo>
                    <a:pt x="36" y="372"/>
                  </a:lnTo>
                  <a:lnTo>
                    <a:pt x="36" y="372"/>
                  </a:lnTo>
                  <a:lnTo>
                    <a:pt x="28" y="392"/>
                  </a:lnTo>
                  <a:lnTo>
                    <a:pt x="28" y="392"/>
                  </a:lnTo>
                  <a:lnTo>
                    <a:pt x="22" y="402"/>
                  </a:lnTo>
                  <a:lnTo>
                    <a:pt x="22" y="406"/>
                  </a:lnTo>
                  <a:lnTo>
                    <a:pt x="20" y="408"/>
                  </a:lnTo>
                  <a:lnTo>
                    <a:pt x="20" y="408"/>
                  </a:lnTo>
                  <a:lnTo>
                    <a:pt x="10" y="416"/>
                  </a:lnTo>
                  <a:lnTo>
                    <a:pt x="8" y="422"/>
                  </a:lnTo>
                  <a:lnTo>
                    <a:pt x="8" y="422"/>
                  </a:lnTo>
                  <a:lnTo>
                    <a:pt x="6" y="434"/>
                  </a:lnTo>
                  <a:lnTo>
                    <a:pt x="0" y="444"/>
                  </a:lnTo>
                  <a:lnTo>
                    <a:pt x="0" y="44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29" name="MOZAMBIQUE"/>
            <p:cNvSpPr>
              <a:spLocks/>
            </p:cNvSpPr>
            <p:nvPr/>
          </p:nvSpPr>
          <p:spPr bwMode="auto">
            <a:xfrm>
              <a:off x="7484995" y="3789776"/>
              <a:ext cx="568137" cy="884911"/>
            </a:xfrm>
            <a:custGeom>
              <a:avLst/>
              <a:gdLst>
                <a:gd name="T0" fmla="*/ 120 w 426"/>
                <a:gd name="T1" fmla="*/ 156 h 734"/>
                <a:gd name="T2" fmla="*/ 138 w 426"/>
                <a:gd name="T3" fmla="*/ 178 h 734"/>
                <a:gd name="T4" fmla="*/ 174 w 426"/>
                <a:gd name="T5" fmla="*/ 182 h 734"/>
                <a:gd name="T6" fmla="*/ 170 w 426"/>
                <a:gd name="T7" fmla="*/ 256 h 734"/>
                <a:gd name="T8" fmla="*/ 192 w 426"/>
                <a:gd name="T9" fmla="*/ 288 h 734"/>
                <a:gd name="T10" fmla="*/ 198 w 426"/>
                <a:gd name="T11" fmla="*/ 268 h 734"/>
                <a:gd name="T12" fmla="*/ 220 w 426"/>
                <a:gd name="T13" fmla="*/ 242 h 734"/>
                <a:gd name="T14" fmla="*/ 226 w 426"/>
                <a:gd name="T15" fmla="*/ 182 h 734"/>
                <a:gd name="T16" fmla="*/ 176 w 426"/>
                <a:gd name="T17" fmla="*/ 128 h 734"/>
                <a:gd name="T18" fmla="*/ 166 w 426"/>
                <a:gd name="T19" fmla="*/ 74 h 734"/>
                <a:gd name="T20" fmla="*/ 212 w 426"/>
                <a:gd name="T21" fmla="*/ 46 h 734"/>
                <a:gd name="T22" fmla="*/ 240 w 426"/>
                <a:gd name="T23" fmla="*/ 54 h 734"/>
                <a:gd name="T24" fmla="*/ 278 w 426"/>
                <a:gd name="T25" fmla="*/ 54 h 734"/>
                <a:gd name="T26" fmla="*/ 320 w 426"/>
                <a:gd name="T27" fmla="*/ 38 h 734"/>
                <a:gd name="T28" fmla="*/ 362 w 426"/>
                <a:gd name="T29" fmla="*/ 28 h 734"/>
                <a:gd name="T30" fmla="*/ 412 w 426"/>
                <a:gd name="T31" fmla="*/ 4 h 734"/>
                <a:gd name="T32" fmla="*/ 412 w 426"/>
                <a:gd name="T33" fmla="*/ 28 h 734"/>
                <a:gd name="T34" fmla="*/ 408 w 426"/>
                <a:gd name="T35" fmla="*/ 58 h 734"/>
                <a:gd name="T36" fmla="*/ 412 w 426"/>
                <a:gd name="T37" fmla="*/ 88 h 734"/>
                <a:gd name="T38" fmla="*/ 412 w 426"/>
                <a:gd name="T39" fmla="*/ 120 h 734"/>
                <a:gd name="T40" fmla="*/ 416 w 426"/>
                <a:gd name="T41" fmla="*/ 166 h 734"/>
                <a:gd name="T42" fmla="*/ 420 w 426"/>
                <a:gd name="T43" fmla="*/ 176 h 734"/>
                <a:gd name="T44" fmla="*/ 420 w 426"/>
                <a:gd name="T45" fmla="*/ 200 h 734"/>
                <a:gd name="T46" fmla="*/ 416 w 426"/>
                <a:gd name="T47" fmla="*/ 212 h 734"/>
                <a:gd name="T48" fmla="*/ 380 w 426"/>
                <a:gd name="T49" fmla="*/ 262 h 734"/>
                <a:gd name="T50" fmla="*/ 332 w 426"/>
                <a:gd name="T51" fmla="*/ 296 h 734"/>
                <a:gd name="T52" fmla="*/ 288 w 426"/>
                <a:gd name="T53" fmla="*/ 312 h 734"/>
                <a:gd name="T54" fmla="*/ 268 w 426"/>
                <a:gd name="T55" fmla="*/ 340 h 734"/>
                <a:gd name="T56" fmla="*/ 240 w 426"/>
                <a:gd name="T57" fmla="*/ 364 h 734"/>
                <a:gd name="T58" fmla="*/ 200 w 426"/>
                <a:gd name="T59" fmla="*/ 408 h 734"/>
                <a:gd name="T60" fmla="*/ 174 w 426"/>
                <a:gd name="T61" fmla="*/ 404 h 734"/>
                <a:gd name="T62" fmla="*/ 182 w 426"/>
                <a:gd name="T63" fmla="*/ 430 h 734"/>
                <a:gd name="T64" fmla="*/ 188 w 426"/>
                <a:gd name="T65" fmla="*/ 452 h 734"/>
                <a:gd name="T66" fmla="*/ 192 w 426"/>
                <a:gd name="T67" fmla="*/ 484 h 734"/>
                <a:gd name="T68" fmla="*/ 202 w 426"/>
                <a:gd name="T69" fmla="*/ 532 h 734"/>
                <a:gd name="T70" fmla="*/ 212 w 426"/>
                <a:gd name="T71" fmla="*/ 522 h 734"/>
                <a:gd name="T72" fmla="*/ 206 w 426"/>
                <a:gd name="T73" fmla="*/ 580 h 734"/>
                <a:gd name="T74" fmla="*/ 210 w 426"/>
                <a:gd name="T75" fmla="*/ 594 h 734"/>
                <a:gd name="T76" fmla="*/ 162 w 426"/>
                <a:gd name="T77" fmla="*/ 646 h 734"/>
                <a:gd name="T78" fmla="*/ 96 w 426"/>
                <a:gd name="T79" fmla="*/ 694 h 734"/>
                <a:gd name="T80" fmla="*/ 108 w 426"/>
                <a:gd name="T81" fmla="*/ 704 h 734"/>
                <a:gd name="T82" fmla="*/ 80 w 426"/>
                <a:gd name="T83" fmla="*/ 734 h 734"/>
                <a:gd name="T84" fmla="*/ 70 w 426"/>
                <a:gd name="T85" fmla="*/ 678 h 734"/>
                <a:gd name="T86" fmla="*/ 66 w 426"/>
                <a:gd name="T87" fmla="*/ 612 h 734"/>
                <a:gd name="T88" fmla="*/ 44 w 426"/>
                <a:gd name="T89" fmla="*/ 540 h 734"/>
                <a:gd name="T90" fmla="*/ 90 w 426"/>
                <a:gd name="T91" fmla="*/ 484 h 734"/>
                <a:gd name="T92" fmla="*/ 94 w 426"/>
                <a:gd name="T93" fmla="*/ 446 h 734"/>
                <a:gd name="T94" fmla="*/ 108 w 426"/>
                <a:gd name="T95" fmla="*/ 408 h 734"/>
                <a:gd name="T96" fmla="*/ 104 w 426"/>
                <a:gd name="T97" fmla="*/ 380 h 734"/>
                <a:gd name="T98" fmla="*/ 108 w 426"/>
                <a:gd name="T99" fmla="*/ 362 h 734"/>
                <a:gd name="T100" fmla="*/ 108 w 426"/>
                <a:gd name="T101" fmla="*/ 330 h 734"/>
                <a:gd name="T102" fmla="*/ 110 w 426"/>
                <a:gd name="T103" fmla="*/ 296 h 734"/>
                <a:gd name="T104" fmla="*/ 98 w 426"/>
                <a:gd name="T105" fmla="*/ 270 h 734"/>
                <a:gd name="T106" fmla="*/ 58 w 426"/>
                <a:gd name="T107" fmla="*/ 256 h 734"/>
                <a:gd name="T108" fmla="*/ 26 w 426"/>
                <a:gd name="T109" fmla="*/ 242 h 734"/>
                <a:gd name="T110" fmla="*/ 4 w 426"/>
                <a:gd name="T111" fmla="*/ 212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734">
                  <a:moveTo>
                    <a:pt x="0" y="200"/>
                  </a:moveTo>
                  <a:lnTo>
                    <a:pt x="0" y="200"/>
                  </a:lnTo>
                  <a:lnTo>
                    <a:pt x="86" y="168"/>
                  </a:lnTo>
                  <a:lnTo>
                    <a:pt x="86" y="168"/>
                  </a:lnTo>
                  <a:lnTo>
                    <a:pt x="106" y="160"/>
                  </a:lnTo>
                  <a:lnTo>
                    <a:pt x="106" y="160"/>
                  </a:lnTo>
                  <a:lnTo>
                    <a:pt x="110" y="156"/>
                  </a:lnTo>
                  <a:lnTo>
                    <a:pt x="120" y="156"/>
                  </a:lnTo>
                  <a:lnTo>
                    <a:pt x="120" y="156"/>
                  </a:lnTo>
                  <a:lnTo>
                    <a:pt x="120" y="156"/>
                  </a:lnTo>
                  <a:lnTo>
                    <a:pt x="124" y="160"/>
                  </a:lnTo>
                  <a:lnTo>
                    <a:pt x="124" y="162"/>
                  </a:lnTo>
                  <a:lnTo>
                    <a:pt x="124" y="162"/>
                  </a:lnTo>
                  <a:lnTo>
                    <a:pt x="138" y="180"/>
                  </a:lnTo>
                  <a:lnTo>
                    <a:pt x="138" y="180"/>
                  </a:lnTo>
                  <a:lnTo>
                    <a:pt x="138" y="178"/>
                  </a:lnTo>
                  <a:lnTo>
                    <a:pt x="146" y="178"/>
                  </a:lnTo>
                  <a:lnTo>
                    <a:pt x="152" y="176"/>
                  </a:lnTo>
                  <a:lnTo>
                    <a:pt x="152" y="176"/>
                  </a:lnTo>
                  <a:lnTo>
                    <a:pt x="160" y="172"/>
                  </a:lnTo>
                  <a:lnTo>
                    <a:pt x="166" y="172"/>
                  </a:lnTo>
                  <a:lnTo>
                    <a:pt x="170" y="176"/>
                  </a:lnTo>
                  <a:lnTo>
                    <a:pt x="170" y="176"/>
                  </a:lnTo>
                  <a:lnTo>
                    <a:pt x="174" y="182"/>
                  </a:lnTo>
                  <a:lnTo>
                    <a:pt x="174" y="192"/>
                  </a:lnTo>
                  <a:lnTo>
                    <a:pt x="174" y="212"/>
                  </a:lnTo>
                  <a:lnTo>
                    <a:pt x="174" y="212"/>
                  </a:lnTo>
                  <a:lnTo>
                    <a:pt x="166" y="230"/>
                  </a:lnTo>
                  <a:lnTo>
                    <a:pt x="162" y="236"/>
                  </a:lnTo>
                  <a:lnTo>
                    <a:pt x="166" y="246"/>
                  </a:lnTo>
                  <a:lnTo>
                    <a:pt x="166" y="246"/>
                  </a:lnTo>
                  <a:lnTo>
                    <a:pt x="170" y="256"/>
                  </a:lnTo>
                  <a:lnTo>
                    <a:pt x="170" y="256"/>
                  </a:lnTo>
                  <a:lnTo>
                    <a:pt x="176" y="262"/>
                  </a:lnTo>
                  <a:lnTo>
                    <a:pt x="176" y="262"/>
                  </a:lnTo>
                  <a:lnTo>
                    <a:pt x="186" y="270"/>
                  </a:lnTo>
                  <a:lnTo>
                    <a:pt x="190" y="280"/>
                  </a:lnTo>
                  <a:lnTo>
                    <a:pt x="190" y="280"/>
                  </a:lnTo>
                  <a:lnTo>
                    <a:pt x="198" y="282"/>
                  </a:lnTo>
                  <a:lnTo>
                    <a:pt x="192" y="288"/>
                  </a:lnTo>
                  <a:lnTo>
                    <a:pt x="192" y="288"/>
                  </a:lnTo>
                  <a:lnTo>
                    <a:pt x="192" y="296"/>
                  </a:lnTo>
                  <a:lnTo>
                    <a:pt x="198" y="296"/>
                  </a:lnTo>
                  <a:lnTo>
                    <a:pt x="200" y="296"/>
                  </a:lnTo>
                  <a:lnTo>
                    <a:pt x="202" y="288"/>
                  </a:lnTo>
                  <a:lnTo>
                    <a:pt x="202" y="288"/>
                  </a:lnTo>
                  <a:lnTo>
                    <a:pt x="200" y="280"/>
                  </a:lnTo>
                  <a:lnTo>
                    <a:pt x="198" y="268"/>
                  </a:lnTo>
                  <a:lnTo>
                    <a:pt x="198" y="268"/>
                  </a:lnTo>
                  <a:lnTo>
                    <a:pt x="200" y="262"/>
                  </a:lnTo>
                  <a:lnTo>
                    <a:pt x="200" y="258"/>
                  </a:lnTo>
                  <a:lnTo>
                    <a:pt x="202" y="250"/>
                  </a:lnTo>
                  <a:lnTo>
                    <a:pt x="210" y="248"/>
                  </a:lnTo>
                  <a:lnTo>
                    <a:pt x="210" y="248"/>
                  </a:lnTo>
                  <a:lnTo>
                    <a:pt x="218" y="246"/>
                  </a:lnTo>
                  <a:lnTo>
                    <a:pt x="220" y="242"/>
                  </a:lnTo>
                  <a:lnTo>
                    <a:pt x="226" y="236"/>
                  </a:lnTo>
                  <a:lnTo>
                    <a:pt x="226" y="228"/>
                  </a:lnTo>
                  <a:lnTo>
                    <a:pt x="226" y="228"/>
                  </a:lnTo>
                  <a:lnTo>
                    <a:pt x="226" y="208"/>
                  </a:lnTo>
                  <a:lnTo>
                    <a:pt x="226" y="208"/>
                  </a:lnTo>
                  <a:lnTo>
                    <a:pt x="226" y="196"/>
                  </a:lnTo>
                  <a:lnTo>
                    <a:pt x="226" y="190"/>
                  </a:lnTo>
                  <a:lnTo>
                    <a:pt x="226" y="182"/>
                  </a:lnTo>
                  <a:lnTo>
                    <a:pt x="226" y="182"/>
                  </a:lnTo>
                  <a:lnTo>
                    <a:pt x="216" y="172"/>
                  </a:lnTo>
                  <a:lnTo>
                    <a:pt x="206" y="160"/>
                  </a:lnTo>
                  <a:lnTo>
                    <a:pt x="206" y="160"/>
                  </a:lnTo>
                  <a:lnTo>
                    <a:pt x="190" y="138"/>
                  </a:lnTo>
                  <a:lnTo>
                    <a:pt x="190" y="138"/>
                  </a:lnTo>
                  <a:lnTo>
                    <a:pt x="182" y="134"/>
                  </a:lnTo>
                  <a:lnTo>
                    <a:pt x="176" y="128"/>
                  </a:lnTo>
                  <a:lnTo>
                    <a:pt x="176" y="128"/>
                  </a:lnTo>
                  <a:lnTo>
                    <a:pt x="174" y="124"/>
                  </a:lnTo>
                  <a:lnTo>
                    <a:pt x="174" y="114"/>
                  </a:lnTo>
                  <a:lnTo>
                    <a:pt x="170" y="98"/>
                  </a:lnTo>
                  <a:lnTo>
                    <a:pt x="170" y="98"/>
                  </a:lnTo>
                  <a:lnTo>
                    <a:pt x="166" y="86"/>
                  </a:lnTo>
                  <a:lnTo>
                    <a:pt x="166" y="74"/>
                  </a:lnTo>
                  <a:lnTo>
                    <a:pt x="166" y="74"/>
                  </a:lnTo>
                  <a:lnTo>
                    <a:pt x="174" y="56"/>
                  </a:lnTo>
                  <a:lnTo>
                    <a:pt x="174" y="56"/>
                  </a:lnTo>
                  <a:lnTo>
                    <a:pt x="176" y="48"/>
                  </a:lnTo>
                  <a:lnTo>
                    <a:pt x="178" y="48"/>
                  </a:lnTo>
                  <a:lnTo>
                    <a:pt x="182" y="46"/>
                  </a:lnTo>
                  <a:lnTo>
                    <a:pt x="182" y="46"/>
                  </a:lnTo>
                  <a:lnTo>
                    <a:pt x="198" y="48"/>
                  </a:lnTo>
                  <a:lnTo>
                    <a:pt x="212" y="46"/>
                  </a:lnTo>
                  <a:lnTo>
                    <a:pt x="212" y="46"/>
                  </a:lnTo>
                  <a:lnTo>
                    <a:pt x="220" y="44"/>
                  </a:lnTo>
                  <a:lnTo>
                    <a:pt x="226" y="44"/>
                  </a:lnTo>
                  <a:lnTo>
                    <a:pt x="228" y="44"/>
                  </a:lnTo>
                  <a:lnTo>
                    <a:pt x="228" y="44"/>
                  </a:lnTo>
                  <a:lnTo>
                    <a:pt x="232" y="48"/>
                  </a:lnTo>
                  <a:lnTo>
                    <a:pt x="240" y="54"/>
                  </a:lnTo>
                  <a:lnTo>
                    <a:pt x="240" y="54"/>
                  </a:lnTo>
                  <a:lnTo>
                    <a:pt x="246" y="56"/>
                  </a:lnTo>
                  <a:lnTo>
                    <a:pt x="256" y="54"/>
                  </a:lnTo>
                  <a:lnTo>
                    <a:pt x="256" y="54"/>
                  </a:lnTo>
                  <a:lnTo>
                    <a:pt x="266" y="48"/>
                  </a:lnTo>
                  <a:lnTo>
                    <a:pt x="268" y="46"/>
                  </a:lnTo>
                  <a:lnTo>
                    <a:pt x="272" y="48"/>
                  </a:lnTo>
                  <a:lnTo>
                    <a:pt x="272" y="48"/>
                  </a:lnTo>
                  <a:lnTo>
                    <a:pt x="278" y="54"/>
                  </a:lnTo>
                  <a:lnTo>
                    <a:pt x="282" y="56"/>
                  </a:lnTo>
                  <a:lnTo>
                    <a:pt x="292" y="54"/>
                  </a:lnTo>
                  <a:lnTo>
                    <a:pt x="300" y="46"/>
                  </a:lnTo>
                  <a:lnTo>
                    <a:pt x="306" y="38"/>
                  </a:lnTo>
                  <a:lnTo>
                    <a:pt x="306" y="38"/>
                  </a:lnTo>
                  <a:lnTo>
                    <a:pt x="308" y="34"/>
                  </a:lnTo>
                  <a:lnTo>
                    <a:pt x="312" y="34"/>
                  </a:lnTo>
                  <a:lnTo>
                    <a:pt x="320" y="38"/>
                  </a:lnTo>
                  <a:lnTo>
                    <a:pt x="320" y="38"/>
                  </a:lnTo>
                  <a:lnTo>
                    <a:pt x="328" y="40"/>
                  </a:lnTo>
                  <a:lnTo>
                    <a:pt x="338" y="34"/>
                  </a:lnTo>
                  <a:lnTo>
                    <a:pt x="338" y="34"/>
                  </a:lnTo>
                  <a:lnTo>
                    <a:pt x="348" y="30"/>
                  </a:lnTo>
                  <a:lnTo>
                    <a:pt x="360" y="28"/>
                  </a:lnTo>
                  <a:lnTo>
                    <a:pt x="360" y="28"/>
                  </a:lnTo>
                  <a:lnTo>
                    <a:pt x="362" y="28"/>
                  </a:lnTo>
                  <a:lnTo>
                    <a:pt x="368" y="26"/>
                  </a:lnTo>
                  <a:lnTo>
                    <a:pt x="378" y="18"/>
                  </a:lnTo>
                  <a:lnTo>
                    <a:pt x="378" y="18"/>
                  </a:lnTo>
                  <a:lnTo>
                    <a:pt x="390" y="14"/>
                  </a:lnTo>
                  <a:lnTo>
                    <a:pt x="402" y="4"/>
                  </a:lnTo>
                  <a:lnTo>
                    <a:pt x="402" y="4"/>
                  </a:lnTo>
                  <a:lnTo>
                    <a:pt x="408" y="0"/>
                  </a:lnTo>
                  <a:lnTo>
                    <a:pt x="412" y="4"/>
                  </a:lnTo>
                  <a:lnTo>
                    <a:pt x="416" y="8"/>
                  </a:lnTo>
                  <a:lnTo>
                    <a:pt x="408" y="14"/>
                  </a:lnTo>
                  <a:lnTo>
                    <a:pt x="408" y="14"/>
                  </a:lnTo>
                  <a:lnTo>
                    <a:pt x="416" y="14"/>
                  </a:lnTo>
                  <a:lnTo>
                    <a:pt x="416" y="14"/>
                  </a:lnTo>
                  <a:lnTo>
                    <a:pt x="412" y="20"/>
                  </a:lnTo>
                  <a:lnTo>
                    <a:pt x="412" y="28"/>
                  </a:lnTo>
                  <a:lnTo>
                    <a:pt x="412" y="28"/>
                  </a:lnTo>
                  <a:lnTo>
                    <a:pt x="406" y="34"/>
                  </a:lnTo>
                  <a:lnTo>
                    <a:pt x="406" y="38"/>
                  </a:lnTo>
                  <a:lnTo>
                    <a:pt x="406" y="40"/>
                  </a:lnTo>
                  <a:lnTo>
                    <a:pt x="406" y="40"/>
                  </a:lnTo>
                  <a:lnTo>
                    <a:pt x="408" y="44"/>
                  </a:lnTo>
                  <a:lnTo>
                    <a:pt x="408" y="48"/>
                  </a:lnTo>
                  <a:lnTo>
                    <a:pt x="408" y="58"/>
                  </a:lnTo>
                  <a:lnTo>
                    <a:pt x="408" y="58"/>
                  </a:lnTo>
                  <a:lnTo>
                    <a:pt x="412" y="70"/>
                  </a:lnTo>
                  <a:lnTo>
                    <a:pt x="412" y="70"/>
                  </a:lnTo>
                  <a:lnTo>
                    <a:pt x="408" y="78"/>
                  </a:lnTo>
                  <a:lnTo>
                    <a:pt x="412" y="80"/>
                  </a:lnTo>
                  <a:lnTo>
                    <a:pt x="412" y="80"/>
                  </a:lnTo>
                  <a:lnTo>
                    <a:pt x="408" y="86"/>
                  </a:lnTo>
                  <a:lnTo>
                    <a:pt x="408" y="86"/>
                  </a:lnTo>
                  <a:lnTo>
                    <a:pt x="412" y="88"/>
                  </a:lnTo>
                  <a:lnTo>
                    <a:pt x="412" y="96"/>
                  </a:lnTo>
                  <a:lnTo>
                    <a:pt x="412" y="96"/>
                  </a:lnTo>
                  <a:lnTo>
                    <a:pt x="412" y="100"/>
                  </a:lnTo>
                  <a:lnTo>
                    <a:pt x="408" y="108"/>
                  </a:lnTo>
                  <a:lnTo>
                    <a:pt x="408" y="108"/>
                  </a:lnTo>
                  <a:lnTo>
                    <a:pt x="412" y="110"/>
                  </a:lnTo>
                  <a:lnTo>
                    <a:pt x="416" y="114"/>
                  </a:lnTo>
                  <a:lnTo>
                    <a:pt x="412" y="120"/>
                  </a:lnTo>
                  <a:lnTo>
                    <a:pt x="412" y="128"/>
                  </a:lnTo>
                  <a:lnTo>
                    <a:pt x="412" y="134"/>
                  </a:lnTo>
                  <a:lnTo>
                    <a:pt x="412" y="134"/>
                  </a:lnTo>
                  <a:lnTo>
                    <a:pt x="416" y="138"/>
                  </a:lnTo>
                  <a:lnTo>
                    <a:pt x="416" y="148"/>
                  </a:lnTo>
                  <a:lnTo>
                    <a:pt x="416" y="156"/>
                  </a:lnTo>
                  <a:lnTo>
                    <a:pt x="416" y="166"/>
                  </a:lnTo>
                  <a:lnTo>
                    <a:pt x="416" y="166"/>
                  </a:lnTo>
                  <a:lnTo>
                    <a:pt x="418" y="166"/>
                  </a:lnTo>
                  <a:lnTo>
                    <a:pt x="418" y="168"/>
                  </a:lnTo>
                  <a:lnTo>
                    <a:pt x="416" y="176"/>
                  </a:lnTo>
                  <a:lnTo>
                    <a:pt x="418" y="178"/>
                  </a:lnTo>
                  <a:lnTo>
                    <a:pt x="418" y="178"/>
                  </a:lnTo>
                  <a:lnTo>
                    <a:pt x="418" y="176"/>
                  </a:lnTo>
                  <a:lnTo>
                    <a:pt x="420" y="176"/>
                  </a:lnTo>
                  <a:lnTo>
                    <a:pt x="420" y="176"/>
                  </a:lnTo>
                  <a:lnTo>
                    <a:pt x="426" y="180"/>
                  </a:lnTo>
                  <a:lnTo>
                    <a:pt x="426" y="180"/>
                  </a:lnTo>
                  <a:lnTo>
                    <a:pt x="420" y="190"/>
                  </a:lnTo>
                  <a:lnTo>
                    <a:pt x="420" y="192"/>
                  </a:lnTo>
                  <a:lnTo>
                    <a:pt x="418" y="196"/>
                  </a:lnTo>
                  <a:lnTo>
                    <a:pt x="418" y="196"/>
                  </a:lnTo>
                  <a:lnTo>
                    <a:pt x="420" y="200"/>
                  </a:lnTo>
                  <a:lnTo>
                    <a:pt x="420" y="200"/>
                  </a:lnTo>
                  <a:lnTo>
                    <a:pt x="418" y="200"/>
                  </a:lnTo>
                  <a:lnTo>
                    <a:pt x="418" y="200"/>
                  </a:lnTo>
                  <a:lnTo>
                    <a:pt x="418" y="202"/>
                  </a:lnTo>
                  <a:lnTo>
                    <a:pt x="418" y="202"/>
                  </a:lnTo>
                  <a:lnTo>
                    <a:pt x="412" y="208"/>
                  </a:lnTo>
                  <a:lnTo>
                    <a:pt x="412" y="208"/>
                  </a:lnTo>
                  <a:lnTo>
                    <a:pt x="416" y="208"/>
                  </a:lnTo>
                  <a:lnTo>
                    <a:pt x="416" y="212"/>
                  </a:lnTo>
                  <a:lnTo>
                    <a:pt x="412" y="220"/>
                  </a:lnTo>
                  <a:lnTo>
                    <a:pt x="412" y="220"/>
                  </a:lnTo>
                  <a:lnTo>
                    <a:pt x="406" y="230"/>
                  </a:lnTo>
                  <a:lnTo>
                    <a:pt x="396" y="242"/>
                  </a:lnTo>
                  <a:lnTo>
                    <a:pt x="396" y="242"/>
                  </a:lnTo>
                  <a:lnTo>
                    <a:pt x="390" y="256"/>
                  </a:lnTo>
                  <a:lnTo>
                    <a:pt x="380" y="262"/>
                  </a:lnTo>
                  <a:lnTo>
                    <a:pt x="380" y="262"/>
                  </a:lnTo>
                  <a:lnTo>
                    <a:pt x="376" y="270"/>
                  </a:lnTo>
                  <a:lnTo>
                    <a:pt x="366" y="272"/>
                  </a:lnTo>
                  <a:lnTo>
                    <a:pt x="356" y="280"/>
                  </a:lnTo>
                  <a:lnTo>
                    <a:pt x="352" y="284"/>
                  </a:lnTo>
                  <a:lnTo>
                    <a:pt x="352" y="284"/>
                  </a:lnTo>
                  <a:lnTo>
                    <a:pt x="350" y="288"/>
                  </a:lnTo>
                  <a:lnTo>
                    <a:pt x="346" y="290"/>
                  </a:lnTo>
                  <a:lnTo>
                    <a:pt x="332" y="296"/>
                  </a:lnTo>
                  <a:lnTo>
                    <a:pt x="332" y="296"/>
                  </a:lnTo>
                  <a:lnTo>
                    <a:pt x="322" y="298"/>
                  </a:lnTo>
                  <a:lnTo>
                    <a:pt x="322" y="298"/>
                  </a:lnTo>
                  <a:lnTo>
                    <a:pt x="318" y="300"/>
                  </a:lnTo>
                  <a:lnTo>
                    <a:pt x="312" y="300"/>
                  </a:lnTo>
                  <a:lnTo>
                    <a:pt x="312" y="300"/>
                  </a:lnTo>
                  <a:lnTo>
                    <a:pt x="300" y="310"/>
                  </a:lnTo>
                  <a:lnTo>
                    <a:pt x="288" y="312"/>
                  </a:lnTo>
                  <a:lnTo>
                    <a:pt x="288" y="312"/>
                  </a:lnTo>
                  <a:lnTo>
                    <a:pt x="278" y="324"/>
                  </a:lnTo>
                  <a:lnTo>
                    <a:pt x="270" y="330"/>
                  </a:lnTo>
                  <a:lnTo>
                    <a:pt x="268" y="330"/>
                  </a:lnTo>
                  <a:lnTo>
                    <a:pt x="266" y="328"/>
                  </a:lnTo>
                  <a:lnTo>
                    <a:pt x="266" y="328"/>
                  </a:lnTo>
                  <a:lnTo>
                    <a:pt x="268" y="334"/>
                  </a:lnTo>
                  <a:lnTo>
                    <a:pt x="268" y="340"/>
                  </a:lnTo>
                  <a:lnTo>
                    <a:pt x="258" y="350"/>
                  </a:lnTo>
                  <a:lnTo>
                    <a:pt x="250" y="358"/>
                  </a:lnTo>
                  <a:lnTo>
                    <a:pt x="246" y="362"/>
                  </a:lnTo>
                  <a:lnTo>
                    <a:pt x="246" y="368"/>
                  </a:lnTo>
                  <a:lnTo>
                    <a:pt x="246" y="368"/>
                  </a:lnTo>
                  <a:lnTo>
                    <a:pt x="242" y="368"/>
                  </a:lnTo>
                  <a:lnTo>
                    <a:pt x="240" y="364"/>
                  </a:lnTo>
                  <a:lnTo>
                    <a:pt x="240" y="364"/>
                  </a:lnTo>
                  <a:lnTo>
                    <a:pt x="238" y="370"/>
                  </a:lnTo>
                  <a:lnTo>
                    <a:pt x="238" y="374"/>
                  </a:lnTo>
                  <a:lnTo>
                    <a:pt x="238" y="368"/>
                  </a:lnTo>
                  <a:lnTo>
                    <a:pt x="238" y="368"/>
                  </a:lnTo>
                  <a:lnTo>
                    <a:pt x="226" y="378"/>
                  </a:lnTo>
                  <a:lnTo>
                    <a:pt x="216" y="384"/>
                  </a:lnTo>
                  <a:lnTo>
                    <a:pt x="216" y="384"/>
                  </a:lnTo>
                  <a:lnTo>
                    <a:pt x="200" y="408"/>
                  </a:lnTo>
                  <a:lnTo>
                    <a:pt x="200" y="408"/>
                  </a:lnTo>
                  <a:lnTo>
                    <a:pt x="190" y="414"/>
                  </a:lnTo>
                  <a:lnTo>
                    <a:pt x="188" y="418"/>
                  </a:lnTo>
                  <a:lnTo>
                    <a:pt x="182" y="414"/>
                  </a:lnTo>
                  <a:lnTo>
                    <a:pt x="182" y="414"/>
                  </a:lnTo>
                  <a:lnTo>
                    <a:pt x="178" y="408"/>
                  </a:lnTo>
                  <a:lnTo>
                    <a:pt x="176" y="404"/>
                  </a:lnTo>
                  <a:lnTo>
                    <a:pt x="174" y="404"/>
                  </a:lnTo>
                  <a:lnTo>
                    <a:pt x="174" y="404"/>
                  </a:lnTo>
                  <a:lnTo>
                    <a:pt x="176" y="408"/>
                  </a:lnTo>
                  <a:lnTo>
                    <a:pt x="178" y="410"/>
                  </a:lnTo>
                  <a:lnTo>
                    <a:pt x="182" y="420"/>
                  </a:lnTo>
                  <a:lnTo>
                    <a:pt x="182" y="420"/>
                  </a:lnTo>
                  <a:lnTo>
                    <a:pt x="182" y="422"/>
                  </a:lnTo>
                  <a:lnTo>
                    <a:pt x="182" y="430"/>
                  </a:lnTo>
                  <a:lnTo>
                    <a:pt x="182" y="430"/>
                  </a:lnTo>
                  <a:lnTo>
                    <a:pt x="178" y="432"/>
                  </a:lnTo>
                  <a:lnTo>
                    <a:pt x="178" y="432"/>
                  </a:lnTo>
                  <a:lnTo>
                    <a:pt x="178" y="438"/>
                  </a:lnTo>
                  <a:lnTo>
                    <a:pt x="178" y="438"/>
                  </a:lnTo>
                  <a:lnTo>
                    <a:pt x="178" y="444"/>
                  </a:lnTo>
                  <a:lnTo>
                    <a:pt x="182" y="446"/>
                  </a:lnTo>
                  <a:lnTo>
                    <a:pt x="188" y="452"/>
                  </a:lnTo>
                  <a:lnTo>
                    <a:pt x="188" y="452"/>
                  </a:lnTo>
                  <a:lnTo>
                    <a:pt x="192" y="462"/>
                  </a:lnTo>
                  <a:lnTo>
                    <a:pt x="192" y="470"/>
                  </a:lnTo>
                  <a:lnTo>
                    <a:pt x="192" y="470"/>
                  </a:lnTo>
                  <a:lnTo>
                    <a:pt x="192" y="476"/>
                  </a:lnTo>
                  <a:lnTo>
                    <a:pt x="192" y="482"/>
                  </a:lnTo>
                  <a:lnTo>
                    <a:pt x="198" y="476"/>
                  </a:lnTo>
                  <a:lnTo>
                    <a:pt x="198" y="476"/>
                  </a:lnTo>
                  <a:lnTo>
                    <a:pt x="192" y="484"/>
                  </a:lnTo>
                  <a:lnTo>
                    <a:pt x="198" y="490"/>
                  </a:lnTo>
                  <a:lnTo>
                    <a:pt x="200" y="504"/>
                  </a:lnTo>
                  <a:lnTo>
                    <a:pt x="200" y="504"/>
                  </a:lnTo>
                  <a:lnTo>
                    <a:pt x="202" y="514"/>
                  </a:lnTo>
                  <a:lnTo>
                    <a:pt x="202" y="522"/>
                  </a:lnTo>
                  <a:lnTo>
                    <a:pt x="202" y="522"/>
                  </a:lnTo>
                  <a:lnTo>
                    <a:pt x="202" y="530"/>
                  </a:lnTo>
                  <a:lnTo>
                    <a:pt x="202" y="532"/>
                  </a:lnTo>
                  <a:lnTo>
                    <a:pt x="206" y="532"/>
                  </a:lnTo>
                  <a:lnTo>
                    <a:pt x="206" y="532"/>
                  </a:lnTo>
                  <a:lnTo>
                    <a:pt x="206" y="526"/>
                  </a:lnTo>
                  <a:lnTo>
                    <a:pt x="210" y="516"/>
                  </a:lnTo>
                  <a:lnTo>
                    <a:pt x="210" y="516"/>
                  </a:lnTo>
                  <a:lnTo>
                    <a:pt x="210" y="524"/>
                  </a:lnTo>
                  <a:lnTo>
                    <a:pt x="212" y="526"/>
                  </a:lnTo>
                  <a:lnTo>
                    <a:pt x="212" y="522"/>
                  </a:lnTo>
                  <a:lnTo>
                    <a:pt x="212" y="522"/>
                  </a:lnTo>
                  <a:lnTo>
                    <a:pt x="210" y="542"/>
                  </a:lnTo>
                  <a:lnTo>
                    <a:pt x="210" y="542"/>
                  </a:lnTo>
                  <a:lnTo>
                    <a:pt x="212" y="550"/>
                  </a:lnTo>
                  <a:lnTo>
                    <a:pt x="212" y="556"/>
                  </a:lnTo>
                  <a:lnTo>
                    <a:pt x="212" y="556"/>
                  </a:lnTo>
                  <a:lnTo>
                    <a:pt x="212" y="566"/>
                  </a:lnTo>
                  <a:lnTo>
                    <a:pt x="206" y="580"/>
                  </a:lnTo>
                  <a:lnTo>
                    <a:pt x="206" y="592"/>
                  </a:lnTo>
                  <a:lnTo>
                    <a:pt x="206" y="598"/>
                  </a:lnTo>
                  <a:lnTo>
                    <a:pt x="206" y="598"/>
                  </a:lnTo>
                  <a:lnTo>
                    <a:pt x="206" y="596"/>
                  </a:lnTo>
                  <a:lnTo>
                    <a:pt x="206" y="596"/>
                  </a:lnTo>
                  <a:lnTo>
                    <a:pt x="210" y="596"/>
                  </a:lnTo>
                  <a:lnTo>
                    <a:pt x="210" y="594"/>
                  </a:lnTo>
                  <a:lnTo>
                    <a:pt x="210" y="594"/>
                  </a:lnTo>
                  <a:lnTo>
                    <a:pt x="212" y="604"/>
                  </a:lnTo>
                  <a:lnTo>
                    <a:pt x="210" y="612"/>
                  </a:lnTo>
                  <a:lnTo>
                    <a:pt x="200" y="624"/>
                  </a:lnTo>
                  <a:lnTo>
                    <a:pt x="200" y="624"/>
                  </a:lnTo>
                  <a:lnTo>
                    <a:pt x="190" y="634"/>
                  </a:lnTo>
                  <a:lnTo>
                    <a:pt x="182" y="636"/>
                  </a:lnTo>
                  <a:lnTo>
                    <a:pt x="162" y="646"/>
                  </a:lnTo>
                  <a:lnTo>
                    <a:pt x="162" y="646"/>
                  </a:lnTo>
                  <a:lnTo>
                    <a:pt x="138" y="656"/>
                  </a:lnTo>
                  <a:lnTo>
                    <a:pt x="118" y="666"/>
                  </a:lnTo>
                  <a:lnTo>
                    <a:pt x="118" y="666"/>
                  </a:lnTo>
                  <a:lnTo>
                    <a:pt x="108" y="674"/>
                  </a:lnTo>
                  <a:lnTo>
                    <a:pt x="104" y="684"/>
                  </a:lnTo>
                  <a:lnTo>
                    <a:pt x="104" y="684"/>
                  </a:lnTo>
                  <a:lnTo>
                    <a:pt x="98" y="688"/>
                  </a:lnTo>
                  <a:lnTo>
                    <a:pt x="96" y="694"/>
                  </a:lnTo>
                  <a:lnTo>
                    <a:pt x="90" y="694"/>
                  </a:lnTo>
                  <a:lnTo>
                    <a:pt x="90" y="694"/>
                  </a:lnTo>
                  <a:lnTo>
                    <a:pt x="94" y="698"/>
                  </a:lnTo>
                  <a:lnTo>
                    <a:pt x="98" y="704"/>
                  </a:lnTo>
                  <a:lnTo>
                    <a:pt x="106" y="706"/>
                  </a:lnTo>
                  <a:lnTo>
                    <a:pt x="106" y="706"/>
                  </a:lnTo>
                  <a:lnTo>
                    <a:pt x="108" y="704"/>
                  </a:lnTo>
                  <a:lnTo>
                    <a:pt x="108" y="704"/>
                  </a:lnTo>
                  <a:lnTo>
                    <a:pt x="110" y="724"/>
                  </a:lnTo>
                  <a:lnTo>
                    <a:pt x="110" y="730"/>
                  </a:lnTo>
                  <a:lnTo>
                    <a:pt x="108" y="734"/>
                  </a:lnTo>
                  <a:lnTo>
                    <a:pt x="106" y="734"/>
                  </a:lnTo>
                  <a:lnTo>
                    <a:pt x="106" y="734"/>
                  </a:lnTo>
                  <a:lnTo>
                    <a:pt x="94" y="734"/>
                  </a:lnTo>
                  <a:lnTo>
                    <a:pt x="80" y="734"/>
                  </a:lnTo>
                  <a:lnTo>
                    <a:pt x="80" y="734"/>
                  </a:lnTo>
                  <a:lnTo>
                    <a:pt x="80" y="724"/>
                  </a:lnTo>
                  <a:lnTo>
                    <a:pt x="78" y="714"/>
                  </a:lnTo>
                  <a:lnTo>
                    <a:pt x="78" y="714"/>
                  </a:lnTo>
                  <a:lnTo>
                    <a:pt x="76" y="704"/>
                  </a:lnTo>
                  <a:lnTo>
                    <a:pt x="70" y="694"/>
                  </a:lnTo>
                  <a:lnTo>
                    <a:pt x="70" y="694"/>
                  </a:lnTo>
                  <a:lnTo>
                    <a:pt x="68" y="688"/>
                  </a:lnTo>
                  <a:lnTo>
                    <a:pt x="70" y="678"/>
                  </a:lnTo>
                  <a:lnTo>
                    <a:pt x="70" y="678"/>
                  </a:lnTo>
                  <a:lnTo>
                    <a:pt x="70" y="672"/>
                  </a:lnTo>
                  <a:lnTo>
                    <a:pt x="70" y="662"/>
                  </a:lnTo>
                  <a:lnTo>
                    <a:pt x="70" y="662"/>
                  </a:lnTo>
                  <a:lnTo>
                    <a:pt x="70" y="634"/>
                  </a:lnTo>
                  <a:lnTo>
                    <a:pt x="70" y="634"/>
                  </a:lnTo>
                  <a:lnTo>
                    <a:pt x="68" y="622"/>
                  </a:lnTo>
                  <a:lnTo>
                    <a:pt x="66" y="612"/>
                  </a:lnTo>
                  <a:lnTo>
                    <a:pt x="66" y="612"/>
                  </a:lnTo>
                  <a:lnTo>
                    <a:pt x="58" y="594"/>
                  </a:lnTo>
                  <a:lnTo>
                    <a:pt x="54" y="580"/>
                  </a:lnTo>
                  <a:lnTo>
                    <a:pt x="54" y="580"/>
                  </a:lnTo>
                  <a:lnTo>
                    <a:pt x="54" y="560"/>
                  </a:lnTo>
                  <a:lnTo>
                    <a:pt x="54" y="560"/>
                  </a:lnTo>
                  <a:lnTo>
                    <a:pt x="44" y="540"/>
                  </a:lnTo>
                  <a:lnTo>
                    <a:pt x="44" y="540"/>
                  </a:lnTo>
                  <a:lnTo>
                    <a:pt x="44" y="532"/>
                  </a:lnTo>
                  <a:lnTo>
                    <a:pt x="48" y="526"/>
                  </a:lnTo>
                  <a:lnTo>
                    <a:pt x="56" y="514"/>
                  </a:lnTo>
                  <a:lnTo>
                    <a:pt x="56" y="514"/>
                  </a:lnTo>
                  <a:lnTo>
                    <a:pt x="76" y="496"/>
                  </a:lnTo>
                  <a:lnTo>
                    <a:pt x="84" y="486"/>
                  </a:lnTo>
                  <a:lnTo>
                    <a:pt x="86" y="484"/>
                  </a:lnTo>
                  <a:lnTo>
                    <a:pt x="90" y="484"/>
                  </a:lnTo>
                  <a:lnTo>
                    <a:pt x="90" y="484"/>
                  </a:lnTo>
                  <a:lnTo>
                    <a:pt x="86" y="476"/>
                  </a:lnTo>
                  <a:lnTo>
                    <a:pt x="86" y="472"/>
                  </a:lnTo>
                  <a:lnTo>
                    <a:pt x="94" y="462"/>
                  </a:lnTo>
                  <a:lnTo>
                    <a:pt x="94" y="462"/>
                  </a:lnTo>
                  <a:lnTo>
                    <a:pt x="90" y="456"/>
                  </a:lnTo>
                  <a:lnTo>
                    <a:pt x="90" y="450"/>
                  </a:lnTo>
                  <a:lnTo>
                    <a:pt x="94" y="446"/>
                  </a:lnTo>
                  <a:lnTo>
                    <a:pt x="94" y="446"/>
                  </a:lnTo>
                  <a:lnTo>
                    <a:pt x="104" y="442"/>
                  </a:lnTo>
                  <a:lnTo>
                    <a:pt x="106" y="432"/>
                  </a:lnTo>
                  <a:lnTo>
                    <a:pt x="106" y="432"/>
                  </a:lnTo>
                  <a:lnTo>
                    <a:pt x="110" y="420"/>
                  </a:lnTo>
                  <a:lnTo>
                    <a:pt x="110" y="420"/>
                  </a:lnTo>
                  <a:lnTo>
                    <a:pt x="110" y="414"/>
                  </a:lnTo>
                  <a:lnTo>
                    <a:pt x="108" y="408"/>
                  </a:lnTo>
                  <a:lnTo>
                    <a:pt x="108" y="408"/>
                  </a:lnTo>
                  <a:lnTo>
                    <a:pt x="106" y="408"/>
                  </a:lnTo>
                  <a:lnTo>
                    <a:pt x="106" y="408"/>
                  </a:lnTo>
                  <a:lnTo>
                    <a:pt x="106" y="394"/>
                  </a:lnTo>
                  <a:lnTo>
                    <a:pt x="106" y="382"/>
                  </a:lnTo>
                  <a:lnTo>
                    <a:pt x="106" y="382"/>
                  </a:lnTo>
                  <a:lnTo>
                    <a:pt x="106" y="380"/>
                  </a:lnTo>
                  <a:lnTo>
                    <a:pt x="104" y="380"/>
                  </a:lnTo>
                  <a:lnTo>
                    <a:pt x="98" y="378"/>
                  </a:lnTo>
                  <a:lnTo>
                    <a:pt x="98" y="374"/>
                  </a:lnTo>
                  <a:lnTo>
                    <a:pt x="98" y="374"/>
                  </a:lnTo>
                  <a:lnTo>
                    <a:pt x="104" y="370"/>
                  </a:lnTo>
                  <a:lnTo>
                    <a:pt x="106" y="368"/>
                  </a:lnTo>
                  <a:lnTo>
                    <a:pt x="108" y="364"/>
                  </a:lnTo>
                  <a:lnTo>
                    <a:pt x="108" y="362"/>
                  </a:lnTo>
                  <a:lnTo>
                    <a:pt x="108" y="362"/>
                  </a:lnTo>
                  <a:lnTo>
                    <a:pt x="108" y="358"/>
                  </a:lnTo>
                  <a:lnTo>
                    <a:pt x="108" y="354"/>
                  </a:lnTo>
                  <a:lnTo>
                    <a:pt x="110" y="352"/>
                  </a:lnTo>
                  <a:lnTo>
                    <a:pt x="116" y="350"/>
                  </a:lnTo>
                  <a:lnTo>
                    <a:pt x="116" y="350"/>
                  </a:lnTo>
                  <a:lnTo>
                    <a:pt x="110" y="340"/>
                  </a:lnTo>
                  <a:lnTo>
                    <a:pt x="108" y="330"/>
                  </a:lnTo>
                  <a:lnTo>
                    <a:pt x="108" y="330"/>
                  </a:lnTo>
                  <a:lnTo>
                    <a:pt x="110" y="318"/>
                  </a:lnTo>
                  <a:lnTo>
                    <a:pt x="110" y="318"/>
                  </a:lnTo>
                  <a:lnTo>
                    <a:pt x="108" y="310"/>
                  </a:lnTo>
                  <a:lnTo>
                    <a:pt x="108" y="310"/>
                  </a:lnTo>
                  <a:lnTo>
                    <a:pt x="110" y="302"/>
                  </a:lnTo>
                  <a:lnTo>
                    <a:pt x="110" y="302"/>
                  </a:lnTo>
                  <a:lnTo>
                    <a:pt x="110" y="296"/>
                  </a:lnTo>
                  <a:lnTo>
                    <a:pt x="110" y="296"/>
                  </a:lnTo>
                  <a:lnTo>
                    <a:pt x="106" y="288"/>
                  </a:lnTo>
                  <a:lnTo>
                    <a:pt x="106" y="288"/>
                  </a:lnTo>
                  <a:lnTo>
                    <a:pt x="108" y="282"/>
                  </a:lnTo>
                  <a:lnTo>
                    <a:pt x="110" y="276"/>
                  </a:lnTo>
                  <a:lnTo>
                    <a:pt x="110" y="276"/>
                  </a:lnTo>
                  <a:lnTo>
                    <a:pt x="104" y="276"/>
                  </a:lnTo>
                  <a:lnTo>
                    <a:pt x="98" y="270"/>
                  </a:lnTo>
                  <a:lnTo>
                    <a:pt x="98" y="270"/>
                  </a:lnTo>
                  <a:lnTo>
                    <a:pt x="96" y="268"/>
                  </a:lnTo>
                  <a:lnTo>
                    <a:pt x="86" y="262"/>
                  </a:lnTo>
                  <a:lnTo>
                    <a:pt x="76" y="262"/>
                  </a:lnTo>
                  <a:lnTo>
                    <a:pt x="76" y="262"/>
                  </a:lnTo>
                  <a:lnTo>
                    <a:pt x="70" y="262"/>
                  </a:lnTo>
                  <a:lnTo>
                    <a:pt x="66" y="260"/>
                  </a:lnTo>
                  <a:lnTo>
                    <a:pt x="58" y="256"/>
                  </a:lnTo>
                  <a:lnTo>
                    <a:pt x="58" y="256"/>
                  </a:lnTo>
                  <a:lnTo>
                    <a:pt x="54" y="250"/>
                  </a:lnTo>
                  <a:lnTo>
                    <a:pt x="54" y="250"/>
                  </a:lnTo>
                  <a:lnTo>
                    <a:pt x="44" y="246"/>
                  </a:lnTo>
                  <a:lnTo>
                    <a:pt x="44" y="246"/>
                  </a:lnTo>
                  <a:lnTo>
                    <a:pt x="36" y="246"/>
                  </a:lnTo>
                  <a:lnTo>
                    <a:pt x="28" y="246"/>
                  </a:lnTo>
                  <a:lnTo>
                    <a:pt x="28" y="246"/>
                  </a:lnTo>
                  <a:lnTo>
                    <a:pt x="26" y="242"/>
                  </a:lnTo>
                  <a:lnTo>
                    <a:pt x="24" y="242"/>
                  </a:lnTo>
                  <a:lnTo>
                    <a:pt x="14" y="242"/>
                  </a:lnTo>
                  <a:lnTo>
                    <a:pt x="14" y="242"/>
                  </a:lnTo>
                  <a:lnTo>
                    <a:pt x="8" y="240"/>
                  </a:lnTo>
                  <a:lnTo>
                    <a:pt x="8" y="236"/>
                  </a:lnTo>
                  <a:lnTo>
                    <a:pt x="8" y="222"/>
                  </a:lnTo>
                  <a:lnTo>
                    <a:pt x="8" y="222"/>
                  </a:lnTo>
                  <a:lnTo>
                    <a:pt x="4" y="212"/>
                  </a:lnTo>
                  <a:lnTo>
                    <a:pt x="0" y="206"/>
                  </a:lnTo>
                  <a:lnTo>
                    <a:pt x="0" y="200"/>
                  </a:lnTo>
                  <a:lnTo>
                    <a:pt x="0" y="200"/>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30" name="MALAWI"/>
            <p:cNvSpPr>
              <a:spLocks/>
            </p:cNvSpPr>
            <p:nvPr/>
          </p:nvSpPr>
          <p:spPr bwMode="auto">
            <a:xfrm>
              <a:off x="7623695" y="3731909"/>
              <a:ext cx="162706" cy="414727"/>
            </a:xfrm>
            <a:custGeom>
              <a:avLst/>
              <a:gdLst>
                <a:gd name="T0" fmla="*/ 2 w 122"/>
                <a:gd name="T1" fmla="*/ 186 h 344"/>
                <a:gd name="T2" fmla="*/ 2 w 122"/>
                <a:gd name="T3" fmla="*/ 186 h 344"/>
                <a:gd name="T4" fmla="*/ 12 w 122"/>
                <a:gd name="T5" fmla="*/ 158 h 344"/>
                <a:gd name="T6" fmla="*/ 4 w 122"/>
                <a:gd name="T7" fmla="*/ 148 h 344"/>
                <a:gd name="T8" fmla="*/ 30 w 122"/>
                <a:gd name="T9" fmla="*/ 132 h 344"/>
                <a:gd name="T10" fmla="*/ 20 w 122"/>
                <a:gd name="T11" fmla="*/ 126 h 344"/>
                <a:gd name="T12" fmla="*/ 20 w 122"/>
                <a:gd name="T13" fmla="*/ 92 h 344"/>
                <a:gd name="T14" fmla="*/ 20 w 122"/>
                <a:gd name="T15" fmla="*/ 76 h 344"/>
                <a:gd name="T16" fmla="*/ 16 w 122"/>
                <a:gd name="T17" fmla="*/ 66 h 344"/>
                <a:gd name="T18" fmla="*/ 26 w 122"/>
                <a:gd name="T19" fmla="*/ 62 h 344"/>
                <a:gd name="T20" fmla="*/ 32 w 122"/>
                <a:gd name="T21" fmla="*/ 46 h 344"/>
                <a:gd name="T22" fmla="*/ 26 w 122"/>
                <a:gd name="T23" fmla="*/ 34 h 344"/>
                <a:gd name="T24" fmla="*/ 20 w 122"/>
                <a:gd name="T25" fmla="*/ 20 h 344"/>
                <a:gd name="T26" fmla="*/ 14 w 122"/>
                <a:gd name="T27" fmla="*/ 12 h 344"/>
                <a:gd name="T28" fmla="*/ 4 w 122"/>
                <a:gd name="T29" fmla="*/ 0 h 344"/>
                <a:gd name="T30" fmla="*/ 22 w 122"/>
                <a:gd name="T31" fmla="*/ 6 h 344"/>
                <a:gd name="T32" fmla="*/ 40 w 122"/>
                <a:gd name="T33" fmla="*/ 12 h 344"/>
                <a:gd name="T34" fmla="*/ 46 w 122"/>
                <a:gd name="T35" fmla="*/ 6 h 344"/>
                <a:gd name="T36" fmla="*/ 56 w 122"/>
                <a:gd name="T37" fmla="*/ 10 h 344"/>
                <a:gd name="T38" fmla="*/ 72 w 122"/>
                <a:gd name="T39" fmla="*/ 36 h 344"/>
                <a:gd name="T40" fmla="*/ 72 w 122"/>
                <a:gd name="T41" fmla="*/ 54 h 344"/>
                <a:gd name="T42" fmla="*/ 72 w 122"/>
                <a:gd name="T43" fmla="*/ 62 h 344"/>
                <a:gd name="T44" fmla="*/ 72 w 122"/>
                <a:gd name="T45" fmla="*/ 76 h 344"/>
                <a:gd name="T46" fmla="*/ 84 w 122"/>
                <a:gd name="T47" fmla="*/ 94 h 344"/>
                <a:gd name="T48" fmla="*/ 74 w 122"/>
                <a:gd name="T49" fmla="*/ 96 h 344"/>
                <a:gd name="T50" fmla="*/ 70 w 122"/>
                <a:gd name="T51" fmla="*/ 114 h 344"/>
                <a:gd name="T52" fmla="*/ 62 w 122"/>
                <a:gd name="T53" fmla="*/ 128 h 344"/>
                <a:gd name="T54" fmla="*/ 70 w 122"/>
                <a:gd name="T55" fmla="*/ 158 h 344"/>
                <a:gd name="T56" fmla="*/ 70 w 122"/>
                <a:gd name="T57" fmla="*/ 174 h 344"/>
                <a:gd name="T58" fmla="*/ 84 w 122"/>
                <a:gd name="T59" fmla="*/ 186 h 344"/>
                <a:gd name="T60" fmla="*/ 114 w 122"/>
                <a:gd name="T61" fmla="*/ 222 h 344"/>
                <a:gd name="T62" fmla="*/ 122 w 122"/>
                <a:gd name="T63" fmla="*/ 236 h 344"/>
                <a:gd name="T64" fmla="*/ 122 w 122"/>
                <a:gd name="T65" fmla="*/ 266 h 344"/>
                <a:gd name="T66" fmla="*/ 122 w 122"/>
                <a:gd name="T67" fmla="*/ 290 h 344"/>
                <a:gd name="T68" fmla="*/ 110 w 122"/>
                <a:gd name="T69" fmla="*/ 296 h 344"/>
                <a:gd name="T70" fmla="*/ 96 w 122"/>
                <a:gd name="T71" fmla="*/ 306 h 344"/>
                <a:gd name="T72" fmla="*/ 94 w 122"/>
                <a:gd name="T73" fmla="*/ 316 h 344"/>
                <a:gd name="T74" fmla="*/ 100 w 122"/>
                <a:gd name="T75" fmla="*/ 330 h 344"/>
                <a:gd name="T76" fmla="*/ 96 w 122"/>
                <a:gd name="T77" fmla="*/ 344 h 344"/>
                <a:gd name="T78" fmla="*/ 90 w 122"/>
                <a:gd name="T79" fmla="*/ 344 h 344"/>
                <a:gd name="T80" fmla="*/ 90 w 122"/>
                <a:gd name="T81" fmla="*/ 334 h 344"/>
                <a:gd name="T82" fmla="*/ 86 w 122"/>
                <a:gd name="T83" fmla="*/ 324 h 344"/>
                <a:gd name="T84" fmla="*/ 62 w 122"/>
                <a:gd name="T85" fmla="*/ 298 h 344"/>
                <a:gd name="T86" fmla="*/ 60 w 122"/>
                <a:gd name="T87" fmla="*/ 290 h 344"/>
                <a:gd name="T88" fmla="*/ 60 w 122"/>
                <a:gd name="T89" fmla="*/ 280 h 344"/>
                <a:gd name="T90" fmla="*/ 62 w 122"/>
                <a:gd name="T91" fmla="*/ 272 h 344"/>
                <a:gd name="T92" fmla="*/ 70 w 122"/>
                <a:gd name="T93" fmla="*/ 262 h 344"/>
                <a:gd name="T94" fmla="*/ 70 w 122"/>
                <a:gd name="T95" fmla="*/ 236 h 344"/>
                <a:gd name="T96" fmla="*/ 62 w 122"/>
                <a:gd name="T97" fmla="*/ 224 h 344"/>
                <a:gd name="T98" fmla="*/ 46 w 122"/>
                <a:gd name="T99" fmla="*/ 224 h 344"/>
                <a:gd name="T100" fmla="*/ 34 w 122"/>
                <a:gd name="T101" fmla="*/ 226 h 344"/>
                <a:gd name="T102" fmla="*/ 22 w 122"/>
                <a:gd name="T103" fmla="*/ 214 h 344"/>
                <a:gd name="T104" fmla="*/ 6 w 122"/>
                <a:gd name="T105" fmla="*/ 202 h 344"/>
                <a:gd name="T106" fmla="*/ 0 w 122"/>
                <a:gd name="T107" fmla="*/ 19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 h="344">
                  <a:moveTo>
                    <a:pt x="0" y="194"/>
                  </a:moveTo>
                  <a:lnTo>
                    <a:pt x="0" y="194"/>
                  </a:lnTo>
                  <a:lnTo>
                    <a:pt x="2" y="186"/>
                  </a:lnTo>
                  <a:lnTo>
                    <a:pt x="2" y="186"/>
                  </a:lnTo>
                  <a:lnTo>
                    <a:pt x="2" y="186"/>
                  </a:lnTo>
                  <a:lnTo>
                    <a:pt x="2" y="186"/>
                  </a:lnTo>
                  <a:lnTo>
                    <a:pt x="4" y="182"/>
                  </a:lnTo>
                  <a:lnTo>
                    <a:pt x="6" y="172"/>
                  </a:lnTo>
                  <a:lnTo>
                    <a:pt x="12" y="158"/>
                  </a:lnTo>
                  <a:lnTo>
                    <a:pt x="6" y="154"/>
                  </a:lnTo>
                  <a:lnTo>
                    <a:pt x="6" y="154"/>
                  </a:lnTo>
                  <a:lnTo>
                    <a:pt x="4" y="148"/>
                  </a:lnTo>
                  <a:lnTo>
                    <a:pt x="6" y="146"/>
                  </a:lnTo>
                  <a:lnTo>
                    <a:pt x="14" y="142"/>
                  </a:lnTo>
                  <a:lnTo>
                    <a:pt x="30" y="132"/>
                  </a:lnTo>
                  <a:lnTo>
                    <a:pt x="30" y="132"/>
                  </a:lnTo>
                  <a:lnTo>
                    <a:pt x="22" y="128"/>
                  </a:lnTo>
                  <a:lnTo>
                    <a:pt x="20" y="126"/>
                  </a:lnTo>
                  <a:lnTo>
                    <a:pt x="20" y="116"/>
                  </a:lnTo>
                  <a:lnTo>
                    <a:pt x="20" y="92"/>
                  </a:lnTo>
                  <a:lnTo>
                    <a:pt x="20" y="92"/>
                  </a:lnTo>
                  <a:lnTo>
                    <a:pt x="20" y="88"/>
                  </a:lnTo>
                  <a:lnTo>
                    <a:pt x="20" y="82"/>
                  </a:lnTo>
                  <a:lnTo>
                    <a:pt x="20" y="76"/>
                  </a:lnTo>
                  <a:lnTo>
                    <a:pt x="20" y="74"/>
                  </a:lnTo>
                  <a:lnTo>
                    <a:pt x="20" y="74"/>
                  </a:lnTo>
                  <a:lnTo>
                    <a:pt x="16" y="66"/>
                  </a:lnTo>
                  <a:lnTo>
                    <a:pt x="20" y="64"/>
                  </a:lnTo>
                  <a:lnTo>
                    <a:pt x="22" y="64"/>
                  </a:lnTo>
                  <a:lnTo>
                    <a:pt x="26" y="62"/>
                  </a:lnTo>
                  <a:lnTo>
                    <a:pt x="26" y="62"/>
                  </a:lnTo>
                  <a:lnTo>
                    <a:pt x="32" y="54"/>
                  </a:lnTo>
                  <a:lnTo>
                    <a:pt x="32" y="46"/>
                  </a:lnTo>
                  <a:lnTo>
                    <a:pt x="32" y="40"/>
                  </a:lnTo>
                  <a:lnTo>
                    <a:pt x="26" y="34"/>
                  </a:lnTo>
                  <a:lnTo>
                    <a:pt x="26" y="34"/>
                  </a:lnTo>
                  <a:lnTo>
                    <a:pt x="20" y="30"/>
                  </a:lnTo>
                  <a:lnTo>
                    <a:pt x="20" y="24"/>
                  </a:lnTo>
                  <a:lnTo>
                    <a:pt x="20" y="20"/>
                  </a:lnTo>
                  <a:lnTo>
                    <a:pt x="20" y="14"/>
                  </a:lnTo>
                  <a:lnTo>
                    <a:pt x="20" y="14"/>
                  </a:lnTo>
                  <a:lnTo>
                    <a:pt x="14" y="12"/>
                  </a:lnTo>
                  <a:lnTo>
                    <a:pt x="12" y="10"/>
                  </a:lnTo>
                  <a:lnTo>
                    <a:pt x="4" y="6"/>
                  </a:lnTo>
                  <a:lnTo>
                    <a:pt x="4" y="0"/>
                  </a:lnTo>
                  <a:lnTo>
                    <a:pt x="4" y="0"/>
                  </a:lnTo>
                  <a:lnTo>
                    <a:pt x="14" y="2"/>
                  </a:lnTo>
                  <a:lnTo>
                    <a:pt x="22" y="6"/>
                  </a:lnTo>
                  <a:lnTo>
                    <a:pt x="22" y="6"/>
                  </a:lnTo>
                  <a:lnTo>
                    <a:pt x="32" y="10"/>
                  </a:lnTo>
                  <a:lnTo>
                    <a:pt x="40" y="12"/>
                  </a:lnTo>
                  <a:lnTo>
                    <a:pt x="44" y="14"/>
                  </a:lnTo>
                  <a:lnTo>
                    <a:pt x="44" y="14"/>
                  </a:lnTo>
                  <a:lnTo>
                    <a:pt x="46" y="6"/>
                  </a:lnTo>
                  <a:lnTo>
                    <a:pt x="50" y="6"/>
                  </a:lnTo>
                  <a:lnTo>
                    <a:pt x="56" y="10"/>
                  </a:lnTo>
                  <a:lnTo>
                    <a:pt x="56" y="10"/>
                  </a:lnTo>
                  <a:lnTo>
                    <a:pt x="66" y="22"/>
                  </a:lnTo>
                  <a:lnTo>
                    <a:pt x="70" y="30"/>
                  </a:lnTo>
                  <a:lnTo>
                    <a:pt x="72" y="36"/>
                  </a:lnTo>
                  <a:lnTo>
                    <a:pt x="72" y="36"/>
                  </a:lnTo>
                  <a:lnTo>
                    <a:pt x="70" y="46"/>
                  </a:lnTo>
                  <a:lnTo>
                    <a:pt x="72" y="54"/>
                  </a:lnTo>
                  <a:lnTo>
                    <a:pt x="72" y="54"/>
                  </a:lnTo>
                  <a:lnTo>
                    <a:pt x="74" y="56"/>
                  </a:lnTo>
                  <a:lnTo>
                    <a:pt x="72" y="62"/>
                  </a:lnTo>
                  <a:lnTo>
                    <a:pt x="72" y="68"/>
                  </a:lnTo>
                  <a:lnTo>
                    <a:pt x="72" y="68"/>
                  </a:lnTo>
                  <a:lnTo>
                    <a:pt x="72" y="76"/>
                  </a:lnTo>
                  <a:lnTo>
                    <a:pt x="80" y="82"/>
                  </a:lnTo>
                  <a:lnTo>
                    <a:pt x="84" y="88"/>
                  </a:lnTo>
                  <a:lnTo>
                    <a:pt x="84" y="94"/>
                  </a:lnTo>
                  <a:lnTo>
                    <a:pt x="84" y="94"/>
                  </a:lnTo>
                  <a:lnTo>
                    <a:pt x="82" y="94"/>
                  </a:lnTo>
                  <a:lnTo>
                    <a:pt x="74" y="96"/>
                  </a:lnTo>
                  <a:lnTo>
                    <a:pt x="74" y="96"/>
                  </a:lnTo>
                  <a:lnTo>
                    <a:pt x="70" y="104"/>
                  </a:lnTo>
                  <a:lnTo>
                    <a:pt x="70" y="114"/>
                  </a:lnTo>
                  <a:lnTo>
                    <a:pt x="70" y="114"/>
                  </a:lnTo>
                  <a:lnTo>
                    <a:pt x="62" y="118"/>
                  </a:lnTo>
                  <a:lnTo>
                    <a:pt x="62" y="128"/>
                  </a:lnTo>
                  <a:lnTo>
                    <a:pt x="66" y="144"/>
                  </a:lnTo>
                  <a:lnTo>
                    <a:pt x="66" y="144"/>
                  </a:lnTo>
                  <a:lnTo>
                    <a:pt x="70" y="158"/>
                  </a:lnTo>
                  <a:lnTo>
                    <a:pt x="70" y="158"/>
                  </a:lnTo>
                  <a:lnTo>
                    <a:pt x="70" y="168"/>
                  </a:lnTo>
                  <a:lnTo>
                    <a:pt x="70" y="174"/>
                  </a:lnTo>
                  <a:lnTo>
                    <a:pt x="72" y="176"/>
                  </a:lnTo>
                  <a:lnTo>
                    <a:pt x="72" y="176"/>
                  </a:lnTo>
                  <a:lnTo>
                    <a:pt x="84" y="186"/>
                  </a:lnTo>
                  <a:lnTo>
                    <a:pt x="96" y="198"/>
                  </a:lnTo>
                  <a:lnTo>
                    <a:pt x="96" y="198"/>
                  </a:lnTo>
                  <a:lnTo>
                    <a:pt x="114" y="222"/>
                  </a:lnTo>
                  <a:lnTo>
                    <a:pt x="114" y="222"/>
                  </a:lnTo>
                  <a:lnTo>
                    <a:pt x="116" y="228"/>
                  </a:lnTo>
                  <a:lnTo>
                    <a:pt x="122" y="236"/>
                  </a:lnTo>
                  <a:lnTo>
                    <a:pt x="122" y="250"/>
                  </a:lnTo>
                  <a:lnTo>
                    <a:pt x="122" y="250"/>
                  </a:lnTo>
                  <a:lnTo>
                    <a:pt x="122" y="266"/>
                  </a:lnTo>
                  <a:lnTo>
                    <a:pt x="122" y="280"/>
                  </a:lnTo>
                  <a:lnTo>
                    <a:pt x="122" y="280"/>
                  </a:lnTo>
                  <a:lnTo>
                    <a:pt x="122" y="290"/>
                  </a:lnTo>
                  <a:lnTo>
                    <a:pt x="114" y="296"/>
                  </a:lnTo>
                  <a:lnTo>
                    <a:pt x="114" y="296"/>
                  </a:lnTo>
                  <a:lnTo>
                    <a:pt x="110" y="296"/>
                  </a:lnTo>
                  <a:lnTo>
                    <a:pt x="100" y="298"/>
                  </a:lnTo>
                  <a:lnTo>
                    <a:pt x="100" y="298"/>
                  </a:lnTo>
                  <a:lnTo>
                    <a:pt x="96" y="306"/>
                  </a:lnTo>
                  <a:lnTo>
                    <a:pt x="96" y="310"/>
                  </a:lnTo>
                  <a:lnTo>
                    <a:pt x="96" y="310"/>
                  </a:lnTo>
                  <a:lnTo>
                    <a:pt x="94" y="316"/>
                  </a:lnTo>
                  <a:lnTo>
                    <a:pt x="94" y="320"/>
                  </a:lnTo>
                  <a:lnTo>
                    <a:pt x="94" y="320"/>
                  </a:lnTo>
                  <a:lnTo>
                    <a:pt x="100" y="330"/>
                  </a:lnTo>
                  <a:lnTo>
                    <a:pt x="100" y="330"/>
                  </a:lnTo>
                  <a:lnTo>
                    <a:pt x="100" y="336"/>
                  </a:lnTo>
                  <a:lnTo>
                    <a:pt x="96" y="344"/>
                  </a:lnTo>
                  <a:lnTo>
                    <a:pt x="96" y="344"/>
                  </a:lnTo>
                  <a:lnTo>
                    <a:pt x="94" y="344"/>
                  </a:lnTo>
                  <a:lnTo>
                    <a:pt x="90" y="344"/>
                  </a:lnTo>
                  <a:lnTo>
                    <a:pt x="90" y="338"/>
                  </a:lnTo>
                  <a:lnTo>
                    <a:pt x="90" y="338"/>
                  </a:lnTo>
                  <a:lnTo>
                    <a:pt x="90" y="334"/>
                  </a:lnTo>
                  <a:lnTo>
                    <a:pt x="90" y="330"/>
                  </a:lnTo>
                  <a:lnTo>
                    <a:pt x="86" y="324"/>
                  </a:lnTo>
                  <a:lnTo>
                    <a:pt x="86" y="324"/>
                  </a:lnTo>
                  <a:lnTo>
                    <a:pt x="72" y="310"/>
                  </a:lnTo>
                  <a:lnTo>
                    <a:pt x="66" y="306"/>
                  </a:lnTo>
                  <a:lnTo>
                    <a:pt x="62" y="298"/>
                  </a:lnTo>
                  <a:lnTo>
                    <a:pt x="62" y="298"/>
                  </a:lnTo>
                  <a:lnTo>
                    <a:pt x="62" y="294"/>
                  </a:lnTo>
                  <a:lnTo>
                    <a:pt x="60" y="290"/>
                  </a:lnTo>
                  <a:lnTo>
                    <a:pt x="60" y="290"/>
                  </a:lnTo>
                  <a:lnTo>
                    <a:pt x="60" y="284"/>
                  </a:lnTo>
                  <a:lnTo>
                    <a:pt x="60" y="280"/>
                  </a:lnTo>
                  <a:lnTo>
                    <a:pt x="62" y="276"/>
                  </a:lnTo>
                  <a:lnTo>
                    <a:pt x="62" y="276"/>
                  </a:lnTo>
                  <a:lnTo>
                    <a:pt x="62" y="272"/>
                  </a:lnTo>
                  <a:lnTo>
                    <a:pt x="66" y="266"/>
                  </a:lnTo>
                  <a:lnTo>
                    <a:pt x="66" y="266"/>
                  </a:lnTo>
                  <a:lnTo>
                    <a:pt x="70" y="262"/>
                  </a:lnTo>
                  <a:lnTo>
                    <a:pt x="70" y="250"/>
                  </a:lnTo>
                  <a:lnTo>
                    <a:pt x="70" y="250"/>
                  </a:lnTo>
                  <a:lnTo>
                    <a:pt x="70" y="236"/>
                  </a:lnTo>
                  <a:lnTo>
                    <a:pt x="66" y="228"/>
                  </a:lnTo>
                  <a:lnTo>
                    <a:pt x="62" y="224"/>
                  </a:lnTo>
                  <a:lnTo>
                    <a:pt x="62" y="224"/>
                  </a:lnTo>
                  <a:lnTo>
                    <a:pt x="60" y="222"/>
                  </a:lnTo>
                  <a:lnTo>
                    <a:pt x="54" y="222"/>
                  </a:lnTo>
                  <a:lnTo>
                    <a:pt x="46" y="224"/>
                  </a:lnTo>
                  <a:lnTo>
                    <a:pt x="46" y="224"/>
                  </a:lnTo>
                  <a:lnTo>
                    <a:pt x="40" y="226"/>
                  </a:lnTo>
                  <a:lnTo>
                    <a:pt x="34" y="226"/>
                  </a:lnTo>
                  <a:lnTo>
                    <a:pt x="34" y="228"/>
                  </a:lnTo>
                  <a:lnTo>
                    <a:pt x="34" y="228"/>
                  </a:lnTo>
                  <a:lnTo>
                    <a:pt x="22" y="214"/>
                  </a:lnTo>
                  <a:lnTo>
                    <a:pt x="12" y="202"/>
                  </a:lnTo>
                  <a:lnTo>
                    <a:pt x="12" y="202"/>
                  </a:lnTo>
                  <a:lnTo>
                    <a:pt x="6" y="202"/>
                  </a:lnTo>
                  <a:lnTo>
                    <a:pt x="4" y="198"/>
                  </a:lnTo>
                  <a:lnTo>
                    <a:pt x="0" y="194"/>
                  </a:lnTo>
                  <a:lnTo>
                    <a:pt x="0" y="194"/>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31" name="ZIMBABWE"/>
            <p:cNvSpPr>
              <a:spLocks/>
            </p:cNvSpPr>
            <p:nvPr/>
          </p:nvSpPr>
          <p:spPr bwMode="auto">
            <a:xfrm>
              <a:off x="7218264" y="4064655"/>
              <a:ext cx="421435" cy="364091"/>
            </a:xfrm>
            <a:custGeom>
              <a:avLst/>
              <a:gdLst>
                <a:gd name="T0" fmla="*/ 10 w 316"/>
                <a:gd name="T1" fmla="*/ 98 h 302"/>
                <a:gd name="T2" fmla="*/ 20 w 316"/>
                <a:gd name="T3" fmla="*/ 98 h 302"/>
                <a:gd name="T4" fmla="*/ 28 w 316"/>
                <a:gd name="T5" fmla="*/ 102 h 302"/>
                <a:gd name="T6" fmla="*/ 40 w 316"/>
                <a:gd name="T7" fmla="*/ 100 h 302"/>
                <a:gd name="T8" fmla="*/ 54 w 316"/>
                <a:gd name="T9" fmla="*/ 108 h 302"/>
                <a:gd name="T10" fmla="*/ 68 w 316"/>
                <a:gd name="T11" fmla="*/ 108 h 302"/>
                <a:gd name="T12" fmla="*/ 90 w 316"/>
                <a:gd name="T13" fmla="*/ 80 h 302"/>
                <a:gd name="T14" fmla="*/ 106 w 316"/>
                <a:gd name="T15" fmla="*/ 58 h 302"/>
                <a:gd name="T16" fmla="*/ 120 w 316"/>
                <a:gd name="T17" fmla="*/ 52 h 302"/>
                <a:gd name="T18" fmla="*/ 144 w 316"/>
                <a:gd name="T19" fmla="*/ 36 h 302"/>
                <a:gd name="T20" fmla="*/ 146 w 316"/>
                <a:gd name="T21" fmla="*/ 22 h 302"/>
                <a:gd name="T22" fmla="*/ 164 w 316"/>
                <a:gd name="T23" fmla="*/ 6 h 302"/>
                <a:gd name="T24" fmla="*/ 184 w 316"/>
                <a:gd name="T25" fmla="*/ 0 h 302"/>
                <a:gd name="T26" fmla="*/ 208 w 316"/>
                <a:gd name="T27" fmla="*/ 0 h 302"/>
                <a:gd name="T28" fmla="*/ 210 w 316"/>
                <a:gd name="T29" fmla="*/ 16 h 302"/>
                <a:gd name="T30" fmla="*/ 224 w 316"/>
                <a:gd name="T31" fmla="*/ 16 h 302"/>
                <a:gd name="T32" fmla="*/ 250 w 316"/>
                <a:gd name="T33" fmla="*/ 22 h 302"/>
                <a:gd name="T34" fmla="*/ 268 w 316"/>
                <a:gd name="T35" fmla="*/ 32 h 302"/>
                <a:gd name="T36" fmla="*/ 286 w 316"/>
                <a:gd name="T37" fmla="*/ 36 h 302"/>
                <a:gd name="T38" fmla="*/ 296 w 316"/>
                <a:gd name="T39" fmla="*/ 42 h 302"/>
                <a:gd name="T40" fmla="*/ 304 w 316"/>
                <a:gd name="T41" fmla="*/ 48 h 302"/>
                <a:gd name="T42" fmla="*/ 310 w 316"/>
                <a:gd name="T43" fmla="*/ 48 h 302"/>
                <a:gd name="T44" fmla="*/ 308 w 316"/>
                <a:gd name="T45" fmla="*/ 68 h 302"/>
                <a:gd name="T46" fmla="*/ 310 w 316"/>
                <a:gd name="T47" fmla="*/ 74 h 302"/>
                <a:gd name="T48" fmla="*/ 310 w 316"/>
                <a:gd name="T49" fmla="*/ 94 h 302"/>
                <a:gd name="T50" fmla="*/ 310 w 316"/>
                <a:gd name="T51" fmla="*/ 112 h 302"/>
                <a:gd name="T52" fmla="*/ 310 w 316"/>
                <a:gd name="T53" fmla="*/ 128 h 302"/>
                <a:gd name="T54" fmla="*/ 308 w 316"/>
                <a:gd name="T55" fmla="*/ 134 h 302"/>
                <a:gd name="T56" fmla="*/ 304 w 316"/>
                <a:gd name="T57" fmla="*/ 142 h 302"/>
                <a:gd name="T58" fmla="*/ 304 w 316"/>
                <a:gd name="T59" fmla="*/ 152 h 302"/>
                <a:gd name="T60" fmla="*/ 306 w 316"/>
                <a:gd name="T61" fmla="*/ 154 h 302"/>
                <a:gd name="T62" fmla="*/ 304 w 316"/>
                <a:gd name="T63" fmla="*/ 166 h 302"/>
                <a:gd name="T64" fmla="*/ 306 w 316"/>
                <a:gd name="T65" fmla="*/ 180 h 302"/>
                <a:gd name="T66" fmla="*/ 310 w 316"/>
                <a:gd name="T67" fmla="*/ 190 h 302"/>
                <a:gd name="T68" fmla="*/ 308 w 316"/>
                <a:gd name="T69" fmla="*/ 196 h 302"/>
                <a:gd name="T70" fmla="*/ 296 w 316"/>
                <a:gd name="T71" fmla="*/ 220 h 302"/>
                <a:gd name="T72" fmla="*/ 290 w 316"/>
                <a:gd name="T73" fmla="*/ 224 h 302"/>
                <a:gd name="T74" fmla="*/ 286 w 316"/>
                <a:gd name="T75" fmla="*/ 244 h 302"/>
                <a:gd name="T76" fmla="*/ 290 w 316"/>
                <a:gd name="T77" fmla="*/ 256 h 302"/>
                <a:gd name="T78" fmla="*/ 268 w 316"/>
                <a:gd name="T79" fmla="*/ 272 h 302"/>
                <a:gd name="T80" fmla="*/ 248 w 316"/>
                <a:gd name="T81" fmla="*/ 302 h 302"/>
                <a:gd name="T82" fmla="*/ 238 w 316"/>
                <a:gd name="T83" fmla="*/ 302 h 302"/>
                <a:gd name="T84" fmla="*/ 210 w 316"/>
                <a:gd name="T85" fmla="*/ 298 h 302"/>
                <a:gd name="T86" fmla="*/ 188 w 316"/>
                <a:gd name="T87" fmla="*/ 294 h 302"/>
                <a:gd name="T88" fmla="*/ 164 w 316"/>
                <a:gd name="T89" fmla="*/ 294 h 302"/>
                <a:gd name="T90" fmla="*/ 156 w 316"/>
                <a:gd name="T91" fmla="*/ 286 h 302"/>
                <a:gd name="T92" fmla="*/ 150 w 316"/>
                <a:gd name="T93" fmla="*/ 282 h 302"/>
                <a:gd name="T94" fmla="*/ 148 w 316"/>
                <a:gd name="T95" fmla="*/ 274 h 302"/>
                <a:gd name="T96" fmla="*/ 118 w 316"/>
                <a:gd name="T97" fmla="*/ 268 h 302"/>
                <a:gd name="T98" fmla="*/ 108 w 316"/>
                <a:gd name="T99" fmla="*/ 262 h 302"/>
                <a:gd name="T100" fmla="*/ 100 w 316"/>
                <a:gd name="T101" fmla="*/ 232 h 302"/>
                <a:gd name="T102" fmla="*/ 96 w 316"/>
                <a:gd name="T103" fmla="*/ 216 h 302"/>
                <a:gd name="T104" fmla="*/ 80 w 316"/>
                <a:gd name="T105" fmla="*/ 216 h 302"/>
                <a:gd name="T106" fmla="*/ 76 w 316"/>
                <a:gd name="T107" fmla="*/ 196 h 302"/>
                <a:gd name="T108" fmla="*/ 50 w 316"/>
                <a:gd name="T109" fmla="*/ 186 h 302"/>
                <a:gd name="T110" fmla="*/ 34 w 316"/>
                <a:gd name="T111" fmla="*/ 162 h 302"/>
                <a:gd name="T112" fmla="*/ 16 w 316"/>
                <a:gd name="T113" fmla="*/ 128 h 302"/>
                <a:gd name="T114" fmla="*/ 0 w 316"/>
                <a:gd name="T115" fmla="*/ 1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6" h="302">
                  <a:moveTo>
                    <a:pt x="0" y="98"/>
                  </a:moveTo>
                  <a:lnTo>
                    <a:pt x="0" y="98"/>
                  </a:lnTo>
                  <a:lnTo>
                    <a:pt x="10" y="98"/>
                  </a:lnTo>
                  <a:lnTo>
                    <a:pt x="16" y="98"/>
                  </a:lnTo>
                  <a:lnTo>
                    <a:pt x="16" y="98"/>
                  </a:lnTo>
                  <a:lnTo>
                    <a:pt x="20" y="98"/>
                  </a:lnTo>
                  <a:lnTo>
                    <a:pt x="24" y="100"/>
                  </a:lnTo>
                  <a:lnTo>
                    <a:pt x="28" y="102"/>
                  </a:lnTo>
                  <a:lnTo>
                    <a:pt x="28" y="102"/>
                  </a:lnTo>
                  <a:lnTo>
                    <a:pt x="34" y="108"/>
                  </a:lnTo>
                  <a:lnTo>
                    <a:pt x="36" y="102"/>
                  </a:lnTo>
                  <a:lnTo>
                    <a:pt x="40" y="100"/>
                  </a:lnTo>
                  <a:lnTo>
                    <a:pt x="40" y="100"/>
                  </a:lnTo>
                  <a:lnTo>
                    <a:pt x="48" y="102"/>
                  </a:lnTo>
                  <a:lnTo>
                    <a:pt x="54" y="108"/>
                  </a:lnTo>
                  <a:lnTo>
                    <a:pt x="54" y="108"/>
                  </a:lnTo>
                  <a:lnTo>
                    <a:pt x="64" y="108"/>
                  </a:lnTo>
                  <a:lnTo>
                    <a:pt x="68" y="108"/>
                  </a:lnTo>
                  <a:lnTo>
                    <a:pt x="78" y="94"/>
                  </a:lnTo>
                  <a:lnTo>
                    <a:pt x="78" y="94"/>
                  </a:lnTo>
                  <a:lnTo>
                    <a:pt x="90" y="80"/>
                  </a:lnTo>
                  <a:lnTo>
                    <a:pt x="100" y="62"/>
                  </a:lnTo>
                  <a:lnTo>
                    <a:pt x="100" y="62"/>
                  </a:lnTo>
                  <a:lnTo>
                    <a:pt x="106" y="58"/>
                  </a:lnTo>
                  <a:lnTo>
                    <a:pt x="110" y="54"/>
                  </a:lnTo>
                  <a:lnTo>
                    <a:pt x="110" y="54"/>
                  </a:lnTo>
                  <a:lnTo>
                    <a:pt x="120" y="52"/>
                  </a:lnTo>
                  <a:lnTo>
                    <a:pt x="130" y="44"/>
                  </a:lnTo>
                  <a:lnTo>
                    <a:pt x="130" y="44"/>
                  </a:lnTo>
                  <a:lnTo>
                    <a:pt x="144" y="36"/>
                  </a:lnTo>
                  <a:lnTo>
                    <a:pt x="144" y="32"/>
                  </a:lnTo>
                  <a:lnTo>
                    <a:pt x="146" y="22"/>
                  </a:lnTo>
                  <a:lnTo>
                    <a:pt x="146" y="22"/>
                  </a:lnTo>
                  <a:lnTo>
                    <a:pt x="146" y="18"/>
                  </a:lnTo>
                  <a:lnTo>
                    <a:pt x="150" y="12"/>
                  </a:lnTo>
                  <a:lnTo>
                    <a:pt x="164" y="6"/>
                  </a:lnTo>
                  <a:lnTo>
                    <a:pt x="164" y="6"/>
                  </a:lnTo>
                  <a:lnTo>
                    <a:pt x="174" y="2"/>
                  </a:lnTo>
                  <a:lnTo>
                    <a:pt x="184" y="0"/>
                  </a:lnTo>
                  <a:lnTo>
                    <a:pt x="184" y="0"/>
                  </a:lnTo>
                  <a:lnTo>
                    <a:pt x="196" y="0"/>
                  </a:lnTo>
                  <a:lnTo>
                    <a:pt x="208" y="0"/>
                  </a:lnTo>
                  <a:lnTo>
                    <a:pt x="208" y="0"/>
                  </a:lnTo>
                  <a:lnTo>
                    <a:pt x="208" y="8"/>
                  </a:lnTo>
                  <a:lnTo>
                    <a:pt x="210" y="16"/>
                  </a:lnTo>
                  <a:lnTo>
                    <a:pt x="214" y="16"/>
                  </a:lnTo>
                  <a:lnTo>
                    <a:pt x="224" y="16"/>
                  </a:lnTo>
                  <a:lnTo>
                    <a:pt x="224" y="16"/>
                  </a:lnTo>
                  <a:lnTo>
                    <a:pt x="238" y="18"/>
                  </a:lnTo>
                  <a:lnTo>
                    <a:pt x="250" y="22"/>
                  </a:lnTo>
                  <a:lnTo>
                    <a:pt x="250" y="22"/>
                  </a:lnTo>
                  <a:lnTo>
                    <a:pt x="258" y="28"/>
                  </a:lnTo>
                  <a:lnTo>
                    <a:pt x="268" y="32"/>
                  </a:lnTo>
                  <a:lnTo>
                    <a:pt x="268" y="32"/>
                  </a:lnTo>
                  <a:lnTo>
                    <a:pt x="270" y="36"/>
                  </a:lnTo>
                  <a:lnTo>
                    <a:pt x="278" y="36"/>
                  </a:lnTo>
                  <a:lnTo>
                    <a:pt x="286" y="36"/>
                  </a:lnTo>
                  <a:lnTo>
                    <a:pt x="286" y="36"/>
                  </a:lnTo>
                  <a:lnTo>
                    <a:pt x="294" y="40"/>
                  </a:lnTo>
                  <a:lnTo>
                    <a:pt x="296" y="42"/>
                  </a:lnTo>
                  <a:lnTo>
                    <a:pt x="298" y="44"/>
                  </a:lnTo>
                  <a:lnTo>
                    <a:pt x="298" y="44"/>
                  </a:lnTo>
                  <a:lnTo>
                    <a:pt x="304" y="48"/>
                  </a:lnTo>
                  <a:lnTo>
                    <a:pt x="304" y="48"/>
                  </a:lnTo>
                  <a:lnTo>
                    <a:pt x="310" y="48"/>
                  </a:lnTo>
                  <a:lnTo>
                    <a:pt x="310" y="48"/>
                  </a:lnTo>
                  <a:lnTo>
                    <a:pt x="308" y="58"/>
                  </a:lnTo>
                  <a:lnTo>
                    <a:pt x="308" y="60"/>
                  </a:lnTo>
                  <a:lnTo>
                    <a:pt x="308" y="68"/>
                  </a:lnTo>
                  <a:lnTo>
                    <a:pt x="308" y="68"/>
                  </a:lnTo>
                  <a:lnTo>
                    <a:pt x="310" y="70"/>
                  </a:lnTo>
                  <a:lnTo>
                    <a:pt x="310" y="74"/>
                  </a:lnTo>
                  <a:lnTo>
                    <a:pt x="310" y="88"/>
                  </a:lnTo>
                  <a:lnTo>
                    <a:pt x="310" y="88"/>
                  </a:lnTo>
                  <a:lnTo>
                    <a:pt x="310" y="94"/>
                  </a:lnTo>
                  <a:lnTo>
                    <a:pt x="310" y="100"/>
                  </a:lnTo>
                  <a:lnTo>
                    <a:pt x="310" y="112"/>
                  </a:lnTo>
                  <a:lnTo>
                    <a:pt x="310" y="112"/>
                  </a:lnTo>
                  <a:lnTo>
                    <a:pt x="316" y="120"/>
                  </a:lnTo>
                  <a:lnTo>
                    <a:pt x="310" y="122"/>
                  </a:lnTo>
                  <a:lnTo>
                    <a:pt x="310" y="128"/>
                  </a:lnTo>
                  <a:lnTo>
                    <a:pt x="310" y="128"/>
                  </a:lnTo>
                  <a:lnTo>
                    <a:pt x="308" y="130"/>
                  </a:lnTo>
                  <a:lnTo>
                    <a:pt x="308" y="134"/>
                  </a:lnTo>
                  <a:lnTo>
                    <a:pt x="308" y="140"/>
                  </a:lnTo>
                  <a:lnTo>
                    <a:pt x="308" y="140"/>
                  </a:lnTo>
                  <a:lnTo>
                    <a:pt x="304" y="142"/>
                  </a:lnTo>
                  <a:lnTo>
                    <a:pt x="298" y="150"/>
                  </a:lnTo>
                  <a:lnTo>
                    <a:pt x="298" y="150"/>
                  </a:lnTo>
                  <a:lnTo>
                    <a:pt x="304" y="152"/>
                  </a:lnTo>
                  <a:lnTo>
                    <a:pt x="306" y="152"/>
                  </a:lnTo>
                  <a:lnTo>
                    <a:pt x="306" y="152"/>
                  </a:lnTo>
                  <a:lnTo>
                    <a:pt x="306" y="154"/>
                  </a:lnTo>
                  <a:lnTo>
                    <a:pt x="306" y="162"/>
                  </a:lnTo>
                  <a:lnTo>
                    <a:pt x="306" y="162"/>
                  </a:lnTo>
                  <a:lnTo>
                    <a:pt x="304" y="166"/>
                  </a:lnTo>
                  <a:lnTo>
                    <a:pt x="304" y="166"/>
                  </a:lnTo>
                  <a:lnTo>
                    <a:pt x="306" y="180"/>
                  </a:lnTo>
                  <a:lnTo>
                    <a:pt x="306" y="180"/>
                  </a:lnTo>
                  <a:lnTo>
                    <a:pt x="308" y="180"/>
                  </a:lnTo>
                  <a:lnTo>
                    <a:pt x="308" y="180"/>
                  </a:lnTo>
                  <a:lnTo>
                    <a:pt x="310" y="190"/>
                  </a:lnTo>
                  <a:lnTo>
                    <a:pt x="310" y="192"/>
                  </a:lnTo>
                  <a:lnTo>
                    <a:pt x="308" y="196"/>
                  </a:lnTo>
                  <a:lnTo>
                    <a:pt x="308" y="196"/>
                  </a:lnTo>
                  <a:lnTo>
                    <a:pt x="304" y="210"/>
                  </a:lnTo>
                  <a:lnTo>
                    <a:pt x="298" y="216"/>
                  </a:lnTo>
                  <a:lnTo>
                    <a:pt x="296" y="220"/>
                  </a:lnTo>
                  <a:lnTo>
                    <a:pt x="296" y="220"/>
                  </a:lnTo>
                  <a:lnTo>
                    <a:pt x="290" y="222"/>
                  </a:lnTo>
                  <a:lnTo>
                    <a:pt x="290" y="224"/>
                  </a:lnTo>
                  <a:lnTo>
                    <a:pt x="294" y="234"/>
                  </a:lnTo>
                  <a:lnTo>
                    <a:pt x="294" y="234"/>
                  </a:lnTo>
                  <a:lnTo>
                    <a:pt x="286" y="244"/>
                  </a:lnTo>
                  <a:lnTo>
                    <a:pt x="286" y="250"/>
                  </a:lnTo>
                  <a:lnTo>
                    <a:pt x="290" y="256"/>
                  </a:lnTo>
                  <a:lnTo>
                    <a:pt x="290" y="256"/>
                  </a:lnTo>
                  <a:lnTo>
                    <a:pt x="286" y="256"/>
                  </a:lnTo>
                  <a:lnTo>
                    <a:pt x="280" y="258"/>
                  </a:lnTo>
                  <a:lnTo>
                    <a:pt x="268" y="272"/>
                  </a:lnTo>
                  <a:lnTo>
                    <a:pt x="250" y="296"/>
                  </a:lnTo>
                  <a:lnTo>
                    <a:pt x="250" y="296"/>
                  </a:lnTo>
                  <a:lnTo>
                    <a:pt x="248" y="302"/>
                  </a:lnTo>
                  <a:lnTo>
                    <a:pt x="244" y="302"/>
                  </a:lnTo>
                  <a:lnTo>
                    <a:pt x="238" y="302"/>
                  </a:lnTo>
                  <a:lnTo>
                    <a:pt x="238" y="302"/>
                  </a:lnTo>
                  <a:lnTo>
                    <a:pt x="230" y="298"/>
                  </a:lnTo>
                  <a:lnTo>
                    <a:pt x="226" y="298"/>
                  </a:lnTo>
                  <a:lnTo>
                    <a:pt x="210" y="298"/>
                  </a:lnTo>
                  <a:lnTo>
                    <a:pt x="210" y="298"/>
                  </a:lnTo>
                  <a:lnTo>
                    <a:pt x="198" y="298"/>
                  </a:lnTo>
                  <a:lnTo>
                    <a:pt x="188" y="294"/>
                  </a:lnTo>
                  <a:lnTo>
                    <a:pt x="188" y="294"/>
                  </a:lnTo>
                  <a:lnTo>
                    <a:pt x="176" y="294"/>
                  </a:lnTo>
                  <a:lnTo>
                    <a:pt x="164" y="294"/>
                  </a:lnTo>
                  <a:lnTo>
                    <a:pt x="164" y="294"/>
                  </a:lnTo>
                  <a:lnTo>
                    <a:pt x="160" y="288"/>
                  </a:lnTo>
                  <a:lnTo>
                    <a:pt x="156" y="286"/>
                  </a:lnTo>
                  <a:lnTo>
                    <a:pt x="156" y="286"/>
                  </a:lnTo>
                  <a:lnTo>
                    <a:pt x="150" y="284"/>
                  </a:lnTo>
                  <a:lnTo>
                    <a:pt x="150" y="282"/>
                  </a:lnTo>
                  <a:lnTo>
                    <a:pt x="150" y="276"/>
                  </a:lnTo>
                  <a:lnTo>
                    <a:pt x="150" y="276"/>
                  </a:lnTo>
                  <a:lnTo>
                    <a:pt x="148" y="274"/>
                  </a:lnTo>
                  <a:lnTo>
                    <a:pt x="144" y="272"/>
                  </a:lnTo>
                  <a:lnTo>
                    <a:pt x="130" y="268"/>
                  </a:lnTo>
                  <a:lnTo>
                    <a:pt x="118" y="268"/>
                  </a:lnTo>
                  <a:lnTo>
                    <a:pt x="110" y="264"/>
                  </a:lnTo>
                  <a:lnTo>
                    <a:pt x="108" y="262"/>
                  </a:lnTo>
                  <a:lnTo>
                    <a:pt x="108" y="262"/>
                  </a:lnTo>
                  <a:lnTo>
                    <a:pt x="104" y="246"/>
                  </a:lnTo>
                  <a:lnTo>
                    <a:pt x="100" y="242"/>
                  </a:lnTo>
                  <a:lnTo>
                    <a:pt x="100" y="232"/>
                  </a:lnTo>
                  <a:lnTo>
                    <a:pt x="100" y="232"/>
                  </a:lnTo>
                  <a:lnTo>
                    <a:pt x="100" y="222"/>
                  </a:lnTo>
                  <a:lnTo>
                    <a:pt x="96" y="216"/>
                  </a:lnTo>
                  <a:lnTo>
                    <a:pt x="90" y="216"/>
                  </a:lnTo>
                  <a:lnTo>
                    <a:pt x="80" y="216"/>
                  </a:lnTo>
                  <a:lnTo>
                    <a:pt x="80" y="216"/>
                  </a:lnTo>
                  <a:lnTo>
                    <a:pt x="84" y="206"/>
                  </a:lnTo>
                  <a:lnTo>
                    <a:pt x="80" y="202"/>
                  </a:lnTo>
                  <a:lnTo>
                    <a:pt x="76" y="196"/>
                  </a:lnTo>
                  <a:lnTo>
                    <a:pt x="68" y="194"/>
                  </a:lnTo>
                  <a:lnTo>
                    <a:pt x="68" y="194"/>
                  </a:lnTo>
                  <a:lnTo>
                    <a:pt x="50" y="186"/>
                  </a:lnTo>
                  <a:lnTo>
                    <a:pt x="38" y="170"/>
                  </a:lnTo>
                  <a:lnTo>
                    <a:pt x="38" y="170"/>
                  </a:lnTo>
                  <a:lnTo>
                    <a:pt x="34" y="162"/>
                  </a:lnTo>
                  <a:lnTo>
                    <a:pt x="28" y="150"/>
                  </a:lnTo>
                  <a:lnTo>
                    <a:pt x="24" y="140"/>
                  </a:lnTo>
                  <a:lnTo>
                    <a:pt x="16" y="128"/>
                  </a:lnTo>
                  <a:lnTo>
                    <a:pt x="16" y="128"/>
                  </a:lnTo>
                  <a:lnTo>
                    <a:pt x="8" y="112"/>
                  </a:lnTo>
                  <a:lnTo>
                    <a:pt x="0" y="102"/>
                  </a:lnTo>
                  <a:lnTo>
                    <a:pt x="0" y="98"/>
                  </a:lnTo>
                  <a:lnTo>
                    <a:pt x="0" y="9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32" name="SOMALIA"/>
            <p:cNvSpPr>
              <a:spLocks/>
            </p:cNvSpPr>
            <p:nvPr/>
          </p:nvSpPr>
          <p:spPr bwMode="auto">
            <a:xfrm>
              <a:off x="8058467" y="2608289"/>
              <a:ext cx="552133" cy="718538"/>
            </a:xfrm>
            <a:custGeom>
              <a:avLst/>
              <a:gdLst>
                <a:gd name="T0" fmla="*/ 0 w 414"/>
                <a:gd name="T1" fmla="*/ 396 h 596"/>
                <a:gd name="T2" fmla="*/ 14 w 414"/>
                <a:gd name="T3" fmla="*/ 382 h 596"/>
                <a:gd name="T4" fmla="*/ 42 w 414"/>
                <a:gd name="T5" fmla="*/ 342 h 596"/>
                <a:gd name="T6" fmla="*/ 80 w 414"/>
                <a:gd name="T7" fmla="*/ 330 h 596"/>
                <a:gd name="T8" fmla="*/ 120 w 414"/>
                <a:gd name="T9" fmla="*/ 306 h 596"/>
                <a:gd name="T10" fmla="*/ 152 w 414"/>
                <a:gd name="T11" fmla="*/ 310 h 596"/>
                <a:gd name="T12" fmla="*/ 200 w 414"/>
                <a:gd name="T13" fmla="*/ 260 h 596"/>
                <a:gd name="T14" fmla="*/ 280 w 414"/>
                <a:gd name="T15" fmla="*/ 174 h 596"/>
                <a:gd name="T16" fmla="*/ 214 w 414"/>
                <a:gd name="T17" fmla="*/ 164 h 596"/>
                <a:gd name="T18" fmla="*/ 148 w 414"/>
                <a:gd name="T19" fmla="*/ 138 h 596"/>
                <a:gd name="T20" fmla="*/ 110 w 414"/>
                <a:gd name="T21" fmla="*/ 120 h 596"/>
                <a:gd name="T22" fmla="*/ 98 w 414"/>
                <a:gd name="T23" fmla="*/ 110 h 596"/>
                <a:gd name="T24" fmla="*/ 84 w 414"/>
                <a:gd name="T25" fmla="*/ 92 h 596"/>
                <a:gd name="T26" fmla="*/ 68 w 414"/>
                <a:gd name="T27" fmla="*/ 60 h 596"/>
                <a:gd name="T28" fmla="*/ 80 w 414"/>
                <a:gd name="T29" fmla="*/ 36 h 596"/>
                <a:gd name="T30" fmla="*/ 104 w 414"/>
                <a:gd name="T31" fmla="*/ 36 h 596"/>
                <a:gd name="T32" fmla="*/ 136 w 414"/>
                <a:gd name="T33" fmla="*/ 68 h 596"/>
                <a:gd name="T34" fmla="*/ 168 w 414"/>
                <a:gd name="T35" fmla="*/ 60 h 596"/>
                <a:gd name="T36" fmla="*/ 206 w 414"/>
                <a:gd name="T37" fmla="*/ 48 h 596"/>
                <a:gd name="T38" fmla="*/ 232 w 414"/>
                <a:gd name="T39" fmla="*/ 48 h 596"/>
                <a:gd name="T40" fmla="*/ 260 w 414"/>
                <a:gd name="T41" fmla="*/ 32 h 596"/>
                <a:gd name="T42" fmla="*/ 282 w 414"/>
                <a:gd name="T43" fmla="*/ 32 h 596"/>
                <a:gd name="T44" fmla="*/ 314 w 414"/>
                <a:gd name="T45" fmla="*/ 30 h 596"/>
                <a:gd name="T46" fmla="*/ 342 w 414"/>
                <a:gd name="T47" fmla="*/ 20 h 596"/>
                <a:gd name="T48" fmla="*/ 372 w 414"/>
                <a:gd name="T49" fmla="*/ 16 h 596"/>
                <a:gd name="T50" fmla="*/ 388 w 414"/>
                <a:gd name="T51" fmla="*/ 0 h 596"/>
                <a:gd name="T52" fmla="*/ 408 w 414"/>
                <a:gd name="T53" fmla="*/ 6 h 596"/>
                <a:gd name="T54" fmla="*/ 404 w 414"/>
                <a:gd name="T55" fmla="*/ 26 h 596"/>
                <a:gd name="T56" fmla="*/ 404 w 414"/>
                <a:gd name="T57" fmla="*/ 60 h 596"/>
                <a:gd name="T58" fmla="*/ 408 w 414"/>
                <a:gd name="T59" fmla="*/ 66 h 596"/>
                <a:gd name="T60" fmla="*/ 414 w 414"/>
                <a:gd name="T61" fmla="*/ 66 h 596"/>
                <a:gd name="T62" fmla="*/ 400 w 414"/>
                <a:gd name="T63" fmla="*/ 70 h 596"/>
                <a:gd name="T64" fmla="*/ 394 w 414"/>
                <a:gd name="T65" fmla="*/ 94 h 596"/>
                <a:gd name="T66" fmla="*/ 378 w 414"/>
                <a:gd name="T67" fmla="*/ 134 h 596"/>
                <a:gd name="T68" fmla="*/ 368 w 414"/>
                <a:gd name="T69" fmla="*/ 160 h 596"/>
                <a:gd name="T70" fmla="*/ 352 w 414"/>
                <a:gd name="T71" fmla="*/ 174 h 596"/>
                <a:gd name="T72" fmla="*/ 350 w 414"/>
                <a:gd name="T73" fmla="*/ 190 h 596"/>
                <a:gd name="T74" fmla="*/ 324 w 414"/>
                <a:gd name="T75" fmla="*/ 242 h 596"/>
                <a:gd name="T76" fmla="*/ 294 w 414"/>
                <a:gd name="T77" fmla="*/ 300 h 596"/>
                <a:gd name="T78" fmla="*/ 270 w 414"/>
                <a:gd name="T79" fmla="*/ 340 h 596"/>
                <a:gd name="T80" fmla="*/ 184 w 414"/>
                <a:gd name="T81" fmla="*/ 424 h 596"/>
                <a:gd name="T82" fmla="*/ 130 w 414"/>
                <a:gd name="T83" fmla="*/ 464 h 596"/>
                <a:gd name="T84" fmla="*/ 96 w 414"/>
                <a:gd name="T85" fmla="*/ 498 h 596"/>
                <a:gd name="T86" fmla="*/ 52 w 414"/>
                <a:gd name="T87" fmla="*/ 554 h 596"/>
                <a:gd name="T88" fmla="*/ 38 w 414"/>
                <a:gd name="T89" fmla="*/ 564 h 596"/>
                <a:gd name="T90" fmla="*/ 22 w 414"/>
                <a:gd name="T91" fmla="*/ 596 h 596"/>
                <a:gd name="T92" fmla="*/ 4 w 414"/>
                <a:gd name="T93" fmla="*/ 568 h 596"/>
                <a:gd name="T94" fmla="*/ 0 w 414"/>
                <a:gd name="T95" fmla="*/ 538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4" h="596">
                  <a:moveTo>
                    <a:pt x="0" y="422"/>
                  </a:moveTo>
                  <a:lnTo>
                    <a:pt x="0" y="422"/>
                  </a:lnTo>
                  <a:lnTo>
                    <a:pt x="0" y="408"/>
                  </a:lnTo>
                  <a:lnTo>
                    <a:pt x="0" y="396"/>
                  </a:lnTo>
                  <a:lnTo>
                    <a:pt x="0" y="396"/>
                  </a:lnTo>
                  <a:lnTo>
                    <a:pt x="10" y="388"/>
                  </a:lnTo>
                  <a:lnTo>
                    <a:pt x="14" y="382"/>
                  </a:lnTo>
                  <a:lnTo>
                    <a:pt x="14" y="382"/>
                  </a:lnTo>
                  <a:lnTo>
                    <a:pt x="28" y="362"/>
                  </a:lnTo>
                  <a:lnTo>
                    <a:pt x="32" y="350"/>
                  </a:lnTo>
                  <a:lnTo>
                    <a:pt x="42" y="342"/>
                  </a:lnTo>
                  <a:lnTo>
                    <a:pt x="42" y="342"/>
                  </a:lnTo>
                  <a:lnTo>
                    <a:pt x="52" y="340"/>
                  </a:lnTo>
                  <a:lnTo>
                    <a:pt x="62" y="336"/>
                  </a:lnTo>
                  <a:lnTo>
                    <a:pt x="70" y="334"/>
                  </a:lnTo>
                  <a:lnTo>
                    <a:pt x="80" y="330"/>
                  </a:lnTo>
                  <a:lnTo>
                    <a:pt x="80" y="330"/>
                  </a:lnTo>
                  <a:lnTo>
                    <a:pt x="96" y="314"/>
                  </a:lnTo>
                  <a:lnTo>
                    <a:pt x="108" y="310"/>
                  </a:lnTo>
                  <a:lnTo>
                    <a:pt x="120" y="306"/>
                  </a:lnTo>
                  <a:lnTo>
                    <a:pt x="120" y="306"/>
                  </a:lnTo>
                  <a:lnTo>
                    <a:pt x="130" y="306"/>
                  </a:lnTo>
                  <a:lnTo>
                    <a:pt x="140" y="310"/>
                  </a:lnTo>
                  <a:lnTo>
                    <a:pt x="152" y="310"/>
                  </a:lnTo>
                  <a:lnTo>
                    <a:pt x="160" y="306"/>
                  </a:lnTo>
                  <a:lnTo>
                    <a:pt x="162" y="302"/>
                  </a:lnTo>
                  <a:lnTo>
                    <a:pt x="162" y="302"/>
                  </a:lnTo>
                  <a:lnTo>
                    <a:pt x="200" y="260"/>
                  </a:lnTo>
                  <a:lnTo>
                    <a:pt x="200" y="260"/>
                  </a:lnTo>
                  <a:lnTo>
                    <a:pt x="240" y="218"/>
                  </a:lnTo>
                  <a:lnTo>
                    <a:pt x="280" y="174"/>
                  </a:lnTo>
                  <a:lnTo>
                    <a:pt x="280" y="174"/>
                  </a:lnTo>
                  <a:lnTo>
                    <a:pt x="258" y="174"/>
                  </a:lnTo>
                  <a:lnTo>
                    <a:pt x="240" y="170"/>
                  </a:lnTo>
                  <a:lnTo>
                    <a:pt x="240" y="170"/>
                  </a:lnTo>
                  <a:lnTo>
                    <a:pt x="214" y="164"/>
                  </a:lnTo>
                  <a:lnTo>
                    <a:pt x="192" y="154"/>
                  </a:lnTo>
                  <a:lnTo>
                    <a:pt x="192" y="154"/>
                  </a:lnTo>
                  <a:lnTo>
                    <a:pt x="148" y="138"/>
                  </a:lnTo>
                  <a:lnTo>
                    <a:pt x="148" y="138"/>
                  </a:lnTo>
                  <a:lnTo>
                    <a:pt x="130" y="132"/>
                  </a:lnTo>
                  <a:lnTo>
                    <a:pt x="120" y="124"/>
                  </a:lnTo>
                  <a:lnTo>
                    <a:pt x="110" y="120"/>
                  </a:lnTo>
                  <a:lnTo>
                    <a:pt x="110" y="120"/>
                  </a:lnTo>
                  <a:lnTo>
                    <a:pt x="108" y="114"/>
                  </a:lnTo>
                  <a:lnTo>
                    <a:pt x="100" y="112"/>
                  </a:lnTo>
                  <a:lnTo>
                    <a:pt x="100" y="112"/>
                  </a:lnTo>
                  <a:lnTo>
                    <a:pt x="98" y="110"/>
                  </a:lnTo>
                  <a:lnTo>
                    <a:pt x="96" y="108"/>
                  </a:lnTo>
                  <a:lnTo>
                    <a:pt x="92" y="100"/>
                  </a:lnTo>
                  <a:lnTo>
                    <a:pt x="92" y="100"/>
                  </a:lnTo>
                  <a:lnTo>
                    <a:pt x="84" y="92"/>
                  </a:lnTo>
                  <a:lnTo>
                    <a:pt x="80" y="82"/>
                  </a:lnTo>
                  <a:lnTo>
                    <a:pt x="80" y="82"/>
                  </a:lnTo>
                  <a:lnTo>
                    <a:pt x="70" y="70"/>
                  </a:lnTo>
                  <a:lnTo>
                    <a:pt x="68" y="60"/>
                  </a:lnTo>
                  <a:lnTo>
                    <a:pt x="68" y="56"/>
                  </a:lnTo>
                  <a:lnTo>
                    <a:pt x="68" y="56"/>
                  </a:lnTo>
                  <a:lnTo>
                    <a:pt x="72" y="46"/>
                  </a:lnTo>
                  <a:lnTo>
                    <a:pt x="80" y="36"/>
                  </a:lnTo>
                  <a:lnTo>
                    <a:pt x="90" y="20"/>
                  </a:lnTo>
                  <a:lnTo>
                    <a:pt x="90" y="20"/>
                  </a:lnTo>
                  <a:lnTo>
                    <a:pt x="98" y="28"/>
                  </a:lnTo>
                  <a:lnTo>
                    <a:pt x="104" y="36"/>
                  </a:lnTo>
                  <a:lnTo>
                    <a:pt x="118" y="56"/>
                  </a:lnTo>
                  <a:lnTo>
                    <a:pt x="118" y="56"/>
                  </a:lnTo>
                  <a:lnTo>
                    <a:pt x="124" y="60"/>
                  </a:lnTo>
                  <a:lnTo>
                    <a:pt x="136" y="68"/>
                  </a:lnTo>
                  <a:lnTo>
                    <a:pt x="148" y="68"/>
                  </a:lnTo>
                  <a:lnTo>
                    <a:pt x="160" y="66"/>
                  </a:lnTo>
                  <a:lnTo>
                    <a:pt x="160" y="66"/>
                  </a:lnTo>
                  <a:lnTo>
                    <a:pt x="168" y="60"/>
                  </a:lnTo>
                  <a:lnTo>
                    <a:pt x="180" y="56"/>
                  </a:lnTo>
                  <a:lnTo>
                    <a:pt x="180" y="56"/>
                  </a:lnTo>
                  <a:lnTo>
                    <a:pt x="190" y="48"/>
                  </a:lnTo>
                  <a:lnTo>
                    <a:pt x="206" y="48"/>
                  </a:lnTo>
                  <a:lnTo>
                    <a:pt x="206" y="48"/>
                  </a:lnTo>
                  <a:lnTo>
                    <a:pt x="218" y="52"/>
                  </a:lnTo>
                  <a:lnTo>
                    <a:pt x="228" y="52"/>
                  </a:lnTo>
                  <a:lnTo>
                    <a:pt x="232" y="48"/>
                  </a:lnTo>
                  <a:lnTo>
                    <a:pt x="232" y="48"/>
                  </a:lnTo>
                  <a:lnTo>
                    <a:pt x="244" y="40"/>
                  </a:lnTo>
                  <a:lnTo>
                    <a:pt x="254" y="32"/>
                  </a:lnTo>
                  <a:lnTo>
                    <a:pt x="260" y="32"/>
                  </a:lnTo>
                  <a:lnTo>
                    <a:pt x="260" y="32"/>
                  </a:lnTo>
                  <a:lnTo>
                    <a:pt x="272" y="36"/>
                  </a:lnTo>
                  <a:lnTo>
                    <a:pt x="282" y="32"/>
                  </a:lnTo>
                  <a:lnTo>
                    <a:pt x="282" y="32"/>
                  </a:lnTo>
                  <a:lnTo>
                    <a:pt x="300" y="28"/>
                  </a:lnTo>
                  <a:lnTo>
                    <a:pt x="300" y="28"/>
                  </a:lnTo>
                  <a:lnTo>
                    <a:pt x="308" y="28"/>
                  </a:lnTo>
                  <a:lnTo>
                    <a:pt x="314" y="30"/>
                  </a:lnTo>
                  <a:lnTo>
                    <a:pt x="314" y="30"/>
                  </a:lnTo>
                  <a:lnTo>
                    <a:pt x="322" y="30"/>
                  </a:lnTo>
                  <a:lnTo>
                    <a:pt x="328" y="28"/>
                  </a:lnTo>
                  <a:lnTo>
                    <a:pt x="342" y="20"/>
                  </a:lnTo>
                  <a:lnTo>
                    <a:pt x="342" y="20"/>
                  </a:lnTo>
                  <a:lnTo>
                    <a:pt x="354" y="18"/>
                  </a:lnTo>
                  <a:lnTo>
                    <a:pt x="372" y="16"/>
                  </a:lnTo>
                  <a:lnTo>
                    <a:pt x="372" y="16"/>
                  </a:lnTo>
                  <a:lnTo>
                    <a:pt x="374" y="12"/>
                  </a:lnTo>
                  <a:lnTo>
                    <a:pt x="378" y="6"/>
                  </a:lnTo>
                  <a:lnTo>
                    <a:pt x="380" y="2"/>
                  </a:lnTo>
                  <a:lnTo>
                    <a:pt x="388" y="0"/>
                  </a:lnTo>
                  <a:lnTo>
                    <a:pt x="388" y="0"/>
                  </a:lnTo>
                  <a:lnTo>
                    <a:pt x="392" y="0"/>
                  </a:lnTo>
                  <a:lnTo>
                    <a:pt x="402" y="0"/>
                  </a:lnTo>
                  <a:lnTo>
                    <a:pt x="408" y="6"/>
                  </a:lnTo>
                  <a:lnTo>
                    <a:pt x="408" y="6"/>
                  </a:lnTo>
                  <a:lnTo>
                    <a:pt x="408" y="8"/>
                  </a:lnTo>
                  <a:lnTo>
                    <a:pt x="408" y="8"/>
                  </a:lnTo>
                  <a:lnTo>
                    <a:pt x="404" y="26"/>
                  </a:lnTo>
                  <a:lnTo>
                    <a:pt x="404" y="40"/>
                  </a:lnTo>
                  <a:lnTo>
                    <a:pt x="404" y="40"/>
                  </a:lnTo>
                  <a:lnTo>
                    <a:pt x="404" y="56"/>
                  </a:lnTo>
                  <a:lnTo>
                    <a:pt x="404" y="60"/>
                  </a:lnTo>
                  <a:lnTo>
                    <a:pt x="400" y="68"/>
                  </a:lnTo>
                  <a:lnTo>
                    <a:pt x="400" y="68"/>
                  </a:lnTo>
                  <a:lnTo>
                    <a:pt x="404" y="68"/>
                  </a:lnTo>
                  <a:lnTo>
                    <a:pt x="408" y="66"/>
                  </a:lnTo>
                  <a:lnTo>
                    <a:pt x="408" y="60"/>
                  </a:lnTo>
                  <a:lnTo>
                    <a:pt x="408" y="60"/>
                  </a:lnTo>
                  <a:lnTo>
                    <a:pt x="414" y="66"/>
                  </a:lnTo>
                  <a:lnTo>
                    <a:pt x="414" y="66"/>
                  </a:lnTo>
                  <a:lnTo>
                    <a:pt x="414" y="68"/>
                  </a:lnTo>
                  <a:lnTo>
                    <a:pt x="410" y="68"/>
                  </a:lnTo>
                  <a:lnTo>
                    <a:pt x="404" y="68"/>
                  </a:lnTo>
                  <a:lnTo>
                    <a:pt x="400" y="70"/>
                  </a:lnTo>
                  <a:lnTo>
                    <a:pt x="394" y="72"/>
                  </a:lnTo>
                  <a:lnTo>
                    <a:pt x="394" y="76"/>
                  </a:lnTo>
                  <a:lnTo>
                    <a:pt x="394" y="76"/>
                  </a:lnTo>
                  <a:lnTo>
                    <a:pt x="394" y="94"/>
                  </a:lnTo>
                  <a:lnTo>
                    <a:pt x="392" y="110"/>
                  </a:lnTo>
                  <a:lnTo>
                    <a:pt x="392" y="110"/>
                  </a:lnTo>
                  <a:lnTo>
                    <a:pt x="388" y="122"/>
                  </a:lnTo>
                  <a:lnTo>
                    <a:pt x="378" y="134"/>
                  </a:lnTo>
                  <a:lnTo>
                    <a:pt x="378" y="134"/>
                  </a:lnTo>
                  <a:lnTo>
                    <a:pt x="374" y="142"/>
                  </a:lnTo>
                  <a:lnTo>
                    <a:pt x="372" y="150"/>
                  </a:lnTo>
                  <a:lnTo>
                    <a:pt x="368" y="160"/>
                  </a:lnTo>
                  <a:lnTo>
                    <a:pt x="362" y="168"/>
                  </a:lnTo>
                  <a:lnTo>
                    <a:pt x="362" y="168"/>
                  </a:lnTo>
                  <a:lnTo>
                    <a:pt x="360" y="170"/>
                  </a:lnTo>
                  <a:lnTo>
                    <a:pt x="352" y="174"/>
                  </a:lnTo>
                  <a:lnTo>
                    <a:pt x="352" y="174"/>
                  </a:lnTo>
                  <a:lnTo>
                    <a:pt x="352" y="182"/>
                  </a:lnTo>
                  <a:lnTo>
                    <a:pt x="350" y="190"/>
                  </a:lnTo>
                  <a:lnTo>
                    <a:pt x="350" y="190"/>
                  </a:lnTo>
                  <a:lnTo>
                    <a:pt x="342" y="204"/>
                  </a:lnTo>
                  <a:lnTo>
                    <a:pt x="332" y="220"/>
                  </a:lnTo>
                  <a:lnTo>
                    <a:pt x="332" y="220"/>
                  </a:lnTo>
                  <a:lnTo>
                    <a:pt x="324" y="242"/>
                  </a:lnTo>
                  <a:lnTo>
                    <a:pt x="320" y="262"/>
                  </a:lnTo>
                  <a:lnTo>
                    <a:pt x="320" y="262"/>
                  </a:lnTo>
                  <a:lnTo>
                    <a:pt x="308" y="282"/>
                  </a:lnTo>
                  <a:lnTo>
                    <a:pt x="294" y="300"/>
                  </a:lnTo>
                  <a:lnTo>
                    <a:pt x="294" y="300"/>
                  </a:lnTo>
                  <a:lnTo>
                    <a:pt x="282" y="322"/>
                  </a:lnTo>
                  <a:lnTo>
                    <a:pt x="270" y="340"/>
                  </a:lnTo>
                  <a:lnTo>
                    <a:pt x="270" y="340"/>
                  </a:lnTo>
                  <a:lnTo>
                    <a:pt x="234" y="376"/>
                  </a:lnTo>
                  <a:lnTo>
                    <a:pt x="234" y="376"/>
                  </a:lnTo>
                  <a:lnTo>
                    <a:pt x="202" y="408"/>
                  </a:lnTo>
                  <a:lnTo>
                    <a:pt x="184" y="424"/>
                  </a:lnTo>
                  <a:lnTo>
                    <a:pt x="162" y="442"/>
                  </a:lnTo>
                  <a:lnTo>
                    <a:pt x="162" y="442"/>
                  </a:lnTo>
                  <a:lnTo>
                    <a:pt x="148" y="452"/>
                  </a:lnTo>
                  <a:lnTo>
                    <a:pt x="130" y="464"/>
                  </a:lnTo>
                  <a:lnTo>
                    <a:pt x="130" y="464"/>
                  </a:lnTo>
                  <a:lnTo>
                    <a:pt x="112" y="484"/>
                  </a:lnTo>
                  <a:lnTo>
                    <a:pt x="96" y="498"/>
                  </a:lnTo>
                  <a:lnTo>
                    <a:pt x="96" y="498"/>
                  </a:lnTo>
                  <a:lnTo>
                    <a:pt x="66" y="536"/>
                  </a:lnTo>
                  <a:lnTo>
                    <a:pt x="66" y="536"/>
                  </a:lnTo>
                  <a:lnTo>
                    <a:pt x="52" y="554"/>
                  </a:lnTo>
                  <a:lnTo>
                    <a:pt x="52" y="554"/>
                  </a:lnTo>
                  <a:lnTo>
                    <a:pt x="42" y="558"/>
                  </a:lnTo>
                  <a:lnTo>
                    <a:pt x="40" y="564"/>
                  </a:lnTo>
                  <a:lnTo>
                    <a:pt x="38" y="564"/>
                  </a:lnTo>
                  <a:lnTo>
                    <a:pt x="38" y="564"/>
                  </a:lnTo>
                  <a:lnTo>
                    <a:pt x="38" y="570"/>
                  </a:lnTo>
                  <a:lnTo>
                    <a:pt x="32" y="580"/>
                  </a:lnTo>
                  <a:lnTo>
                    <a:pt x="22" y="596"/>
                  </a:lnTo>
                  <a:lnTo>
                    <a:pt x="22" y="596"/>
                  </a:lnTo>
                  <a:lnTo>
                    <a:pt x="22" y="586"/>
                  </a:lnTo>
                  <a:lnTo>
                    <a:pt x="18" y="580"/>
                  </a:lnTo>
                  <a:lnTo>
                    <a:pt x="4" y="568"/>
                  </a:lnTo>
                  <a:lnTo>
                    <a:pt x="4" y="568"/>
                  </a:lnTo>
                  <a:lnTo>
                    <a:pt x="2" y="558"/>
                  </a:lnTo>
                  <a:lnTo>
                    <a:pt x="0" y="554"/>
                  </a:lnTo>
                  <a:lnTo>
                    <a:pt x="0" y="538"/>
                  </a:lnTo>
                  <a:lnTo>
                    <a:pt x="0" y="538"/>
                  </a:lnTo>
                  <a:lnTo>
                    <a:pt x="0" y="422"/>
                  </a:lnTo>
                  <a:lnTo>
                    <a:pt x="0" y="42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33" name="ETHIOPIA"/>
            <p:cNvSpPr>
              <a:spLocks/>
            </p:cNvSpPr>
            <p:nvPr/>
          </p:nvSpPr>
          <p:spPr bwMode="auto">
            <a:xfrm>
              <a:off x="7634363" y="2449150"/>
              <a:ext cx="797526" cy="610034"/>
            </a:xfrm>
            <a:custGeom>
              <a:avLst/>
              <a:gdLst>
                <a:gd name="T0" fmla="*/ 6 w 598"/>
                <a:gd name="T1" fmla="*/ 294 h 506"/>
                <a:gd name="T2" fmla="*/ 34 w 598"/>
                <a:gd name="T3" fmla="*/ 286 h 506"/>
                <a:gd name="T4" fmla="*/ 46 w 598"/>
                <a:gd name="T5" fmla="*/ 268 h 506"/>
                <a:gd name="T6" fmla="*/ 46 w 598"/>
                <a:gd name="T7" fmla="*/ 226 h 506"/>
                <a:gd name="T8" fmla="*/ 52 w 598"/>
                <a:gd name="T9" fmla="*/ 196 h 506"/>
                <a:gd name="T10" fmla="*/ 66 w 598"/>
                <a:gd name="T11" fmla="*/ 180 h 506"/>
                <a:gd name="T12" fmla="*/ 78 w 598"/>
                <a:gd name="T13" fmla="*/ 166 h 506"/>
                <a:gd name="T14" fmla="*/ 82 w 598"/>
                <a:gd name="T15" fmla="*/ 150 h 506"/>
                <a:gd name="T16" fmla="*/ 86 w 598"/>
                <a:gd name="T17" fmla="*/ 134 h 506"/>
                <a:gd name="T18" fmla="*/ 108 w 598"/>
                <a:gd name="T19" fmla="*/ 98 h 506"/>
                <a:gd name="T20" fmla="*/ 128 w 598"/>
                <a:gd name="T21" fmla="*/ 84 h 506"/>
                <a:gd name="T22" fmla="*/ 138 w 598"/>
                <a:gd name="T23" fmla="*/ 50 h 506"/>
                <a:gd name="T24" fmla="*/ 158 w 598"/>
                <a:gd name="T25" fmla="*/ 28 h 506"/>
                <a:gd name="T26" fmla="*/ 172 w 598"/>
                <a:gd name="T27" fmla="*/ 22 h 506"/>
                <a:gd name="T28" fmla="*/ 196 w 598"/>
                <a:gd name="T29" fmla="*/ 0 h 506"/>
                <a:gd name="T30" fmla="*/ 212 w 598"/>
                <a:gd name="T31" fmla="*/ 12 h 506"/>
                <a:gd name="T32" fmla="*/ 226 w 598"/>
                <a:gd name="T33" fmla="*/ 22 h 506"/>
                <a:gd name="T34" fmla="*/ 244 w 598"/>
                <a:gd name="T35" fmla="*/ 14 h 506"/>
                <a:gd name="T36" fmla="*/ 268 w 598"/>
                <a:gd name="T37" fmla="*/ 22 h 506"/>
                <a:gd name="T38" fmla="*/ 308 w 598"/>
                <a:gd name="T39" fmla="*/ 32 h 506"/>
                <a:gd name="T40" fmla="*/ 334 w 598"/>
                <a:gd name="T41" fmla="*/ 62 h 506"/>
                <a:gd name="T42" fmla="*/ 356 w 598"/>
                <a:gd name="T43" fmla="*/ 84 h 506"/>
                <a:gd name="T44" fmla="*/ 370 w 598"/>
                <a:gd name="T45" fmla="*/ 110 h 506"/>
                <a:gd name="T46" fmla="*/ 348 w 598"/>
                <a:gd name="T47" fmla="*/ 156 h 506"/>
                <a:gd name="T48" fmla="*/ 360 w 598"/>
                <a:gd name="T49" fmla="*/ 174 h 506"/>
                <a:gd name="T50" fmla="*/ 388 w 598"/>
                <a:gd name="T51" fmla="*/ 172 h 506"/>
                <a:gd name="T52" fmla="*/ 388 w 598"/>
                <a:gd name="T53" fmla="*/ 184 h 506"/>
                <a:gd name="T54" fmla="*/ 400 w 598"/>
                <a:gd name="T55" fmla="*/ 216 h 506"/>
                <a:gd name="T56" fmla="*/ 416 w 598"/>
                <a:gd name="T57" fmla="*/ 242 h 506"/>
                <a:gd name="T58" fmla="*/ 442 w 598"/>
                <a:gd name="T59" fmla="*/ 264 h 506"/>
                <a:gd name="T60" fmla="*/ 560 w 598"/>
                <a:gd name="T61" fmla="*/ 306 h 506"/>
                <a:gd name="T62" fmla="*/ 548 w 598"/>
                <a:gd name="T63" fmla="*/ 354 h 506"/>
                <a:gd name="T64" fmla="*/ 478 w 598"/>
                <a:gd name="T65" fmla="*/ 438 h 506"/>
                <a:gd name="T66" fmla="*/ 428 w 598"/>
                <a:gd name="T67" fmla="*/ 440 h 506"/>
                <a:gd name="T68" fmla="*/ 396 w 598"/>
                <a:gd name="T69" fmla="*/ 460 h 506"/>
                <a:gd name="T70" fmla="*/ 364 w 598"/>
                <a:gd name="T71" fmla="*/ 470 h 506"/>
                <a:gd name="T72" fmla="*/ 346 w 598"/>
                <a:gd name="T73" fmla="*/ 480 h 506"/>
                <a:gd name="T74" fmla="*/ 320 w 598"/>
                <a:gd name="T75" fmla="*/ 480 h 506"/>
                <a:gd name="T76" fmla="*/ 304 w 598"/>
                <a:gd name="T77" fmla="*/ 470 h 506"/>
                <a:gd name="T78" fmla="*/ 274 w 598"/>
                <a:gd name="T79" fmla="*/ 486 h 506"/>
                <a:gd name="T80" fmla="*/ 260 w 598"/>
                <a:gd name="T81" fmla="*/ 506 h 506"/>
                <a:gd name="T82" fmla="*/ 234 w 598"/>
                <a:gd name="T83" fmla="*/ 498 h 506"/>
                <a:gd name="T84" fmla="*/ 206 w 598"/>
                <a:gd name="T85" fmla="*/ 496 h 506"/>
                <a:gd name="T86" fmla="*/ 156 w 598"/>
                <a:gd name="T87" fmla="*/ 460 h 506"/>
                <a:gd name="T88" fmla="*/ 116 w 598"/>
                <a:gd name="T89" fmla="*/ 456 h 506"/>
                <a:gd name="T90" fmla="*/ 108 w 598"/>
                <a:gd name="T91" fmla="*/ 426 h 506"/>
                <a:gd name="T92" fmla="*/ 92 w 598"/>
                <a:gd name="T93" fmla="*/ 418 h 506"/>
                <a:gd name="T94" fmla="*/ 76 w 598"/>
                <a:gd name="T95" fmla="*/ 380 h 506"/>
                <a:gd name="T96" fmla="*/ 62 w 598"/>
                <a:gd name="T97" fmla="*/ 358 h 506"/>
                <a:gd name="T98" fmla="*/ 54 w 598"/>
                <a:gd name="T99" fmla="*/ 350 h 506"/>
                <a:gd name="T100" fmla="*/ 34 w 598"/>
                <a:gd name="T101" fmla="*/ 324 h 506"/>
                <a:gd name="T102" fmla="*/ 6 w 598"/>
                <a:gd name="T103" fmla="*/ 31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8" h="506">
                  <a:moveTo>
                    <a:pt x="0" y="308"/>
                  </a:moveTo>
                  <a:lnTo>
                    <a:pt x="0" y="308"/>
                  </a:lnTo>
                  <a:lnTo>
                    <a:pt x="4" y="302"/>
                  </a:lnTo>
                  <a:lnTo>
                    <a:pt x="6" y="294"/>
                  </a:lnTo>
                  <a:lnTo>
                    <a:pt x="6" y="294"/>
                  </a:lnTo>
                  <a:lnTo>
                    <a:pt x="6" y="286"/>
                  </a:lnTo>
                  <a:lnTo>
                    <a:pt x="12" y="284"/>
                  </a:lnTo>
                  <a:lnTo>
                    <a:pt x="22" y="284"/>
                  </a:lnTo>
                  <a:lnTo>
                    <a:pt x="22" y="284"/>
                  </a:lnTo>
                  <a:lnTo>
                    <a:pt x="34" y="286"/>
                  </a:lnTo>
                  <a:lnTo>
                    <a:pt x="40" y="284"/>
                  </a:lnTo>
                  <a:lnTo>
                    <a:pt x="42" y="282"/>
                  </a:lnTo>
                  <a:lnTo>
                    <a:pt x="42" y="282"/>
                  </a:lnTo>
                  <a:lnTo>
                    <a:pt x="46" y="274"/>
                  </a:lnTo>
                  <a:lnTo>
                    <a:pt x="46" y="268"/>
                  </a:lnTo>
                  <a:lnTo>
                    <a:pt x="46" y="256"/>
                  </a:lnTo>
                  <a:lnTo>
                    <a:pt x="46" y="256"/>
                  </a:lnTo>
                  <a:lnTo>
                    <a:pt x="42" y="242"/>
                  </a:lnTo>
                  <a:lnTo>
                    <a:pt x="46" y="226"/>
                  </a:lnTo>
                  <a:lnTo>
                    <a:pt x="46" y="226"/>
                  </a:lnTo>
                  <a:lnTo>
                    <a:pt x="52" y="214"/>
                  </a:lnTo>
                  <a:lnTo>
                    <a:pt x="52" y="214"/>
                  </a:lnTo>
                  <a:lnTo>
                    <a:pt x="52" y="204"/>
                  </a:lnTo>
                  <a:lnTo>
                    <a:pt x="52" y="196"/>
                  </a:lnTo>
                  <a:lnTo>
                    <a:pt x="52" y="196"/>
                  </a:lnTo>
                  <a:lnTo>
                    <a:pt x="54" y="190"/>
                  </a:lnTo>
                  <a:lnTo>
                    <a:pt x="58" y="180"/>
                  </a:lnTo>
                  <a:lnTo>
                    <a:pt x="58" y="180"/>
                  </a:lnTo>
                  <a:lnTo>
                    <a:pt x="64" y="176"/>
                  </a:lnTo>
                  <a:lnTo>
                    <a:pt x="66" y="180"/>
                  </a:lnTo>
                  <a:lnTo>
                    <a:pt x="72" y="184"/>
                  </a:lnTo>
                  <a:lnTo>
                    <a:pt x="72" y="186"/>
                  </a:lnTo>
                  <a:lnTo>
                    <a:pt x="72" y="186"/>
                  </a:lnTo>
                  <a:lnTo>
                    <a:pt x="76" y="176"/>
                  </a:lnTo>
                  <a:lnTo>
                    <a:pt x="78" y="166"/>
                  </a:lnTo>
                  <a:lnTo>
                    <a:pt x="78" y="164"/>
                  </a:lnTo>
                  <a:lnTo>
                    <a:pt x="78" y="164"/>
                  </a:lnTo>
                  <a:lnTo>
                    <a:pt x="76" y="162"/>
                  </a:lnTo>
                  <a:lnTo>
                    <a:pt x="78" y="160"/>
                  </a:lnTo>
                  <a:lnTo>
                    <a:pt x="82" y="150"/>
                  </a:lnTo>
                  <a:lnTo>
                    <a:pt x="82" y="150"/>
                  </a:lnTo>
                  <a:lnTo>
                    <a:pt x="82" y="144"/>
                  </a:lnTo>
                  <a:lnTo>
                    <a:pt x="82" y="136"/>
                  </a:lnTo>
                  <a:lnTo>
                    <a:pt x="86" y="134"/>
                  </a:lnTo>
                  <a:lnTo>
                    <a:pt x="86" y="134"/>
                  </a:lnTo>
                  <a:lnTo>
                    <a:pt x="94" y="122"/>
                  </a:lnTo>
                  <a:lnTo>
                    <a:pt x="102" y="108"/>
                  </a:lnTo>
                  <a:lnTo>
                    <a:pt x="102" y="108"/>
                  </a:lnTo>
                  <a:lnTo>
                    <a:pt x="104" y="100"/>
                  </a:lnTo>
                  <a:lnTo>
                    <a:pt x="108" y="98"/>
                  </a:lnTo>
                  <a:lnTo>
                    <a:pt x="108" y="98"/>
                  </a:lnTo>
                  <a:lnTo>
                    <a:pt x="118" y="98"/>
                  </a:lnTo>
                  <a:lnTo>
                    <a:pt x="126" y="98"/>
                  </a:lnTo>
                  <a:lnTo>
                    <a:pt x="126" y="98"/>
                  </a:lnTo>
                  <a:lnTo>
                    <a:pt x="128" y="84"/>
                  </a:lnTo>
                  <a:lnTo>
                    <a:pt x="128" y="72"/>
                  </a:lnTo>
                  <a:lnTo>
                    <a:pt x="128" y="72"/>
                  </a:lnTo>
                  <a:lnTo>
                    <a:pt x="134" y="62"/>
                  </a:lnTo>
                  <a:lnTo>
                    <a:pt x="134" y="62"/>
                  </a:lnTo>
                  <a:lnTo>
                    <a:pt x="138" y="50"/>
                  </a:lnTo>
                  <a:lnTo>
                    <a:pt x="138" y="38"/>
                  </a:lnTo>
                  <a:lnTo>
                    <a:pt x="138" y="38"/>
                  </a:lnTo>
                  <a:lnTo>
                    <a:pt x="142" y="30"/>
                  </a:lnTo>
                  <a:lnTo>
                    <a:pt x="146" y="28"/>
                  </a:lnTo>
                  <a:lnTo>
                    <a:pt x="158" y="28"/>
                  </a:lnTo>
                  <a:lnTo>
                    <a:pt x="158" y="28"/>
                  </a:lnTo>
                  <a:lnTo>
                    <a:pt x="162" y="28"/>
                  </a:lnTo>
                  <a:lnTo>
                    <a:pt x="166" y="24"/>
                  </a:lnTo>
                  <a:lnTo>
                    <a:pt x="168" y="22"/>
                  </a:lnTo>
                  <a:lnTo>
                    <a:pt x="172" y="22"/>
                  </a:lnTo>
                  <a:lnTo>
                    <a:pt x="172" y="22"/>
                  </a:lnTo>
                  <a:lnTo>
                    <a:pt x="176" y="28"/>
                  </a:lnTo>
                  <a:lnTo>
                    <a:pt x="182" y="38"/>
                  </a:lnTo>
                  <a:lnTo>
                    <a:pt x="182" y="38"/>
                  </a:lnTo>
                  <a:lnTo>
                    <a:pt x="196" y="0"/>
                  </a:lnTo>
                  <a:lnTo>
                    <a:pt x="196" y="0"/>
                  </a:lnTo>
                  <a:lnTo>
                    <a:pt x="202" y="10"/>
                  </a:lnTo>
                  <a:lnTo>
                    <a:pt x="202" y="10"/>
                  </a:lnTo>
                  <a:lnTo>
                    <a:pt x="208" y="10"/>
                  </a:lnTo>
                  <a:lnTo>
                    <a:pt x="212" y="12"/>
                  </a:lnTo>
                  <a:lnTo>
                    <a:pt x="212" y="12"/>
                  </a:lnTo>
                  <a:lnTo>
                    <a:pt x="214" y="18"/>
                  </a:lnTo>
                  <a:lnTo>
                    <a:pt x="216" y="22"/>
                  </a:lnTo>
                  <a:lnTo>
                    <a:pt x="226" y="22"/>
                  </a:lnTo>
                  <a:lnTo>
                    <a:pt x="226" y="22"/>
                  </a:lnTo>
                  <a:lnTo>
                    <a:pt x="236" y="18"/>
                  </a:lnTo>
                  <a:lnTo>
                    <a:pt x="236" y="18"/>
                  </a:lnTo>
                  <a:lnTo>
                    <a:pt x="240" y="12"/>
                  </a:lnTo>
                  <a:lnTo>
                    <a:pt x="240" y="12"/>
                  </a:lnTo>
                  <a:lnTo>
                    <a:pt x="244" y="14"/>
                  </a:lnTo>
                  <a:lnTo>
                    <a:pt x="248" y="22"/>
                  </a:lnTo>
                  <a:lnTo>
                    <a:pt x="248" y="22"/>
                  </a:lnTo>
                  <a:lnTo>
                    <a:pt x="254" y="18"/>
                  </a:lnTo>
                  <a:lnTo>
                    <a:pt x="264" y="18"/>
                  </a:lnTo>
                  <a:lnTo>
                    <a:pt x="268" y="22"/>
                  </a:lnTo>
                  <a:lnTo>
                    <a:pt x="276" y="22"/>
                  </a:lnTo>
                  <a:lnTo>
                    <a:pt x="276" y="22"/>
                  </a:lnTo>
                  <a:lnTo>
                    <a:pt x="284" y="22"/>
                  </a:lnTo>
                  <a:lnTo>
                    <a:pt x="294" y="24"/>
                  </a:lnTo>
                  <a:lnTo>
                    <a:pt x="308" y="32"/>
                  </a:lnTo>
                  <a:lnTo>
                    <a:pt x="308" y="32"/>
                  </a:lnTo>
                  <a:lnTo>
                    <a:pt x="316" y="40"/>
                  </a:lnTo>
                  <a:lnTo>
                    <a:pt x="320" y="44"/>
                  </a:lnTo>
                  <a:lnTo>
                    <a:pt x="328" y="54"/>
                  </a:lnTo>
                  <a:lnTo>
                    <a:pt x="334" y="62"/>
                  </a:lnTo>
                  <a:lnTo>
                    <a:pt x="334" y="62"/>
                  </a:lnTo>
                  <a:lnTo>
                    <a:pt x="344" y="70"/>
                  </a:lnTo>
                  <a:lnTo>
                    <a:pt x="348" y="78"/>
                  </a:lnTo>
                  <a:lnTo>
                    <a:pt x="348" y="78"/>
                  </a:lnTo>
                  <a:lnTo>
                    <a:pt x="356" y="84"/>
                  </a:lnTo>
                  <a:lnTo>
                    <a:pt x="360" y="94"/>
                  </a:lnTo>
                  <a:lnTo>
                    <a:pt x="360" y="94"/>
                  </a:lnTo>
                  <a:lnTo>
                    <a:pt x="368" y="98"/>
                  </a:lnTo>
                  <a:lnTo>
                    <a:pt x="370" y="104"/>
                  </a:lnTo>
                  <a:lnTo>
                    <a:pt x="370" y="110"/>
                  </a:lnTo>
                  <a:lnTo>
                    <a:pt x="368" y="120"/>
                  </a:lnTo>
                  <a:lnTo>
                    <a:pt x="368" y="120"/>
                  </a:lnTo>
                  <a:lnTo>
                    <a:pt x="356" y="136"/>
                  </a:lnTo>
                  <a:lnTo>
                    <a:pt x="350" y="146"/>
                  </a:lnTo>
                  <a:lnTo>
                    <a:pt x="348" y="156"/>
                  </a:lnTo>
                  <a:lnTo>
                    <a:pt x="348" y="156"/>
                  </a:lnTo>
                  <a:lnTo>
                    <a:pt x="350" y="166"/>
                  </a:lnTo>
                  <a:lnTo>
                    <a:pt x="350" y="174"/>
                  </a:lnTo>
                  <a:lnTo>
                    <a:pt x="360" y="174"/>
                  </a:lnTo>
                  <a:lnTo>
                    <a:pt x="360" y="174"/>
                  </a:lnTo>
                  <a:lnTo>
                    <a:pt x="370" y="172"/>
                  </a:lnTo>
                  <a:lnTo>
                    <a:pt x="384" y="166"/>
                  </a:lnTo>
                  <a:lnTo>
                    <a:pt x="384" y="166"/>
                  </a:lnTo>
                  <a:lnTo>
                    <a:pt x="386" y="166"/>
                  </a:lnTo>
                  <a:lnTo>
                    <a:pt x="388" y="172"/>
                  </a:lnTo>
                  <a:lnTo>
                    <a:pt x="390" y="172"/>
                  </a:lnTo>
                  <a:lnTo>
                    <a:pt x="396" y="172"/>
                  </a:lnTo>
                  <a:lnTo>
                    <a:pt x="396" y="172"/>
                  </a:lnTo>
                  <a:lnTo>
                    <a:pt x="396" y="176"/>
                  </a:lnTo>
                  <a:lnTo>
                    <a:pt x="388" y="184"/>
                  </a:lnTo>
                  <a:lnTo>
                    <a:pt x="386" y="190"/>
                  </a:lnTo>
                  <a:lnTo>
                    <a:pt x="388" y="196"/>
                  </a:lnTo>
                  <a:lnTo>
                    <a:pt x="388" y="196"/>
                  </a:lnTo>
                  <a:lnTo>
                    <a:pt x="396" y="206"/>
                  </a:lnTo>
                  <a:lnTo>
                    <a:pt x="400" y="216"/>
                  </a:lnTo>
                  <a:lnTo>
                    <a:pt x="400" y="216"/>
                  </a:lnTo>
                  <a:lnTo>
                    <a:pt x="404" y="224"/>
                  </a:lnTo>
                  <a:lnTo>
                    <a:pt x="410" y="228"/>
                  </a:lnTo>
                  <a:lnTo>
                    <a:pt x="410" y="228"/>
                  </a:lnTo>
                  <a:lnTo>
                    <a:pt x="416" y="242"/>
                  </a:lnTo>
                  <a:lnTo>
                    <a:pt x="416" y="242"/>
                  </a:lnTo>
                  <a:lnTo>
                    <a:pt x="428" y="246"/>
                  </a:lnTo>
                  <a:lnTo>
                    <a:pt x="428" y="246"/>
                  </a:lnTo>
                  <a:lnTo>
                    <a:pt x="436" y="256"/>
                  </a:lnTo>
                  <a:lnTo>
                    <a:pt x="442" y="264"/>
                  </a:lnTo>
                  <a:lnTo>
                    <a:pt x="442" y="264"/>
                  </a:lnTo>
                  <a:lnTo>
                    <a:pt x="520" y="292"/>
                  </a:lnTo>
                  <a:lnTo>
                    <a:pt x="520" y="292"/>
                  </a:lnTo>
                  <a:lnTo>
                    <a:pt x="542" y="298"/>
                  </a:lnTo>
                  <a:lnTo>
                    <a:pt x="560" y="306"/>
                  </a:lnTo>
                  <a:lnTo>
                    <a:pt x="560" y="306"/>
                  </a:lnTo>
                  <a:lnTo>
                    <a:pt x="578" y="306"/>
                  </a:lnTo>
                  <a:lnTo>
                    <a:pt x="598" y="306"/>
                  </a:lnTo>
                  <a:lnTo>
                    <a:pt x="598" y="306"/>
                  </a:lnTo>
                  <a:lnTo>
                    <a:pt x="548" y="354"/>
                  </a:lnTo>
                  <a:lnTo>
                    <a:pt x="502" y="408"/>
                  </a:lnTo>
                  <a:lnTo>
                    <a:pt x="502" y="408"/>
                  </a:lnTo>
                  <a:lnTo>
                    <a:pt x="482" y="434"/>
                  </a:lnTo>
                  <a:lnTo>
                    <a:pt x="482" y="434"/>
                  </a:lnTo>
                  <a:lnTo>
                    <a:pt x="478" y="438"/>
                  </a:lnTo>
                  <a:lnTo>
                    <a:pt x="470" y="440"/>
                  </a:lnTo>
                  <a:lnTo>
                    <a:pt x="458" y="440"/>
                  </a:lnTo>
                  <a:lnTo>
                    <a:pt x="458" y="440"/>
                  </a:lnTo>
                  <a:lnTo>
                    <a:pt x="442" y="438"/>
                  </a:lnTo>
                  <a:lnTo>
                    <a:pt x="428" y="440"/>
                  </a:lnTo>
                  <a:lnTo>
                    <a:pt x="414" y="444"/>
                  </a:lnTo>
                  <a:lnTo>
                    <a:pt x="408" y="448"/>
                  </a:lnTo>
                  <a:lnTo>
                    <a:pt x="400" y="456"/>
                  </a:lnTo>
                  <a:lnTo>
                    <a:pt x="400" y="456"/>
                  </a:lnTo>
                  <a:lnTo>
                    <a:pt x="396" y="460"/>
                  </a:lnTo>
                  <a:lnTo>
                    <a:pt x="390" y="466"/>
                  </a:lnTo>
                  <a:lnTo>
                    <a:pt x="386" y="468"/>
                  </a:lnTo>
                  <a:lnTo>
                    <a:pt x="386" y="468"/>
                  </a:lnTo>
                  <a:lnTo>
                    <a:pt x="374" y="468"/>
                  </a:lnTo>
                  <a:lnTo>
                    <a:pt x="364" y="470"/>
                  </a:lnTo>
                  <a:lnTo>
                    <a:pt x="364" y="470"/>
                  </a:lnTo>
                  <a:lnTo>
                    <a:pt x="356" y="476"/>
                  </a:lnTo>
                  <a:lnTo>
                    <a:pt x="350" y="480"/>
                  </a:lnTo>
                  <a:lnTo>
                    <a:pt x="346" y="480"/>
                  </a:lnTo>
                  <a:lnTo>
                    <a:pt x="346" y="480"/>
                  </a:lnTo>
                  <a:lnTo>
                    <a:pt x="340" y="480"/>
                  </a:lnTo>
                  <a:lnTo>
                    <a:pt x="334" y="482"/>
                  </a:lnTo>
                  <a:lnTo>
                    <a:pt x="328" y="482"/>
                  </a:lnTo>
                  <a:lnTo>
                    <a:pt x="320" y="480"/>
                  </a:lnTo>
                  <a:lnTo>
                    <a:pt x="320" y="480"/>
                  </a:lnTo>
                  <a:lnTo>
                    <a:pt x="316" y="470"/>
                  </a:lnTo>
                  <a:lnTo>
                    <a:pt x="314" y="468"/>
                  </a:lnTo>
                  <a:lnTo>
                    <a:pt x="308" y="468"/>
                  </a:lnTo>
                  <a:lnTo>
                    <a:pt x="308" y="468"/>
                  </a:lnTo>
                  <a:lnTo>
                    <a:pt x="304" y="470"/>
                  </a:lnTo>
                  <a:lnTo>
                    <a:pt x="294" y="472"/>
                  </a:lnTo>
                  <a:lnTo>
                    <a:pt x="294" y="472"/>
                  </a:lnTo>
                  <a:lnTo>
                    <a:pt x="280" y="480"/>
                  </a:lnTo>
                  <a:lnTo>
                    <a:pt x="274" y="486"/>
                  </a:lnTo>
                  <a:lnTo>
                    <a:pt x="274" y="486"/>
                  </a:lnTo>
                  <a:lnTo>
                    <a:pt x="268" y="496"/>
                  </a:lnTo>
                  <a:lnTo>
                    <a:pt x="268" y="496"/>
                  </a:lnTo>
                  <a:lnTo>
                    <a:pt x="264" y="498"/>
                  </a:lnTo>
                  <a:lnTo>
                    <a:pt x="260" y="506"/>
                  </a:lnTo>
                  <a:lnTo>
                    <a:pt x="260" y="506"/>
                  </a:lnTo>
                  <a:lnTo>
                    <a:pt x="256" y="500"/>
                  </a:lnTo>
                  <a:lnTo>
                    <a:pt x="250" y="500"/>
                  </a:lnTo>
                  <a:lnTo>
                    <a:pt x="238" y="500"/>
                  </a:lnTo>
                  <a:lnTo>
                    <a:pt x="238" y="500"/>
                  </a:lnTo>
                  <a:lnTo>
                    <a:pt x="234" y="498"/>
                  </a:lnTo>
                  <a:lnTo>
                    <a:pt x="226" y="496"/>
                  </a:lnTo>
                  <a:lnTo>
                    <a:pt x="226" y="496"/>
                  </a:lnTo>
                  <a:lnTo>
                    <a:pt x="212" y="496"/>
                  </a:lnTo>
                  <a:lnTo>
                    <a:pt x="212" y="496"/>
                  </a:lnTo>
                  <a:lnTo>
                    <a:pt x="206" y="496"/>
                  </a:lnTo>
                  <a:lnTo>
                    <a:pt x="196" y="492"/>
                  </a:lnTo>
                  <a:lnTo>
                    <a:pt x="184" y="480"/>
                  </a:lnTo>
                  <a:lnTo>
                    <a:pt x="172" y="470"/>
                  </a:lnTo>
                  <a:lnTo>
                    <a:pt x="156" y="460"/>
                  </a:lnTo>
                  <a:lnTo>
                    <a:pt x="156" y="460"/>
                  </a:lnTo>
                  <a:lnTo>
                    <a:pt x="142" y="458"/>
                  </a:lnTo>
                  <a:lnTo>
                    <a:pt x="126" y="458"/>
                  </a:lnTo>
                  <a:lnTo>
                    <a:pt x="126" y="458"/>
                  </a:lnTo>
                  <a:lnTo>
                    <a:pt x="118" y="458"/>
                  </a:lnTo>
                  <a:lnTo>
                    <a:pt x="116" y="456"/>
                  </a:lnTo>
                  <a:lnTo>
                    <a:pt x="108" y="446"/>
                  </a:lnTo>
                  <a:lnTo>
                    <a:pt x="108" y="446"/>
                  </a:lnTo>
                  <a:lnTo>
                    <a:pt x="108" y="440"/>
                  </a:lnTo>
                  <a:lnTo>
                    <a:pt x="108" y="434"/>
                  </a:lnTo>
                  <a:lnTo>
                    <a:pt x="108" y="426"/>
                  </a:lnTo>
                  <a:lnTo>
                    <a:pt x="108" y="426"/>
                  </a:lnTo>
                  <a:lnTo>
                    <a:pt x="106" y="420"/>
                  </a:lnTo>
                  <a:lnTo>
                    <a:pt x="104" y="418"/>
                  </a:lnTo>
                  <a:lnTo>
                    <a:pt x="98" y="418"/>
                  </a:lnTo>
                  <a:lnTo>
                    <a:pt x="92" y="418"/>
                  </a:lnTo>
                  <a:lnTo>
                    <a:pt x="92" y="418"/>
                  </a:lnTo>
                  <a:lnTo>
                    <a:pt x="86" y="406"/>
                  </a:lnTo>
                  <a:lnTo>
                    <a:pt x="86" y="406"/>
                  </a:lnTo>
                  <a:lnTo>
                    <a:pt x="78" y="394"/>
                  </a:lnTo>
                  <a:lnTo>
                    <a:pt x="76" y="380"/>
                  </a:lnTo>
                  <a:lnTo>
                    <a:pt x="76" y="380"/>
                  </a:lnTo>
                  <a:lnTo>
                    <a:pt x="66" y="364"/>
                  </a:lnTo>
                  <a:lnTo>
                    <a:pt x="66" y="364"/>
                  </a:lnTo>
                  <a:lnTo>
                    <a:pt x="62" y="358"/>
                  </a:lnTo>
                  <a:lnTo>
                    <a:pt x="62" y="358"/>
                  </a:lnTo>
                  <a:lnTo>
                    <a:pt x="62" y="354"/>
                  </a:lnTo>
                  <a:lnTo>
                    <a:pt x="58" y="350"/>
                  </a:lnTo>
                  <a:lnTo>
                    <a:pt x="58" y="350"/>
                  </a:lnTo>
                  <a:lnTo>
                    <a:pt x="54" y="350"/>
                  </a:lnTo>
                  <a:lnTo>
                    <a:pt x="54" y="350"/>
                  </a:lnTo>
                  <a:lnTo>
                    <a:pt x="50" y="348"/>
                  </a:lnTo>
                  <a:lnTo>
                    <a:pt x="46" y="342"/>
                  </a:lnTo>
                  <a:lnTo>
                    <a:pt x="46" y="342"/>
                  </a:lnTo>
                  <a:lnTo>
                    <a:pt x="40" y="334"/>
                  </a:lnTo>
                  <a:lnTo>
                    <a:pt x="34" y="324"/>
                  </a:lnTo>
                  <a:lnTo>
                    <a:pt x="34" y="324"/>
                  </a:lnTo>
                  <a:lnTo>
                    <a:pt x="24" y="318"/>
                  </a:lnTo>
                  <a:lnTo>
                    <a:pt x="14" y="314"/>
                  </a:lnTo>
                  <a:lnTo>
                    <a:pt x="14" y="314"/>
                  </a:lnTo>
                  <a:lnTo>
                    <a:pt x="6" y="314"/>
                  </a:lnTo>
                  <a:lnTo>
                    <a:pt x="4" y="312"/>
                  </a:lnTo>
                  <a:lnTo>
                    <a:pt x="0" y="308"/>
                  </a:lnTo>
                  <a:lnTo>
                    <a:pt x="0" y="30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34" name="DJIBOUTI"/>
            <p:cNvSpPr>
              <a:spLocks/>
            </p:cNvSpPr>
            <p:nvPr/>
          </p:nvSpPr>
          <p:spPr bwMode="auto">
            <a:xfrm>
              <a:off x="8098476" y="2564888"/>
              <a:ext cx="90689" cy="94037"/>
            </a:xfrm>
            <a:custGeom>
              <a:avLst/>
              <a:gdLst>
                <a:gd name="T0" fmla="*/ 0 w 68"/>
                <a:gd name="T1" fmla="*/ 76 h 78"/>
                <a:gd name="T2" fmla="*/ 0 w 68"/>
                <a:gd name="T3" fmla="*/ 76 h 78"/>
                <a:gd name="T4" fmla="*/ 0 w 68"/>
                <a:gd name="T5" fmla="*/ 56 h 78"/>
                <a:gd name="T6" fmla="*/ 0 w 68"/>
                <a:gd name="T7" fmla="*/ 52 h 78"/>
                <a:gd name="T8" fmla="*/ 8 w 68"/>
                <a:gd name="T9" fmla="*/ 40 h 78"/>
                <a:gd name="T10" fmla="*/ 8 w 68"/>
                <a:gd name="T11" fmla="*/ 40 h 78"/>
                <a:gd name="T12" fmla="*/ 22 w 68"/>
                <a:gd name="T13" fmla="*/ 16 h 78"/>
                <a:gd name="T14" fmla="*/ 22 w 68"/>
                <a:gd name="T15" fmla="*/ 16 h 78"/>
                <a:gd name="T16" fmla="*/ 26 w 68"/>
                <a:gd name="T17" fmla="*/ 14 h 78"/>
                <a:gd name="T18" fmla="*/ 28 w 68"/>
                <a:gd name="T19" fmla="*/ 10 h 78"/>
                <a:gd name="T20" fmla="*/ 38 w 68"/>
                <a:gd name="T21" fmla="*/ 14 h 78"/>
                <a:gd name="T22" fmla="*/ 38 w 68"/>
                <a:gd name="T23" fmla="*/ 14 h 78"/>
                <a:gd name="T24" fmla="*/ 40 w 68"/>
                <a:gd name="T25" fmla="*/ 14 h 78"/>
                <a:gd name="T26" fmla="*/ 42 w 68"/>
                <a:gd name="T27" fmla="*/ 14 h 78"/>
                <a:gd name="T28" fmla="*/ 42 w 68"/>
                <a:gd name="T29" fmla="*/ 8 h 78"/>
                <a:gd name="T30" fmla="*/ 42 w 68"/>
                <a:gd name="T31" fmla="*/ 8 h 78"/>
                <a:gd name="T32" fmla="*/ 50 w 68"/>
                <a:gd name="T33" fmla="*/ 4 h 78"/>
                <a:gd name="T34" fmla="*/ 56 w 68"/>
                <a:gd name="T35" fmla="*/ 0 h 78"/>
                <a:gd name="T36" fmla="*/ 56 w 68"/>
                <a:gd name="T37" fmla="*/ 0 h 78"/>
                <a:gd name="T38" fmla="*/ 66 w 68"/>
                <a:gd name="T39" fmla="*/ 16 h 78"/>
                <a:gd name="T40" fmla="*/ 68 w 68"/>
                <a:gd name="T41" fmla="*/ 24 h 78"/>
                <a:gd name="T42" fmla="*/ 66 w 68"/>
                <a:gd name="T43" fmla="*/ 34 h 78"/>
                <a:gd name="T44" fmla="*/ 66 w 68"/>
                <a:gd name="T45" fmla="*/ 34 h 78"/>
                <a:gd name="T46" fmla="*/ 56 w 68"/>
                <a:gd name="T47" fmla="*/ 38 h 78"/>
                <a:gd name="T48" fmla="*/ 42 w 68"/>
                <a:gd name="T49" fmla="*/ 44 h 78"/>
                <a:gd name="T50" fmla="*/ 42 w 68"/>
                <a:gd name="T51" fmla="*/ 44 h 78"/>
                <a:gd name="T52" fmla="*/ 38 w 68"/>
                <a:gd name="T53" fmla="*/ 48 h 78"/>
                <a:gd name="T54" fmla="*/ 36 w 68"/>
                <a:gd name="T55" fmla="*/ 52 h 78"/>
                <a:gd name="T56" fmla="*/ 32 w 68"/>
                <a:gd name="T57" fmla="*/ 54 h 78"/>
                <a:gd name="T58" fmla="*/ 32 w 68"/>
                <a:gd name="T59" fmla="*/ 54 h 78"/>
                <a:gd name="T60" fmla="*/ 36 w 68"/>
                <a:gd name="T61" fmla="*/ 54 h 78"/>
                <a:gd name="T62" fmla="*/ 40 w 68"/>
                <a:gd name="T63" fmla="*/ 54 h 78"/>
                <a:gd name="T64" fmla="*/ 50 w 68"/>
                <a:gd name="T65" fmla="*/ 52 h 78"/>
                <a:gd name="T66" fmla="*/ 52 w 68"/>
                <a:gd name="T67" fmla="*/ 52 h 78"/>
                <a:gd name="T68" fmla="*/ 52 w 68"/>
                <a:gd name="T69" fmla="*/ 52 h 78"/>
                <a:gd name="T70" fmla="*/ 60 w 68"/>
                <a:gd name="T71" fmla="*/ 56 h 78"/>
                <a:gd name="T72" fmla="*/ 56 w 68"/>
                <a:gd name="T73" fmla="*/ 60 h 78"/>
                <a:gd name="T74" fmla="*/ 50 w 68"/>
                <a:gd name="T75" fmla="*/ 72 h 78"/>
                <a:gd name="T76" fmla="*/ 50 w 68"/>
                <a:gd name="T77" fmla="*/ 72 h 78"/>
                <a:gd name="T78" fmla="*/ 48 w 68"/>
                <a:gd name="T79" fmla="*/ 76 h 78"/>
                <a:gd name="T80" fmla="*/ 40 w 68"/>
                <a:gd name="T81" fmla="*/ 76 h 78"/>
                <a:gd name="T82" fmla="*/ 38 w 68"/>
                <a:gd name="T83" fmla="*/ 76 h 78"/>
                <a:gd name="T84" fmla="*/ 32 w 68"/>
                <a:gd name="T85" fmla="*/ 72 h 78"/>
                <a:gd name="T86" fmla="*/ 32 w 68"/>
                <a:gd name="T87" fmla="*/ 72 h 78"/>
                <a:gd name="T88" fmla="*/ 14 w 68"/>
                <a:gd name="T89" fmla="*/ 78 h 78"/>
                <a:gd name="T90" fmla="*/ 8 w 68"/>
                <a:gd name="T91" fmla="*/ 78 h 78"/>
                <a:gd name="T92" fmla="*/ 0 w 68"/>
                <a:gd name="T93" fmla="*/ 76 h 78"/>
                <a:gd name="T94" fmla="*/ 0 w 68"/>
                <a:gd name="T95" fmla="*/ 7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 h="78">
                  <a:moveTo>
                    <a:pt x="0" y="76"/>
                  </a:moveTo>
                  <a:lnTo>
                    <a:pt x="0" y="76"/>
                  </a:lnTo>
                  <a:lnTo>
                    <a:pt x="0" y="56"/>
                  </a:lnTo>
                  <a:lnTo>
                    <a:pt x="0" y="52"/>
                  </a:lnTo>
                  <a:lnTo>
                    <a:pt x="8" y="40"/>
                  </a:lnTo>
                  <a:lnTo>
                    <a:pt x="8" y="40"/>
                  </a:lnTo>
                  <a:lnTo>
                    <a:pt x="22" y="16"/>
                  </a:lnTo>
                  <a:lnTo>
                    <a:pt x="22" y="16"/>
                  </a:lnTo>
                  <a:lnTo>
                    <a:pt x="26" y="14"/>
                  </a:lnTo>
                  <a:lnTo>
                    <a:pt x="28" y="10"/>
                  </a:lnTo>
                  <a:lnTo>
                    <a:pt x="38" y="14"/>
                  </a:lnTo>
                  <a:lnTo>
                    <a:pt x="38" y="14"/>
                  </a:lnTo>
                  <a:lnTo>
                    <a:pt x="40" y="14"/>
                  </a:lnTo>
                  <a:lnTo>
                    <a:pt x="42" y="14"/>
                  </a:lnTo>
                  <a:lnTo>
                    <a:pt x="42" y="8"/>
                  </a:lnTo>
                  <a:lnTo>
                    <a:pt x="42" y="8"/>
                  </a:lnTo>
                  <a:lnTo>
                    <a:pt x="50" y="4"/>
                  </a:lnTo>
                  <a:lnTo>
                    <a:pt x="56" y="0"/>
                  </a:lnTo>
                  <a:lnTo>
                    <a:pt x="56" y="0"/>
                  </a:lnTo>
                  <a:lnTo>
                    <a:pt x="66" y="16"/>
                  </a:lnTo>
                  <a:lnTo>
                    <a:pt x="68" y="24"/>
                  </a:lnTo>
                  <a:lnTo>
                    <a:pt x="66" y="34"/>
                  </a:lnTo>
                  <a:lnTo>
                    <a:pt x="66" y="34"/>
                  </a:lnTo>
                  <a:lnTo>
                    <a:pt x="56" y="38"/>
                  </a:lnTo>
                  <a:lnTo>
                    <a:pt x="42" y="44"/>
                  </a:lnTo>
                  <a:lnTo>
                    <a:pt x="42" y="44"/>
                  </a:lnTo>
                  <a:lnTo>
                    <a:pt x="38" y="48"/>
                  </a:lnTo>
                  <a:lnTo>
                    <a:pt x="36" y="52"/>
                  </a:lnTo>
                  <a:lnTo>
                    <a:pt x="32" y="54"/>
                  </a:lnTo>
                  <a:lnTo>
                    <a:pt x="32" y="54"/>
                  </a:lnTo>
                  <a:lnTo>
                    <a:pt x="36" y="54"/>
                  </a:lnTo>
                  <a:lnTo>
                    <a:pt x="40" y="54"/>
                  </a:lnTo>
                  <a:lnTo>
                    <a:pt x="50" y="52"/>
                  </a:lnTo>
                  <a:lnTo>
                    <a:pt x="52" y="52"/>
                  </a:lnTo>
                  <a:lnTo>
                    <a:pt x="52" y="52"/>
                  </a:lnTo>
                  <a:lnTo>
                    <a:pt x="60" y="56"/>
                  </a:lnTo>
                  <a:lnTo>
                    <a:pt x="56" y="60"/>
                  </a:lnTo>
                  <a:lnTo>
                    <a:pt x="50" y="72"/>
                  </a:lnTo>
                  <a:lnTo>
                    <a:pt x="50" y="72"/>
                  </a:lnTo>
                  <a:lnTo>
                    <a:pt x="48" y="76"/>
                  </a:lnTo>
                  <a:lnTo>
                    <a:pt x="40" y="76"/>
                  </a:lnTo>
                  <a:lnTo>
                    <a:pt x="38" y="76"/>
                  </a:lnTo>
                  <a:lnTo>
                    <a:pt x="32" y="72"/>
                  </a:lnTo>
                  <a:lnTo>
                    <a:pt x="32" y="72"/>
                  </a:lnTo>
                  <a:lnTo>
                    <a:pt x="14" y="78"/>
                  </a:lnTo>
                  <a:lnTo>
                    <a:pt x="8" y="78"/>
                  </a:lnTo>
                  <a:lnTo>
                    <a:pt x="0" y="76"/>
                  </a:lnTo>
                  <a:lnTo>
                    <a:pt x="0" y="76"/>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35" name="ERITREA"/>
            <p:cNvSpPr>
              <a:spLocks/>
            </p:cNvSpPr>
            <p:nvPr/>
          </p:nvSpPr>
          <p:spPr bwMode="auto">
            <a:xfrm>
              <a:off x="7818408" y="2282778"/>
              <a:ext cx="349417" cy="301400"/>
            </a:xfrm>
            <a:custGeom>
              <a:avLst/>
              <a:gdLst>
                <a:gd name="T0" fmla="*/ 2 w 262"/>
                <a:gd name="T1" fmla="*/ 124 h 250"/>
                <a:gd name="T2" fmla="*/ 8 w 262"/>
                <a:gd name="T3" fmla="*/ 108 h 250"/>
                <a:gd name="T4" fmla="*/ 18 w 262"/>
                <a:gd name="T5" fmla="*/ 74 h 250"/>
                <a:gd name="T6" fmla="*/ 20 w 262"/>
                <a:gd name="T7" fmla="*/ 46 h 250"/>
                <a:gd name="T8" fmla="*/ 32 w 262"/>
                <a:gd name="T9" fmla="*/ 44 h 250"/>
                <a:gd name="T10" fmla="*/ 42 w 262"/>
                <a:gd name="T11" fmla="*/ 34 h 250"/>
                <a:gd name="T12" fmla="*/ 48 w 262"/>
                <a:gd name="T13" fmla="*/ 28 h 250"/>
                <a:gd name="T14" fmla="*/ 72 w 262"/>
                <a:gd name="T15" fmla="*/ 16 h 250"/>
                <a:gd name="T16" fmla="*/ 86 w 262"/>
                <a:gd name="T17" fmla="*/ 0 h 250"/>
                <a:gd name="T18" fmla="*/ 110 w 262"/>
                <a:gd name="T19" fmla="*/ 70 h 250"/>
                <a:gd name="T20" fmla="*/ 112 w 262"/>
                <a:gd name="T21" fmla="*/ 88 h 250"/>
                <a:gd name="T22" fmla="*/ 118 w 262"/>
                <a:gd name="T23" fmla="*/ 108 h 250"/>
                <a:gd name="T24" fmla="*/ 126 w 262"/>
                <a:gd name="T25" fmla="*/ 116 h 250"/>
                <a:gd name="T26" fmla="*/ 130 w 262"/>
                <a:gd name="T27" fmla="*/ 134 h 250"/>
                <a:gd name="T28" fmla="*/ 130 w 262"/>
                <a:gd name="T29" fmla="*/ 116 h 250"/>
                <a:gd name="T30" fmla="*/ 138 w 262"/>
                <a:gd name="T31" fmla="*/ 114 h 250"/>
                <a:gd name="T32" fmla="*/ 142 w 262"/>
                <a:gd name="T33" fmla="*/ 124 h 250"/>
                <a:gd name="T34" fmla="*/ 150 w 262"/>
                <a:gd name="T35" fmla="*/ 138 h 250"/>
                <a:gd name="T36" fmla="*/ 162 w 262"/>
                <a:gd name="T37" fmla="*/ 136 h 250"/>
                <a:gd name="T38" fmla="*/ 170 w 262"/>
                <a:gd name="T39" fmla="*/ 144 h 250"/>
                <a:gd name="T40" fmla="*/ 180 w 262"/>
                <a:gd name="T41" fmla="*/ 150 h 250"/>
                <a:gd name="T42" fmla="*/ 198 w 262"/>
                <a:gd name="T43" fmla="*/ 166 h 250"/>
                <a:gd name="T44" fmla="*/ 212 w 262"/>
                <a:gd name="T45" fmla="*/ 182 h 250"/>
                <a:gd name="T46" fmla="*/ 222 w 262"/>
                <a:gd name="T47" fmla="*/ 192 h 250"/>
                <a:gd name="T48" fmla="*/ 230 w 262"/>
                <a:gd name="T49" fmla="*/ 192 h 250"/>
                <a:gd name="T50" fmla="*/ 232 w 262"/>
                <a:gd name="T51" fmla="*/ 202 h 250"/>
                <a:gd name="T52" fmla="*/ 238 w 262"/>
                <a:gd name="T53" fmla="*/ 216 h 250"/>
                <a:gd name="T54" fmla="*/ 250 w 262"/>
                <a:gd name="T55" fmla="*/ 228 h 250"/>
                <a:gd name="T56" fmla="*/ 260 w 262"/>
                <a:gd name="T57" fmla="*/ 230 h 250"/>
                <a:gd name="T58" fmla="*/ 262 w 262"/>
                <a:gd name="T59" fmla="*/ 236 h 250"/>
                <a:gd name="T60" fmla="*/ 248 w 262"/>
                <a:gd name="T61" fmla="*/ 250 h 250"/>
                <a:gd name="T62" fmla="*/ 238 w 262"/>
                <a:gd name="T63" fmla="*/ 246 h 250"/>
                <a:gd name="T64" fmla="*/ 232 w 262"/>
                <a:gd name="T65" fmla="*/ 242 h 250"/>
                <a:gd name="T66" fmla="*/ 202 w 262"/>
                <a:gd name="T67" fmla="*/ 206 h 250"/>
                <a:gd name="T68" fmla="*/ 180 w 262"/>
                <a:gd name="T69" fmla="*/ 182 h 250"/>
                <a:gd name="T70" fmla="*/ 156 w 262"/>
                <a:gd name="T71" fmla="*/ 162 h 250"/>
                <a:gd name="T72" fmla="*/ 142 w 262"/>
                <a:gd name="T73" fmla="*/ 160 h 250"/>
                <a:gd name="T74" fmla="*/ 122 w 262"/>
                <a:gd name="T75" fmla="*/ 156 h 250"/>
                <a:gd name="T76" fmla="*/ 110 w 262"/>
                <a:gd name="T77" fmla="*/ 160 h 250"/>
                <a:gd name="T78" fmla="*/ 102 w 262"/>
                <a:gd name="T79" fmla="*/ 150 h 250"/>
                <a:gd name="T80" fmla="*/ 82 w 262"/>
                <a:gd name="T81" fmla="*/ 160 h 250"/>
                <a:gd name="T82" fmla="*/ 72 w 262"/>
                <a:gd name="T83" fmla="*/ 152 h 250"/>
                <a:gd name="T84" fmla="*/ 60 w 262"/>
                <a:gd name="T85" fmla="*/ 144 h 250"/>
                <a:gd name="T86" fmla="*/ 42 w 262"/>
                <a:gd name="T87" fmla="*/ 176 h 250"/>
                <a:gd name="T88" fmla="*/ 32 w 262"/>
                <a:gd name="T89" fmla="*/ 160 h 250"/>
                <a:gd name="T90" fmla="*/ 22 w 262"/>
                <a:gd name="T91" fmla="*/ 162 h 250"/>
                <a:gd name="T92" fmla="*/ 18 w 262"/>
                <a:gd name="T93" fmla="*/ 166 h 250"/>
                <a:gd name="T94" fmla="*/ 2 w 262"/>
                <a:gd name="T95" fmla="*/ 168 h 250"/>
                <a:gd name="T96" fmla="*/ 0 w 262"/>
                <a:gd name="T97" fmla="*/ 12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2" h="250">
                  <a:moveTo>
                    <a:pt x="0" y="128"/>
                  </a:moveTo>
                  <a:lnTo>
                    <a:pt x="0" y="128"/>
                  </a:lnTo>
                  <a:lnTo>
                    <a:pt x="2" y="124"/>
                  </a:lnTo>
                  <a:lnTo>
                    <a:pt x="6" y="116"/>
                  </a:lnTo>
                  <a:lnTo>
                    <a:pt x="8" y="108"/>
                  </a:lnTo>
                  <a:lnTo>
                    <a:pt x="8" y="108"/>
                  </a:lnTo>
                  <a:lnTo>
                    <a:pt x="18" y="84"/>
                  </a:lnTo>
                  <a:lnTo>
                    <a:pt x="18" y="84"/>
                  </a:lnTo>
                  <a:lnTo>
                    <a:pt x="18" y="74"/>
                  </a:lnTo>
                  <a:lnTo>
                    <a:pt x="18" y="60"/>
                  </a:lnTo>
                  <a:lnTo>
                    <a:pt x="20" y="48"/>
                  </a:lnTo>
                  <a:lnTo>
                    <a:pt x="20" y="46"/>
                  </a:lnTo>
                  <a:lnTo>
                    <a:pt x="28" y="44"/>
                  </a:lnTo>
                  <a:lnTo>
                    <a:pt x="28" y="44"/>
                  </a:lnTo>
                  <a:lnTo>
                    <a:pt x="32" y="44"/>
                  </a:lnTo>
                  <a:lnTo>
                    <a:pt x="38" y="44"/>
                  </a:lnTo>
                  <a:lnTo>
                    <a:pt x="38" y="44"/>
                  </a:lnTo>
                  <a:lnTo>
                    <a:pt x="42" y="34"/>
                  </a:lnTo>
                  <a:lnTo>
                    <a:pt x="42" y="30"/>
                  </a:lnTo>
                  <a:lnTo>
                    <a:pt x="48" y="28"/>
                  </a:lnTo>
                  <a:lnTo>
                    <a:pt x="48" y="28"/>
                  </a:lnTo>
                  <a:lnTo>
                    <a:pt x="68" y="18"/>
                  </a:lnTo>
                  <a:lnTo>
                    <a:pt x="68" y="18"/>
                  </a:lnTo>
                  <a:lnTo>
                    <a:pt x="72" y="16"/>
                  </a:lnTo>
                  <a:lnTo>
                    <a:pt x="76" y="14"/>
                  </a:lnTo>
                  <a:lnTo>
                    <a:pt x="86" y="0"/>
                  </a:lnTo>
                  <a:lnTo>
                    <a:pt x="86" y="0"/>
                  </a:lnTo>
                  <a:lnTo>
                    <a:pt x="98" y="34"/>
                  </a:lnTo>
                  <a:lnTo>
                    <a:pt x="110" y="70"/>
                  </a:lnTo>
                  <a:lnTo>
                    <a:pt x="110" y="70"/>
                  </a:lnTo>
                  <a:lnTo>
                    <a:pt x="110" y="80"/>
                  </a:lnTo>
                  <a:lnTo>
                    <a:pt x="112" y="88"/>
                  </a:lnTo>
                  <a:lnTo>
                    <a:pt x="112" y="88"/>
                  </a:lnTo>
                  <a:lnTo>
                    <a:pt x="116" y="98"/>
                  </a:lnTo>
                  <a:lnTo>
                    <a:pt x="118" y="108"/>
                  </a:lnTo>
                  <a:lnTo>
                    <a:pt x="118" y="108"/>
                  </a:lnTo>
                  <a:lnTo>
                    <a:pt x="122" y="110"/>
                  </a:lnTo>
                  <a:lnTo>
                    <a:pt x="126" y="116"/>
                  </a:lnTo>
                  <a:lnTo>
                    <a:pt x="126" y="116"/>
                  </a:lnTo>
                  <a:lnTo>
                    <a:pt x="128" y="126"/>
                  </a:lnTo>
                  <a:lnTo>
                    <a:pt x="130" y="134"/>
                  </a:lnTo>
                  <a:lnTo>
                    <a:pt x="130" y="134"/>
                  </a:lnTo>
                  <a:lnTo>
                    <a:pt x="136" y="126"/>
                  </a:lnTo>
                  <a:lnTo>
                    <a:pt x="136" y="124"/>
                  </a:lnTo>
                  <a:lnTo>
                    <a:pt x="130" y="116"/>
                  </a:lnTo>
                  <a:lnTo>
                    <a:pt x="136" y="114"/>
                  </a:lnTo>
                  <a:lnTo>
                    <a:pt x="136" y="114"/>
                  </a:lnTo>
                  <a:lnTo>
                    <a:pt x="138" y="114"/>
                  </a:lnTo>
                  <a:lnTo>
                    <a:pt x="140" y="116"/>
                  </a:lnTo>
                  <a:lnTo>
                    <a:pt x="142" y="124"/>
                  </a:lnTo>
                  <a:lnTo>
                    <a:pt x="142" y="124"/>
                  </a:lnTo>
                  <a:lnTo>
                    <a:pt x="142" y="134"/>
                  </a:lnTo>
                  <a:lnTo>
                    <a:pt x="150" y="138"/>
                  </a:lnTo>
                  <a:lnTo>
                    <a:pt x="150" y="138"/>
                  </a:lnTo>
                  <a:lnTo>
                    <a:pt x="152" y="138"/>
                  </a:lnTo>
                  <a:lnTo>
                    <a:pt x="158" y="136"/>
                  </a:lnTo>
                  <a:lnTo>
                    <a:pt x="162" y="136"/>
                  </a:lnTo>
                  <a:lnTo>
                    <a:pt x="166" y="138"/>
                  </a:lnTo>
                  <a:lnTo>
                    <a:pt x="166" y="138"/>
                  </a:lnTo>
                  <a:lnTo>
                    <a:pt x="170" y="144"/>
                  </a:lnTo>
                  <a:lnTo>
                    <a:pt x="176" y="148"/>
                  </a:lnTo>
                  <a:lnTo>
                    <a:pt x="180" y="150"/>
                  </a:lnTo>
                  <a:lnTo>
                    <a:pt x="180" y="150"/>
                  </a:lnTo>
                  <a:lnTo>
                    <a:pt x="186" y="150"/>
                  </a:lnTo>
                  <a:lnTo>
                    <a:pt x="190" y="152"/>
                  </a:lnTo>
                  <a:lnTo>
                    <a:pt x="198" y="166"/>
                  </a:lnTo>
                  <a:lnTo>
                    <a:pt x="198" y="166"/>
                  </a:lnTo>
                  <a:lnTo>
                    <a:pt x="206" y="176"/>
                  </a:lnTo>
                  <a:lnTo>
                    <a:pt x="212" y="182"/>
                  </a:lnTo>
                  <a:lnTo>
                    <a:pt x="212" y="182"/>
                  </a:lnTo>
                  <a:lnTo>
                    <a:pt x="222" y="192"/>
                  </a:lnTo>
                  <a:lnTo>
                    <a:pt x="222" y="192"/>
                  </a:lnTo>
                  <a:lnTo>
                    <a:pt x="230" y="196"/>
                  </a:lnTo>
                  <a:lnTo>
                    <a:pt x="230" y="200"/>
                  </a:lnTo>
                  <a:lnTo>
                    <a:pt x="230" y="192"/>
                  </a:lnTo>
                  <a:lnTo>
                    <a:pt x="230" y="192"/>
                  </a:lnTo>
                  <a:lnTo>
                    <a:pt x="232" y="196"/>
                  </a:lnTo>
                  <a:lnTo>
                    <a:pt x="232" y="202"/>
                  </a:lnTo>
                  <a:lnTo>
                    <a:pt x="236" y="208"/>
                  </a:lnTo>
                  <a:lnTo>
                    <a:pt x="236" y="208"/>
                  </a:lnTo>
                  <a:lnTo>
                    <a:pt x="238" y="216"/>
                  </a:lnTo>
                  <a:lnTo>
                    <a:pt x="246" y="216"/>
                  </a:lnTo>
                  <a:lnTo>
                    <a:pt x="246" y="216"/>
                  </a:lnTo>
                  <a:lnTo>
                    <a:pt x="250" y="228"/>
                  </a:lnTo>
                  <a:lnTo>
                    <a:pt x="258" y="230"/>
                  </a:lnTo>
                  <a:lnTo>
                    <a:pt x="260" y="230"/>
                  </a:lnTo>
                  <a:lnTo>
                    <a:pt x="260" y="230"/>
                  </a:lnTo>
                  <a:lnTo>
                    <a:pt x="260" y="230"/>
                  </a:lnTo>
                  <a:lnTo>
                    <a:pt x="262" y="232"/>
                  </a:lnTo>
                  <a:lnTo>
                    <a:pt x="262" y="236"/>
                  </a:lnTo>
                  <a:lnTo>
                    <a:pt x="252" y="246"/>
                  </a:lnTo>
                  <a:lnTo>
                    <a:pt x="252" y="246"/>
                  </a:lnTo>
                  <a:lnTo>
                    <a:pt x="248" y="250"/>
                  </a:lnTo>
                  <a:lnTo>
                    <a:pt x="246" y="248"/>
                  </a:lnTo>
                  <a:lnTo>
                    <a:pt x="242" y="246"/>
                  </a:lnTo>
                  <a:lnTo>
                    <a:pt x="238" y="246"/>
                  </a:lnTo>
                  <a:lnTo>
                    <a:pt x="238" y="246"/>
                  </a:lnTo>
                  <a:lnTo>
                    <a:pt x="236" y="246"/>
                  </a:lnTo>
                  <a:lnTo>
                    <a:pt x="232" y="242"/>
                  </a:lnTo>
                  <a:lnTo>
                    <a:pt x="220" y="228"/>
                  </a:lnTo>
                  <a:lnTo>
                    <a:pt x="202" y="206"/>
                  </a:lnTo>
                  <a:lnTo>
                    <a:pt x="202" y="206"/>
                  </a:lnTo>
                  <a:lnTo>
                    <a:pt x="190" y="192"/>
                  </a:lnTo>
                  <a:lnTo>
                    <a:pt x="180" y="182"/>
                  </a:lnTo>
                  <a:lnTo>
                    <a:pt x="180" y="182"/>
                  </a:lnTo>
                  <a:lnTo>
                    <a:pt x="178" y="178"/>
                  </a:lnTo>
                  <a:lnTo>
                    <a:pt x="168" y="170"/>
                  </a:lnTo>
                  <a:lnTo>
                    <a:pt x="156" y="162"/>
                  </a:lnTo>
                  <a:lnTo>
                    <a:pt x="156" y="162"/>
                  </a:lnTo>
                  <a:lnTo>
                    <a:pt x="150" y="160"/>
                  </a:lnTo>
                  <a:lnTo>
                    <a:pt x="142" y="160"/>
                  </a:lnTo>
                  <a:lnTo>
                    <a:pt x="136" y="156"/>
                  </a:lnTo>
                  <a:lnTo>
                    <a:pt x="136" y="156"/>
                  </a:lnTo>
                  <a:lnTo>
                    <a:pt x="122" y="156"/>
                  </a:lnTo>
                  <a:lnTo>
                    <a:pt x="116" y="156"/>
                  </a:lnTo>
                  <a:lnTo>
                    <a:pt x="110" y="160"/>
                  </a:lnTo>
                  <a:lnTo>
                    <a:pt x="110" y="160"/>
                  </a:lnTo>
                  <a:lnTo>
                    <a:pt x="106" y="152"/>
                  </a:lnTo>
                  <a:lnTo>
                    <a:pt x="102" y="150"/>
                  </a:lnTo>
                  <a:lnTo>
                    <a:pt x="102" y="150"/>
                  </a:lnTo>
                  <a:lnTo>
                    <a:pt x="88" y="160"/>
                  </a:lnTo>
                  <a:lnTo>
                    <a:pt x="88" y="160"/>
                  </a:lnTo>
                  <a:lnTo>
                    <a:pt x="82" y="160"/>
                  </a:lnTo>
                  <a:lnTo>
                    <a:pt x="76" y="156"/>
                  </a:lnTo>
                  <a:lnTo>
                    <a:pt x="72" y="152"/>
                  </a:lnTo>
                  <a:lnTo>
                    <a:pt x="72" y="152"/>
                  </a:lnTo>
                  <a:lnTo>
                    <a:pt x="70" y="150"/>
                  </a:lnTo>
                  <a:lnTo>
                    <a:pt x="68" y="148"/>
                  </a:lnTo>
                  <a:lnTo>
                    <a:pt x="60" y="144"/>
                  </a:lnTo>
                  <a:lnTo>
                    <a:pt x="58" y="138"/>
                  </a:lnTo>
                  <a:lnTo>
                    <a:pt x="58" y="138"/>
                  </a:lnTo>
                  <a:lnTo>
                    <a:pt x="42" y="176"/>
                  </a:lnTo>
                  <a:lnTo>
                    <a:pt x="42" y="176"/>
                  </a:lnTo>
                  <a:lnTo>
                    <a:pt x="36" y="166"/>
                  </a:lnTo>
                  <a:lnTo>
                    <a:pt x="32" y="160"/>
                  </a:lnTo>
                  <a:lnTo>
                    <a:pt x="28" y="160"/>
                  </a:lnTo>
                  <a:lnTo>
                    <a:pt x="28" y="160"/>
                  </a:lnTo>
                  <a:lnTo>
                    <a:pt x="22" y="162"/>
                  </a:lnTo>
                  <a:lnTo>
                    <a:pt x="20" y="166"/>
                  </a:lnTo>
                  <a:lnTo>
                    <a:pt x="18" y="166"/>
                  </a:lnTo>
                  <a:lnTo>
                    <a:pt x="18" y="166"/>
                  </a:lnTo>
                  <a:lnTo>
                    <a:pt x="10" y="166"/>
                  </a:lnTo>
                  <a:lnTo>
                    <a:pt x="6" y="166"/>
                  </a:lnTo>
                  <a:lnTo>
                    <a:pt x="2" y="168"/>
                  </a:lnTo>
                  <a:lnTo>
                    <a:pt x="2" y="168"/>
                  </a:lnTo>
                  <a:lnTo>
                    <a:pt x="0" y="128"/>
                  </a:lnTo>
                  <a:lnTo>
                    <a:pt x="0" y="12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736" name="COMOROS"/>
            <p:cNvGrpSpPr/>
            <p:nvPr/>
          </p:nvGrpSpPr>
          <p:grpSpPr>
            <a:xfrm>
              <a:off x="8202501" y="3857291"/>
              <a:ext cx="66682" cy="53047"/>
              <a:chOff x="8080202" y="4732698"/>
              <a:chExt cx="79375" cy="69850"/>
            </a:xfrm>
            <a:solidFill>
              <a:schemeClr val="bg1">
                <a:lumMod val="85000"/>
              </a:schemeClr>
            </a:solidFill>
          </p:grpSpPr>
          <p:sp>
            <p:nvSpPr>
              <p:cNvPr id="772" name="Freeform 406"/>
              <p:cNvSpPr>
                <a:spLocks/>
              </p:cNvSpPr>
              <p:nvPr/>
            </p:nvSpPr>
            <p:spPr bwMode="auto">
              <a:xfrm>
                <a:off x="8080202" y="4732698"/>
                <a:ext cx="12700" cy="38100"/>
              </a:xfrm>
              <a:custGeom>
                <a:avLst/>
                <a:gdLst>
                  <a:gd name="T0" fmla="*/ 8 w 8"/>
                  <a:gd name="T1" fmla="*/ 24 h 24"/>
                  <a:gd name="T2" fmla="*/ 8 w 8"/>
                  <a:gd name="T3" fmla="*/ 24 h 24"/>
                  <a:gd name="T4" fmla="*/ 8 w 8"/>
                  <a:gd name="T5" fmla="*/ 22 h 24"/>
                  <a:gd name="T6" fmla="*/ 8 w 8"/>
                  <a:gd name="T7" fmla="*/ 20 h 24"/>
                  <a:gd name="T8" fmla="*/ 8 w 8"/>
                  <a:gd name="T9" fmla="*/ 16 h 24"/>
                  <a:gd name="T10" fmla="*/ 8 w 8"/>
                  <a:gd name="T11" fmla="*/ 16 h 24"/>
                  <a:gd name="T12" fmla="*/ 6 w 8"/>
                  <a:gd name="T13" fmla="*/ 10 h 24"/>
                  <a:gd name="T14" fmla="*/ 6 w 8"/>
                  <a:gd name="T15" fmla="*/ 8 h 24"/>
                  <a:gd name="T16" fmla="*/ 6 w 8"/>
                  <a:gd name="T17" fmla="*/ 0 h 24"/>
                  <a:gd name="T18" fmla="*/ 6 w 8"/>
                  <a:gd name="T19" fmla="*/ 0 h 24"/>
                  <a:gd name="T20" fmla="*/ 2 w 8"/>
                  <a:gd name="T21" fmla="*/ 0 h 24"/>
                  <a:gd name="T22" fmla="*/ 2 w 8"/>
                  <a:gd name="T23" fmla="*/ 2 h 24"/>
                  <a:gd name="T24" fmla="*/ 0 w 8"/>
                  <a:gd name="T25" fmla="*/ 4 h 24"/>
                  <a:gd name="T26" fmla="*/ 0 w 8"/>
                  <a:gd name="T27" fmla="*/ 8 h 24"/>
                  <a:gd name="T28" fmla="*/ 0 w 8"/>
                  <a:gd name="T29" fmla="*/ 12 h 24"/>
                  <a:gd name="T30" fmla="*/ 0 w 8"/>
                  <a:gd name="T31" fmla="*/ 12 h 24"/>
                  <a:gd name="T32" fmla="*/ 0 w 8"/>
                  <a:gd name="T33" fmla="*/ 16 h 24"/>
                  <a:gd name="T34" fmla="*/ 2 w 8"/>
                  <a:gd name="T35" fmla="*/ 20 h 24"/>
                  <a:gd name="T36" fmla="*/ 8 w 8"/>
                  <a:gd name="T37" fmla="*/ 24 h 24"/>
                  <a:gd name="T38" fmla="*/ 8 w 8"/>
                  <a:gd name="T3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24">
                    <a:moveTo>
                      <a:pt x="8" y="24"/>
                    </a:moveTo>
                    <a:lnTo>
                      <a:pt x="8" y="24"/>
                    </a:lnTo>
                    <a:lnTo>
                      <a:pt x="8" y="22"/>
                    </a:lnTo>
                    <a:lnTo>
                      <a:pt x="8" y="20"/>
                    </a:lnTo>
                    <a:lnTo>
                      <a:pt x="8" y="16"/>
                    </a:lnTo>
                    <a:lnTo>
                      <a:pt x="8" y="16"/>
                    </a:lnTo>
                    <a:lnTo>
                      <a:pt x="6" y="10"/>
                    </a:lnTo>
                    <a:lnTo>
                      <a:pt x="6" y="8"/>
                    </a:lnTo>
                    <a:lnTo>
                      <a:pt x="6" y="0"/>
                    </a:lnTo>
                    <a:lnTo>
                      <a:pt x="6" y="0"/>
                    </a:lnTo>
                    <a:lnTo>
                      <a:pt x="2" y="0"/>
                    </a:lnTo>
                    <a:lnTo>
                      <a:pt x="2" y="2"/>
                    </a:lnTo>
                    <a:lnTo>
                      <a:pt x="0" y="4"/>
                    </a:lnTo>
                    <a:lnTo>
                      <a:pt x="0" y="8"/>
                    </a:lnTo>
                    <a:lnTo>
                      <a:pt x="0" y="12"/>
                    </a:lnTo>
                    <a:lnTo>
                      <a:pt x="0" y="12"/>
                    </a:lnTo>
                    <a:lnTo>
                      <a:pt x="0" y="16"/>
                    </a:lnTo>
                    <a:lnTo>
                      <a:pt x="2" y="20"/>
                    </a:lnTo>
                    <a:lnTo>
                      <a:pt x="8" y="24"/>
                    </a:lnTo>
                    <a:lnTo>
                      <a:pt x="8" y="2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73" name="Freeform 407"/>
              <p:cNvSpPr>
                <a:spLocks/>
              </p:cNvSpPr>
              <p:nvPr/>
            </p:nvSpPr>
            <p:spPr bwMode="auto">
              <a:xfrm>
                <a:off x="8102427" y="4793023"/>
                <a:ext cx="12700" cy="9525"/>
              </a:xfrm>
              <a:custGeom>
                <a:avLst/>
                <a:gdLst>
                  <a:gd name="T0" fmla="*/ 8 w 8"/>
                  <a:gd name="T1" fmla="*/ 6 h 6"/>
                  <a:gd name="T2" fmla="*/ 8 w 8"/>
                  <a:gd name="T3" fmla="*/ 6 h 6"/>
                  <a:gd name="T4" fmla="*/ 8 w 8"/>
                  <a:gd name="T5" fmla="*/ 4 h 6"/>
                  <a:gd name="T6" fmla="*/ 6 w 8"/>
                  <a:gd name="T7" fmla="*/ 2 h 6"/>
                  <a:gd name="T8" fmla="*/ 4 w 8"/>
                  <a:gd name="T9" fmla="*/ 2 h 6"/>
                  <a:gd name="T10" fmla="*/ 0 w 8"/>
                  <a:gd name="T11" fmla="*/ 0 h 6"/>
                  <a:gd name="T12" fmla="*/ 0 w 8"/>
                  <a:gd name="T13" fmla="*/ 0 h 6"/>
                  <a:gd name="T14" fmla="*/ 2 w 8"/>
                  <a:gd name="T15" fmla="*/ 4 h 6"/>
                  <a:gd name="T16" fmla="*/ 4 w 8"/>
                  <a:gd name="T17" fmla="*/ 6 h 6"/>
                  <a:gd name="T18" fmla="*/ 8 w 8"/>
                  <a:gd name="T19" fmla="*/ 6 h 6"/>
                  <a:gd name="T20" fmla="*/ 8 w 8"/>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6">
                    <a:moveTo>
                      <a:pt x="8" y="6"/>
                    </a:moveTo>
                    <a:lnTo>
                      <a:pt x="8" y="6"/>
                    </a:lnTo>
                    <a:lnTo>
                      <a:pt x="8" y="4"/>
                    </a:lnTo>
                    <a:lnTo>
                      <a:pt x="6" y="2"/>
                    </a:lnTo>
                    <a:lnTo>
                      <a:pt x="4" y="2"/>
                    </a:lnTo>
                    <a:lnTo>
                      <a:pt x="0" y="0"/>
                    </a:lnTo>
                    <a:lnTo>
                      <a:pt x="0" y="0"/>
                    </a:lnTo>
                    <a:lnTo>
                      <a:pt x="2" y="4"/>
                    </a:lnTo>
                    <a:lnTo>
                      <a:pt x="4" y="6"/>
                    </a:lnTo>
                    <a:lnTo>
                      <a:pt x="8" y="6"/>
                    </a:lnTo>
                    <a:lnTo>
                      <a:pt x="8" y="6"/>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74" name="Freeform 408"/>
              <p:cNvSpPr>
                <a:spLocks/>
              </p:cNvSpPr>
              <p:nvPr/>
            </p:nvSpPr>
            <p:spPr bwMode="auto">
              <a:xfrm>
                <a:off x="8140527" y="4789848"/>
                <a:ext cx="19050" cy="12700"/>
              </a:xfrm>
              <a:custGeom>
                <a:avLst/>
                <a:gdLst>
                  <a:gd name="T0" fmla="*/ 10 w 12"/>
                  <a:gd name="T1" fmla="*/ 8 h 8"/>
                  <a:gd name="T2" fmla="*/ 10 w 12"/>
                  <a:gd name="T3" fmla="*/ 8 h 8"/>
                  <a:gd name="T4" fmla="*/ 12 w 12"/>
                  <a:gd name="T5" fmla="*/ 4 h 8"/>
                  <a:gd name="T6" fmla="*/ 12 w 12"/>
                  <a:gd name="T7" fmla="*/ 2 h 8"/>
                  <a:gd name="T8" fmla="*/ 10 w 12"/>
                  <a:gd name="T9" fmla="*/ 0 h 8"/>
                  <a:gd name="T10" fmla="*/ 10 w 12"/>
                  <a:gd name="T11" fmla="*/ 0 h 8"/>
                  <a:gd name="T12" fmla="*/ 4 w 12"/>
                  <a:gd name="T13" fmla="*/ 0 h 8"/>
                  <a:gd name="T14" fmla="*/ 0 w 12"/>
                  <a:gd name="T15" fmla="*/ 0 h 8"/>
                  <a:gd name="T16" fmla="*/ 0 w 12"/>
                  <a:gd name="T17" fmla="*/ 0 h 8"/>
                  <a:gd name="T18" fmla="*/ 6 w 12"/>
                  <a:gd name="T19" fmla="*/ 4 h 8"/>
                  <a:gd name="T20" fmla="*/ 10 w 12"/>
                  <a:gd name="T21" fmla="*/ 8 h 8"/>
                  <a:gd name="T22" fmla="*/ 10 w 12"/>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8">
                    <a:moveTo>
                      <a:pt x="10" y="8"/>
                    </a:moveTo>
                    <a:lnTo>
                      <a:pt x="10" y="8"/>
                    </a:lnTo>
                    <a:lnTo>
                      <a:pt x="12" y="4"/>
                    </a:lnTo>
                    <a:lnTo>
                      <a:pt x="12" y="2"/>
                    </a:lnTo>
                    <a:lnTo>
                      <a:pt x="10" y="0"/>
                    </a:lnTo>
                    <a:lnTo>
                      <a:pt x="10" y="0"/>
                    </a:lnTo>
                    <a:lnTo>
                      <a:pt x="4" y="0"/>
                    </a:lnTo>
                    <a:lnTo>
                      <a:pt x="0" y="0"/>
                    </a:lnTo>
                    <a:lnTo>
                      <a:pt x="0" y="0"/>
                    </a:lnTo>
                    <a:lnTo>
                      <a:pt x="6" y="4"/>
                    </a:lnTo>
                    <a:lnTo>
                      <a:pt x="10" y="8"/>
                    </a:lnTo>
                    <a:lnTo>
                      <a:pt x="10" y="8"/>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737" name="Freeform 412"/>
            <p:cNvSpPr>
              <a:spLocks/>
            </p:cNvSpPr>
            <p:nvPr/>
          </p:nvSpPr>
          <p:spPr bwMode="auto">
            <a:xfrm>
              <a:off x="7418313" y="3408808"/>
              <a:ext cx="117361" cy="289344"/>
            </a:xfrm>
            <a:custGeom>
              <a:avLst/>
              <a:gdLst>
                <a:gd name="T0" fmla="*/ 8 w 88"/>
                <a:gd name="T1" fmla="*/ 38 h 240"/>
                <a:gd name="T2" fmla="*/ 10 w 88"/>
                <a:gd name="T3" fmla="*/ 36 h 240"/>
                <a:gd name="T4" fmla="*/ 8 w 88"/>
                <a:gd name="T5" fmla="*/ 50 h 240"/>
                <a:gd name="T6" fmla="*/ 6 w 88"/>
                <a:gd name="T7" fmla="*/ 68 h 240"/>
                <a:gd name="T8" fmla="*/ 6 w 88"/>
                <a:gd name="T9" fmla="*/ 78 h 240"/>
                <a:gd name="T10" fmla="*/ 14 w 88"/>
                <a:gd name="T11" fmla="*/ 100 h 240"/>
                <a:gd name="T12" fmla="*/ 14 w 88"/>
                <a:gd name="T13" fmla="*/ 106 h 240"/>
                <a:gd name="T14" fmla="*/ 8 w 88"/>
                <a:gd name="T15" fmla="*/ 116 h 240"/>
                <a:gd name="T16" fmla="*/ 8 w 88"/>
                <a:gd name="T17" fmla="*/ 120 h 240"/>
                <a:gd name="T18" fmla="*/ 24 w 88"/>
                <a:gd name="T19" fmla="*/ 152 h 240"/>
                <a:gd name="T20" fmla="*/ 28 w 88"/>
                <a:gd name="T21" fmla="*/ 162 h 240"/>
                <a:gd name="T22" fmla="*/ 40 w 88"/>
                <a:gd name="T23" fmla="*/ 172 h 240"/>
                <a:gd name="T24" fmla="*/ 48 w 88"/>
                <a:gd name="T25" fmla="*/ 182 h 240"/>
                <a:gd name="T26" fmla="*/ 50 w 88"/>
                <a:gd name="T27" fmla="*/ 196 h 240"/>
                <a:gd name="T28" fmla="*/ 60 w 88"/>
                <a:gd name="T29" fmla="*/ 208 h 240"/>
                <a:gd name="T30" fmla="*/ 64 w 88"/>
                <a:gd name="T31" fmla="*/ 220 h 240"/>
                <a:gd name="T32" fmla="*/ 60 w 88"/>
                <a:gd name="T33" fmla="*/ 226 h 240"/>
                <a:gd name="T34" fmla="*/ 60 w 88"/>
                <a:gd name="T35" fmla="*/ 228 h 240"/>
                <a:gd name="T36" fmla="*/ 64 w 88"/>
                <a:gd name="T37" fmla="*/ 228 h 240"/>
                <a:gd name="T38" fmla="*/ 64 w 88"/>
                <a:gd name="T39" fmla="*/ 236 h 240"/>
                <a:gd name="T40" fmla="*/ 68 w 88"/>
                <a:gd name="T41" fmla="*/ 230 h 240"/>
                <a:gd name="T42" fmla="*/ 78 w 88"/>
                <a:gd name="T43" fmla="*/ 238 h 240"/>
                <a:gd name="T44" fmla="*/ 86 w 88"/>
                <a:gd name="T45" fmla="*/ 240 h 240"/>
                <a:gd name="T46" fmla="*/ 88 w 88"/>
                <a:gd name="T47" fmla="*/ 236 h 240"/>
                <a:gd name="T48" fmla="*/ 86 w 88"/>
                <a:gd name="T49" fmla="*/ 226 h 240"/>
                <a:gd name="T50" fmla="*/ 78 w 88"/>
                <a:gd name="T51" fmla="*/ 216 h 240"/>
                <a:gd name="T52" fmla="*/ 66 w 88"/>
                <a:gd name="T53" fmla="*/ 190 h 240"/>
                <a:gd name="T54" fmla="*/ 64 w 88"/>
                <a:gd name="T55" fmla="*/ 168 h 240"/>
                <a:gd name="T56" fmla="*/ 50 w 88"/>
                <a:gd name="T57" fmla="*/ 146 h 240"/>
                <a:gd name="T58" fmla="*/ 46 w 88"/>
                <a:gd name="T59" fmla="*/ 140 h 240"/>
                <a:gd name="T60" fmla="*/ 40 w 88"/>
                <a:gd name="T61" fmla="*/ 140 h 240"/>
                <a:gd name="T62" fmla="*/ 38 w 88"/>
                <a:gd name="T63" fmla="*/ 140 h 240"/>
                <a:gd name="T64" fmla="*/ 28 w 88"/>
                <a:gd name="T65" fmla="*/ 128 h 240"/>
                <a:gd name="T66" fmla="*/ 36 w 88"/>
                <a:gd name="T67" fmla="*/ 118 h 240"/>
                <a:gd name="T68" fmla="*/ 38 w 88"/>
                <a:gd name="T69" fmla="*/ 116 h 240"/>
                <a:gd name="T70" fmla="*/ 36 w 88"/>
                <a:gd name="T71" fmla="*/ 100 h 240"/>
                <a:gd name="T72" fmla="*/ 34 w 88"/>
                <a:gd name="T73" fmla="*/ 96 h 240"/>
                <a:gd name="T74" fmla="*/ 34 w 88"/>
                <a:gd name="T75" fmla="*/ 94 h 240"/>
                <a:gd name="T76" fmla="*/ 34 w 88"/>
                <a:gd name="T77" fmla="*/ 78 h 240"/>
                <a:gd name="T78" fmla="*/ 26 w 88"/>
                <a:gd name="T79" fmla="*/ 74 h 240"/>
                <a:gd name="T80" fmla="*/ 26 w 88"/>
                <a:gd name="T81" fmla="*/ 64 h 240"/>
                <a:gd name="T82" fmla="*/ 26 w 88"/>
                <a:gd name="T83" fmla="*/ 50 h 240"/>
                <a:gd name="T84" fmla="*/ 20 w 88"/>
                <a:gd name="T85" fmla="*/ 38 h 240"/>
                <a:gd name="T86" fmla="*/ 14 w 88"/>
                <a:gd name="T87" fmla="*/ 18 h 240"/>
                <a:gd name="T88" fmla="*/ 10 w 88"/>
                <a:gd name="T89" fmla="*/ 6 h 240"/>
                <a:gd name="T90" fmla="*/ 8 w 88"/>
                <a:gd name="T91" fmla="*/ 6 h 240"/>
                <a:gd name="T92" fmla="*/ 6 w 88"/>
                <a:gd name="T93" fmla="*/ 14 h 240"/>
                <a:gd name="T94" fmla="*/ 8 w 88"/>
                <a:gd name="T95" fmla="*/ 36 h 240"/>
                <a:gd name="T96" fmla="*/ 0 w 88"/>
                <a:gd name="T97" fmla="*/ 46 h 240"/>
                <a:gd name="T98" fmla="*/ 6 w 88"/>
                <a:gd name="T99" fmla="*/ 46 h 240"/>
                <a:gd name="T100" fmla="*/ 8 w 88"/>
                <a:gd name="T101" fmla="*/ 3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240">
                  <a:moveTo>
                    <a:pt x="8" y="38"/>
                  </a:moveTo>
                  <a:lnTo>
                    <a:pt x="8" y="38"/>
                  </a:lnTo>
                  <a:lnTo>
                    <a:pt x="10" y="36"/>
                  </a:lnTo>
                  <a:lnTo>
                    <a:pt x="10" y="36"/>
                  </a:lnTo>
                  <a:lnTo>
                    <a:pt x="10" y="40"/>
                  </a:lnTo>
                  <a:lnTo>
                    <a:pt x="8" y="50"/>
                  </a:lnTo>
                  <a:lnTo>
                    <a:pt x="6" y="60"/>
                  </a:lnTo>
                  <a:lnTo>
                    <a:pt x="6" y="68"/>
                  </a:lnTo>
                  <a:lnTo>
                    <a:pt x="6" y="68"/>
                  </a:lnTo>
                  <a:lnTo>
                    <a:pt x="6" y="78"/>
                  </a:lnTo>
                  <a:lnTo>
                    <a:pt x="8" y="86"/>
                  </a:lnTo>
                  <a:lnTo>
                    <a:pt x="14" y="100"/>
                  </a:lnTo>
                  <a:lnTo>
                    <a:pt x="14" y="100"/>
                  </a:lnTo>
                  <a:lnTo>
                    <a:pt x="14" y="106"/>
                  </a:lnTo>
                  <a:lnTo>
                    <a:pt x="10" y="114"/>
                  </a:lnTo>
                  <a:lnTo>
                    <a:pt x="8" y="116"/>
                  </a:lnTo>
                  <a:lnTo>
                    <a:pt x="8" y="120"/>
                  </a:lnTo>
                  <a:lnTo>
                    <a:pt x="8" y="120"/>
                  </a:lnTo>
                  <a:lnTo>
                    <a:pt x="18" y="136"/>
                  </a:lnTo>
                  <a:lnTo>
                    <a:pt x="24" y="152"/>
                  </a:lnTo>
                  <a:lnTo>
                    <a:pt x="24" y="152"/>
                  </a:lnTo>
                  <a:lnTo>
                    <a:pt x="28" y="162"/>
                  </a:lnTo>
                  <a:lnTo>
                    <a:pt x="40" y="172"/>
                  </a:lnTo>
                  <a:lnTo>
                    <a:pt x="40" y="172"/>
                  </a:lnTo>
                  <a:lnTo>
                    <a:pt x="48" y="176"/>
                  </a:lnTo>
                  <a:lnTo>
                    <a:pt x="48" y="182"/>
                  </a:lnTo>
                  <a:lnTo>
                    <a:pt x="50" y="196"/>
                  </a:lnTo>
                  <a:lnTo>
                    <a:pt x="50" y="196"/>
                  </a:lnTo>
                  <a:lnTo>
                    <a:pt x="54" y="200"/>
                  </a:lnTo>
                  <a:lnTo>
                    <a:pt x="60" y="208"/>
                  </a:lnTo>
                  <a:lnTo>
                    <a:pt x="64" y="212"/>
                  </a:lnTo>
                  <a:lnTo>
                    <a:pt x="64" y="220"/>
                  </a:lnTo>
                  <a:lnTo>
                    <a:pt x="64" y="220"/>
                  </a:lnTo>
                  <a:lnTo>
                    <a:pt x="60" y="226"/>
                  </a:lnTo>
                  <a:lnTo>
                    <a:pt x="60" y="226"/>
                  </a:lnTo>
                  <a:lnTo>
                    <a:pt x="60" y="228"/>
                  </a:lnTo>
                  <a:lnTo>
                    <a:pt x="64" y="228"/>
                  </a:lnTo>
                  <a:lnTo>
                    <a:pt x="64" y="228"/>
                  </a:lnTo>
                  <a:lnTo>
                    <a:pt x="64" y="236"/>
                  </a:lnTo>
                  <a:lnTo>
                    <a:pt x="64" y="236"/>
                  </a:lnTo>
                  <a:lnTo>
                    <a:pt x="66" y="230"/>
                  </a:lnTo>
                  <a:lnTo>
                    <a:pt x="68" y="230"/>
                  </a:lnTo>
                  <a:lnTo>
                    <a:pt x="78" y="238"/>
                  </a:lnTo>
                  <a:lnTo>
                    <a:pt x="78" y="238"/>
                  </a:lnTo>
                  <a:lnTo>
                    <a:pt x="80" y="240"/>
                  </a:lnTo>
                  <a:lnTo>
                    <a:pt x="86" y="240"/>
                  </a:lnTo>
                  <a:lnTo>
                    <a:pt x="88" y="238"/>
                  </a:lnTo>
                  <a:lnTo>
                    <a:pt x="88" y="236"/>
                  </a:lnTo>
                  <a:lnTo>
                    <a:pt x="88" y="236"/>
                  </a:lnTo>
                  <a:lnTo>
                    <a:pt x="86" y="226"/>
                  </a:lnTo>
                  <a:lnTo>
                    <a:pt x="78" y="216"/>
                  </a:lnTo>
                  <a:lnTo>
                    <a:pt x="78" y="216"/>
                  </a:lnTo>
                  <a:lnTo>
                    <a:pt x="66" y="190"/>
                  </a:lnTo>
                  <a:lnTo>
                    <a:pt x="66" y="190"/>
                  </a:lnTo>
                  <a:lnTo>
                    <a:pt x="64" y="180"/>
                  </a:lnTo>
                  <a:lnTo>
                    <a:pt x="64" y="168"/>
                  </a:lnTo>
                  <a:lnTo>
                    <a:pt x="60" y="156"/>
                  </a:lnTo>
                  <a:lnTo>
                    <a:pt x="50" y="146"/>
                  </a:lnTo>
                  <a:lnTo>
                    <a:pt x="50" y="146"/>
                  </a:lnTo>
                  <a:lnTo>
                    <a:pt x="46" y="140"/>
                  </a:lnTo>
                  <a:lnTo>
                    <a:pt x="46" y="140"/>
                  </a:lnTo>
                  <a:lnTo>
                    <a:pt x="40" y="140"/>
                  </a:lnTo>
                  <a:lnTo>
                    <a:pt x="38" y="140"/>
                  </a:lnTo>
                  <a:lnTo>
                    <a:pt x="38" y="140"/>
                  </a:lnTo>
                  <a:lnTo>
                    <a:pt x="34" y="134"/>
                  </a:lnTo>
                  <a:lnTo>
                    <a:pt x="28" y="128"/>
                  </a:lnTo>
                  <a:lnTo>
                    <a:pt x="34" y="122"/>
                  </a:lnTo>
                  <a:lnTo>
                    <a:pt x="36" y="118"/>
                  </a:lnTo>
                  <a:lnTo>
                    <a:pt x="36" y="118"/>
                  </a:lnTo>
                  <a:lnTo>
                    <a:pt x="38" y="116"/>
                  </a:lnTo>
                  <a:lnTo>
                    <a:pt x="38" y="108"/>
                  </a:lnTo>
                  <a:lnTo>
                    <a:pt x="36" y="100"/>
                  </a:lnTo>
                  <a:lnTo>
                    <a:pt x="36" y="100"/>
                  </a:lnTo>
                  <a:lnTo>
                    <a:pt x="34" y="96"/>
                  </a:lnTo>
                  <a:lnTo>
                    <a:pt x="34" y="94"/>
                  </a:lnTo>
                  <a:lnTo>
                    <a:pt x="34" y="94"/>
                  </a:lnTo>
                  <a:lnTo>
                    <a:pt x="34" y="86"/>
                  </a:lnTo>
                  <a:lnTo>
                    <a:pt x="34" y="78"/>
                  </a:lnTo>
                  <a:lnTo>
                    <a:pt x="34" y="78"/>
                  </a:lnTo>
                  <a:lnTo>
                    <a:pt x="26" y="74"/>
                  </a:lnTo>
                  <a:lnTo>
                    <a:pt x="26" y="68"/>
                  </a:lnTo>
                  <a:lnTo>
                    <a:pt x="26" y="64"/>
                  </a:lnTo>
                  <a:lnTo>
                    <a:pt x="26" y="64"/>
                  </a:lnTo>
                  <a:lnTo>
                    <a:pt x="26" y="50"/>
                  </a:lnTo>
                  <a:lnTo>
                    <a:pt x="20" y="38"/>
                  </a:lnTo>
                  <a:lnTo>
                    <a:pt x="20" y="38"/>
                  </a:lnTo>
                  <a:lnTo>
                    <a:pt x="18" y="26"/>
                  </a:lnTo>
                  <a:lnTo>
                    <a:pt x="14" y="18"/>
                  </a:lnTo>
                  <a:lnTo>
                    <a:pt x="14" y="18"/>
                  </a:lnTo>
                  <a:lnTo>
                    <a:pt x="10" y="6"/>
                  </a:lnTo>
                  <a:lnTo>
                    <a:pt x="10" y="0"/>
                  </a:lnTo>
                  <a:lnTo>
                    <a:pt x="8" y="6"/>
                  </a:lnTo>
                  <a:lnTo>
                    <a:pt x="8" y="6"/>
                  </a:lnTo>
                  <a:lnTo>
                    <a:pt x="6" y="14"/>
                  </a:lnTo>
                  <a:lnTo>
                    <a:pt x="6" y="26"/>
                  </a:lnTo>
                  <a:lnTo>
                    <a:pt x="8" y="36"/>
                  </a:lnTo>
                  <a:lnTo>
                    <a:pt x="6" y="40"/>
                  </a:lnTo>
                  <a:lnTo>
                    <a:pt x="0" y="46"/>
                  </a:lnTo>
                  <a:lnTo>
                    <a:pt x="0" y="46"/>
                  </a:lnTo>
                  <a:lnTo>
                    <a:pt x="6" y="46"/>
                  </a:lnTo>
                  <a:lnTo>
                    <a:pt x="8" y="46"/>
                  </a:lnTo>
                  <a:lnTo>
                    <a:pt x="8" y="38"/>
                  </a:lnTo>
                  <a:lnTo>
                    <a:pt x="8" y="38"/>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38" name="LAKE VICTORIA"/>
            <p:cNvSpPr>
              <a:spLocks/>
            </p:cNvSpPr>
            <p:nvPr/>
          </p:nvSpPr>
          <p:spPr bwMode="auto">
            <a:xfrm>
              <a:off x="7559680" y="3211090"/>
              <a:ext cx="173375" cy="180840"/>
            </a:xfrm>
            <a:custGeom>
              <a:avLst/>
              <a:gdLst>
                <a:gd name="T0" fmla="*/ 122 w 130"/>
                <a:gd name="T1" fmla="*/ 28 h 150"/>
                <a:gd name="T2" fmla="*/ 110 w 130"/>
                <a:gd name="T3" fmla="*/ 30 h 150"/>
                <a:gd name="T4" fmla="*/ 104 w 130"/>
                <a:gd name="T5" fmla="*/ 36 h 150"/>
                <a:gd name="T6" fmla="*/ 94 w 130"/>
                <a:gd name="T7" fmla="*/ 18 h 150"/>
                <a:gd name="T8" fmla="*/ 86 w 130"/>
                <a:gd name="T9" fmla="*/ 14 h 150"/>
                <a:gd name="T10" fmla="*/ 82 w 130"/>
                <a:gd name="T11" fmla="*/ 8 h 150"/>
                <a:gd name="T12" fmla="*/ 74 w 130"/>
                <a:gd name="T13" fmla="*/ 14 h 150"/>
                <a:gd name="T14" fmla="*/ 74 w 130"/>
                <a:gd name="T15" fmla="*/ 10 h 150"/>
                <a:gd name="T16" fmla="*/ 70 w 130"/>
                <a:gd name="T17" fmla="*/ 4 h 150"/>
                <a:gd name="T18" fmla="*/ 62 w 130"/>
                <a:gd name="T19" fmla="*/ 4 h 150"/>
                <a:gd name="T20" fmla="*/ 64 w 130"/>
                <a:gd name="T21" fmla="*/ 8 h 150"/>
                <a:gd name="T22" fmla="*/ 62 w 130"/>
                <a:gd name="T23" fmla="*/ 10 h 150"/>
                <a:gd name="T24" fmla="*/ 54 w 130"/>
                <a:gd name="T25" fmla="*/ 16 h 150"/>
                <a:gd name="T26" fmla="*/ 40 w 130"/>
                <a:gd name="T27" fmla="*/ 16 h 150"/>
                <a:gd name="T28" fmla="*/ 36 w 130"/>
                <a:gd name="T29" fmla="*/ 16 h 150"/>
                <a:gd name="T30" fmla="*/ 30 w 130"/>
                <a:gd name="T31" fmla="*/ 18 h 150"/>
                <a:gd name="T32" fmla="*/ 22 w 130"/>
                <a:gd name="T33" fmla="*/ 24 h 150"/>
                <a:gd name="T34" fmla="*/ 12 w 130"/>
                <a:gd name="T35" fmla="*/ 28 h 150"/>
                <a:gd name="T36" fmla="*/ 14 w 130"/>
                <a:gd name="T37" fmla="*/ 38 h 150"/>
                <a:gd name="T38" fmla="*/ 6 w 130"/>
                <a:gd name="T39" fmla="*/ 56 h 150"/>
                <a:gd name="T40" fmla="*/ 10 w 130"/>
                <a:gd name="T41" fmla="*/ 76 h 150"/>
                <a:gd name="T42" fmla="*/ 6 w 130"/>
                <a:gd name="T43" fmla="*/ 86 h 150"/>
                <a:gd name="T44" fmla="*/ 6 w 130"/>
                <a:gd name="T45" fmla="*/ 92 h 150"/>
                <a:gd name="T46" fmla="*/ 2 w 130"/>
                <a:gd name="T47" fmla="*/ 102 h 150"/>
                <a:gd name="T48" fmla="*/ 2 w 130"/>
                <a:gd name="T49" fmla="*/ 110 h 150"/>
                <a:gd name="T50" fmla="*/ 2 w 130"/>
                <a:gd name="T51" fmla="*/ 122 h 150"/>
                <a:gd name="T52" fmla="*/ 6 w 130"/>
                <a:gd name="T53" fmla="*/ 130 h 150"/>
                <a:gd name="T54" fmla="*/ 6 w 130"/>
                <a:gd name="T55" fmla="*/ 146 h 150"/>
                <a:gd name="T56" fmla="*/ 12 w 130"/>
                <a:gd name="T57" fmla="*/ 138 h 150"/>
                <a:gd name="T58" fmla="*/ 14 w 130"/>
                <a:gd name="T59" fmla="*/ 136 h 150"/>
                <a:gd name="T60" fmla="*/ 22 w 130"/>
                <a:gd name="T61" fmla="*/ 132 h 150"/>
                <a:gd name="T62" fmla="*/ 26 w 130"/>
                <a:gd name="T63" fmla="*/ 120 h 150"/>
                <a:gd name="T64" fmla="*/ 34 w 130"/>
                <a:gd name="T65" fmla="*/ 130 h 150"/>
                <a:gd name="T66" fmla="*/ 40 w 130"/>
                <a:gd name="T67" fmla="*/ 126 h 150"/>
                <a:gd name="T68" fmla="*/ 50 w 130"/>
                <a:gd name="T69" fmla="*/ 136 h 150"/>
                <a:gd name="T70" fmla="*/ 46 w 130"/>
                <a:gd name="T71" fmla="*/ 146 h 150"/>
                <a:gd name="T72" fmla="*/ 46 w 130"/>
                <a:gd name="T73" fmla="*/ 150 h 150"/>
                <a:gd name="T74" fmla="*/ 50 w 130"/>
                <a:gd name="T75" fmla="*/ 148 h 150"/>
                <a:gd name="T76" fmla="*/ 52 w 130"/>
                <a:gd name="T77" fmla="*/ 146 h 150"/>
                <a:gd name="T78" fmla="*/ 50 w 130"/>
                <a:gd name="T79" fmla="*/ 130 h 150"/>
                <a:gd name="T80" fmla="*/ 62 w 130"/>
                <a:gd name="T81" fmla="*/ 130 h 150"/>
                <a:gd name="T82" fmla="*/ 74 w 130"/>
                <a:gd name="T83" fmla="*/ 130 h 150"/>
                <a:gd name="T84" fmla="*/ 90 w 130"/>
                <a:gd name="T85" fmla="*/ 118 h 150"/>
                <a:gd name="T86" fmla="*/ 82 w 130"/>
                <a:gd name="T87" fmla="*/ 116 h 150"/>
                <a:gd name="T88" fmla="*/ 74 w 130"/>
                <a:gd name="T89" fmla="*/ 118 h 150"/>
                <a:gd name="T90" fmla="*/ 66 w 130"/>
                <a:gd name="T91" fmla="*/ 110 h 150"/>
                <a:gd name="T92" fmla="*/ 76 w 130"/>
                <a:gd name="T93" fmla="*/ 108 h 150"/>
                <a:gd name="T94" fmla="*/ 66 w 130"/>
                <a:gd name="T95" fmla="*/ 106 h 150"/>
                <a:gd name="T96" fmla="*/ 74 w 130"/>
                <a:gd name="T97" fmla="*/ 102 h 150"/>
                <a:gd name="T98" fmla="*/ 80 w 130"/>
                <a:gd name="T99" fmla="*/ 96 h 150"/>
                <a:gd name="T100" fmla="*/ 82 w 130"/>
                <a:gd name="T101" fmla="*/ 92 h 150"/>
                <a:gd name="T102" fmla="*/ 80 w 130"/>
                <a:gd name="T103" fmla="*/ 86 h 150"/>
                <a:gd name="T104" fmla="*/ 86 w 130"/>
                <a:gd name="T105" fmla="*/ 86 h 150"/>
                <a:gd name="T106" fmla="*/ 92 w 130"/>
                <a:gd name="T107" fmla="*/ 86 h 150"/>
                <a:gd name="T108" fmla="*/ 90 w 130"/>
                <a:gd name="T109" fmla="*/ 80 h 150"/>
                <a:gd name="T110" fmla="*/ 92 w 130"/>
                <a:gd name="T111" fmla="*/ 78 h 150"/>
                <a:gd name="T112" fmla="*/ 102 w 130"/>
                <a:gd name="T113" fmla="*/ 64 h 150"/>
                <a:gd name="T114" fmla="*/ 96 w 130"/>
                <a:gd name="T115" fmla="*/ 50 h 150"/>
                <a:gd name="T116" fmla="*/ 114 w 130"/>
                <a:gd name="T117" fmla="*/ 44 h 150"/>
                <a:gd name="T118" fmla="*/ 114 w 130"/>
                <a:gd name="T119" fmla="*/ 38 h 150"/>
                <a:gd name="T120" fmla="*/ 130 w 130"/>
                <a:gd name="T121" fmla="*/ 3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50">
                  <a:moveTo>
                    <a:pt x="130" y="36"/>
                  </a:moveTo>
                  <a:lnTo>
                    <a:pt x="130" y="36"/>
                  </a:lnTo>
                  <a:lnTo>
                    <a:pt x="122" y="28"/>
                  </a:lnTo>
                  <a:lnTo>
                    <a:pt x="120" y="28"/>
                  </a:lnTo>
                  <a:lnTo>
                    <a:pt x="116" y="28"/>
                  </a:lnTo>
                  <a:lnTo>
                    <a:pt x="110" y="30"/>
                  </a:lnTo>
                  <a:lnTo>
                    <a:pt x="110" y="30"/>
                  </a:lnTo>
                  <a:lnTo>
                    <a:pt x="106" y="36"/>
                  </a:lnTo>
                  <a:lnTo>
                    <a:pt x="104" y="36"/>
                  </a:lnTo>
                  <a:lnTo>
                    <a:pt x="96" y="28"/>
                  </a:lnTo>
                  <a:lnTo>
                    <a:pt x="96" y="28"/>
                  </a:lnTo>
                  <a:lnTo>
                    <a:pt x="94" y="18"/>
                  </a:lnTo>
                  <a:lnTo>
                    <a:pt x="92" y="14"/>
                  </a:lnTo>
                  <a:lnTo>
                    <a:pt x="92" y="14"/>
                  </a:lnTo>
                  <a:lnTo>
                    <a:pt x="86" y="14"/>
                  </a:lnTo>
                  <a:lnTo>
                    <a:pt x="82" y="14"/>
                  </a:lnTo>
                  <a:lnTo>
                    <a:pt x="82" y="8"/>
                  </a:lnTo>
                  <a:lnTo>
                    <a:pt x="82" y="8"/>
                  </a:lnTo>
                  <a:lnTo>
                    <a:pt x="76" y="14"/>
                  </a:lnTo>
                  <a:lnTo>
                    <a:pt x="76" y="14"/>
                  </a:lnTo>
                  <a:lnTo>
                    <a:pt x="74" y="14"/>
                  </a:lnTo>
                  <a:lnTo>
                    <a:pt x="70" y="10"/>
                  </a:lnTo>
                  <a:lnTo>
                    <a:pt x="70" y="10"/>
                  </a:lnTo>
                  <a:lnTo>
                    <a:pt x="74" y="10"/>
                  </a:lnTo>
                  <a:lnTo>
                    <a:pt x="74" y="10"/>
                  </a:lnTo>
                  <a:lnTo>
                    <a:pt x="70" y="8"/>
                  </a:lnTo>
                  <a:lnTo>
                    <a:pt x="70" y="4"/>
                  </a:lnTo>
                  <a:lnTo>
                    <a:pt x="70" y="0"/>
                  </a:lnTo>
                  <a:lnTo>
                    <a:pt x="70" y="0"/>
                  </a:lnTo>
                  <a:lnTo>
                    <a:pt x="62" y="4"/>
                  </a:lnTo>
                  <a:lnTo>
                    <a:pt x="62" y="4"/>
                  </a:lnTo>
                  <a:lnTo>
                    <a:pt x="64" y="8"/>
                  </a:lnTo>
                  <a:lnTo>
                    <a:pt x="64" y="8"/>
                  </a:lnTo>
                  <a:lnTo>
                    <a:pt x="62" y="8"/>
                  </a:lnTo>
                  <a:lnTo>
                    <a:pt x="62" y="10"/>
                  </a:lnTo>
                  <a:lnTo>
                    <a:pt x="62" y="10"/>
                  </a:lnTo>
                  <a:lnTo>
                    <a:pt x="54" y="14"/>
                  </a:lnTo>
                  <a:lnTo>
                    <a:pt x="54" y="14"/>
                  </a:lnTo>
                  <a:lnTo>
                    <a:pt x="54" y="16"/>
                  </a:lnTo>
                  <a:lnTo>
                    <a:pt x="52" y="16"/>
                  </a:lnTo>
                  <a:lnTo>
                    <a:pt x="40" y="16"/>
                  </a:lnTo>
                  <a:lnTo>
                    <a:pt x="40" y="16"/>
                  </a:lnTo>
                  <a:lnTo>
                    <a:pt x="42" y="10"/>
                  </a:lnTo>
                  <a:lnTo>
                    <a:pt x="42" y="10"/>
                  </a:lnTo>
                  <a:lnTo>
                    <a:pt x="36" y="16"/>
                  </a:lnTo>
                  <a:lnTo>
                    <a:pt x="34" y="18"/>
                  </a:lnTo>
                  <a:lnTo>
                    <a:pt x="30" y="18"/>
                  </a:lnTo>
                  <a:lnTo>
                    <a:pt x="30" y="18"/>
                  </a:lnTo>
                  <a:lnTo>
                    <a:pt x="30" y="24"/>
                  </a:lnTo>
                  <a:lnTo>
                    <a:pt x="26" y="24"/>
                  </a:lnTo>
                  <a:lnTo>
                    <a:pt x="22" y="24"/>
                  </a:lnTo>
                  <a:lnTo>
                    <a:pt x="22" y="24"/>
                  </a:lnTo>
                  <a:lnTo>
                    <a:pt x="12" y="28"/>
                  </a:lnTo>
                  <a:lnTo>
                    <a:pt x="12" y="28"/>
                  </a:lnTo>
                  <a:lnTo>
                    <a:pt x="12" y="30"/>
                  </a:lnTo>
                  <a:lnTo>
                    <a:pt x="14" y="38"/>
                  </a:lnTo>
                  <a:lnTo>
                    <a:pt x="14" y="38"/>
                  </a:lnTo>
                  <a:lnTo>
                    <a:pt x="6" y="50"/>
                  </a:lnTo>
                  <a:lnTo>
                    <a:pt x="6" y="50"/>
                  </a:lnTo>
                  <a:lnTo>
                    <a:pt x="6" y="56"/>
                  </a:lnTo>
                  <a:lnTo>
                    <a:pt x="6" y="64"/>
                  </a:lnTo>
                  <a:lnTo>
                    <a:pt x="10" y="68"/>
                  </a:lnTo>
                  <a:lnTo>
                    <a:pt x="10" y="76"/>
                  </a:lnTo>
                  <a:lnTo>
                    <a:pt x="10" y="76"/>
                  </a:lnTo>
                  <a:lnTo>
                    <a:pt x="10" y="80"/>
                  </a:lnTo>
                  <a:lnTo>
                    <a:pt x="6" y="86"/>
                  </a:lnTo>
                  <a:lnTo>
                    <a:pt x="6" y="86"/>
                  </a:lnTo>
                  <a:lnTo>
                    <a:pt x="6" y="90"/>
                  </a:lnTo>
                  <a:lnTo>
                    <a:pt x="6" y="92"/>
                  </a:lnTo>
                  <a:lnTo>
                    <a:pt x="6" y="92"/>
                  </a:lnTo>
                  <a:lnTo>
                    <a:pt x="2" y="102"/>
                  </a:lnTo>
                  <a:lnTo>
                    <a:pt x="2" y="102"/>
                  </a:lnTo>
                  <a:lnTo>
                    <a:pt x="0" y="106"/>
                  </a:lnTo>
                  <a:lnTo>
                    <a:pt x="0" y="106"/>
                  </a:lnTo>
                  <a:lnTo>
                    <a:pt x="2" y="110"/>
                  </a:lnTo>
                  <a:lnTo>
                    <a:pt x="2" y="110"/>
                  </a:lnTo>
                  <a:lnTo>
                    <a:pt x="0" y="120"/>
                  </a:lnTo>
                  <a:lnTo>
                    <a:pt x="2" y="122"/>
                  </a:lnTo>
                  <a:lnTo>
                    <a:pt x="2" y="126"/>
                  </a:lnTo>
                  <a:lnTo>
                    <a:pt x="2" y="126"/>
                  </a:lnTo>
                  <a:lnTo>
                    <a:pt x="6" y="130"/>
                  </a:lnTo>
                  <a:lnTo>
                    <a:pt x="6" y="136"/>
                  </a:lnTo>
                  <a:lnTo>
                    <a:pt x="6" y="146"/>
                  </a:lnTo>
                  <a:lnTo>
                    <a:pt x="6" y="146"/>
                  </a:lnTo>
                  <a:lnTo>
                    <a:pt x="10" y="142"/>
                  </a:lnTo>
                  <a:lnTo>
                    <a:pt x="10" y="138"/>
                  </a:lnTo>
                  <a:lnTo>
                    <a:pt x="12" y="138"/>
                  </a:lnTo>
                  <a:lnTo>
                    <a:pt x="14" y="142"/>
                  </a:lnTo>
                  <a:lnTo>
                    <a:pt x="14" y="142"/>
                  </a:lnTo>
                  <a:lnTo>
                    <a:pt x="14" y="136"/>
                  </a:lnTo>
                  <a:lnTo>
                    <a:pt x="14" y="132"/>
                  </a:lnTo>
                  <a:lnTo>
                    <a:pt x="22" y="132"/>
                  </a:lnTo>
                  <a:lnTo>
                    <a:pt x="22" y="132"/>
                  </a:lnTo>
                  <a:lnTo>
                    <a:pt x="20" y="130"/>
                  </a:lnTo>
                  <a:lnTo>
                    <a:pt x="22" y="126"/>
                  </a:lnTo>
                  <a:lnTo>
                    <a:pt x="26" y="120"/>
                  </a:lnTo>
                  <a:lnTo>
                    <a:pt x="26" y="120"/>
                  </a:lnTo>
                  <a:lnTo>
                    <a:pt x="26" y="126"/>
                  </a:lnTo>
                  <a:lnTo>
                    <a:pt x="34" y="130"/>
                  </a:lnTo>
                  <a:lnTo>
                    <a:pt x="36" y="130"/>
                  </a:lnTo>
                  <a:lnTo>
                    <a:pt x="40" y="126"/>
                  </a:lnTo>
                  <a:lnTo>
                    <a:pt x="40" y="126"/>
                  </a:lnTo>
                  <a:lnTo>
                    <a:pt x="46" y="132"/>
                  </a:lnTo>
                  <a:lnTo>
                    <a:pt x="46" y="132"/>
                  </a:lnTo>
                  <a:lnTo>
                    <a:pt x="50" y="136"/>
                  </a:lnTo>
                  <a:lnTo>
                    <a:pt x="50" y="136"/>
                  </a:lnTo>
                  <a:lnTo>
                    <a:pt x="50" y="146"/>
                  </a:lnTo>
                  <a:lnTo>
                    <a:pt x="46" y="146"/>
                  </a:lnTo>
                  <a:lnTo>
                    <a:pt x="42" y="148"/>
                  </a:lnTo>
                  <a:lnTo>
                    <a:pt x="42" y="148"/>
                  </a:lnTo>
                  <a:lnTo>
                    <a:pt x="46" y="150"/>
                  </a:lnTo>
                  <a:lnTo>
                    <a:pt x="46" y="150"/>
                  </a:lnTo>
                  <a:lnTo>
                    <a:pt x="50" y="148"/>
                  </a:lnTo>
                  <a:lnTo>
                    <a:pt x="50" y="148"/>
                  </a:lnTo>
                  <a:lnTo>
                    <a:pt x="54" y="148"/>
                  </a:lnTo>
                  <a:lnTo>
                    <a:pt x="54" y="148"/>
                  </a:lnTo>
                  <a:lnTo>
                    <a:pt x="52" y="146"/>
                  </a:lnTo>
                  <a:lnTo>
                    <a:pt x="50" y="138"/>
                  </a:lnTo>
                  <a:lnTo>
                    <a:pt x="50" y="132"/>
                  </a:lnTo>
                  <a:lnTo>
                    <a:pt x="50" y="130"/>
                  </a:lnTo>
                  <a:lnTo>
                    <a:pt x="50" y="130"/>
                  </a:lnTo>
                  <a:lnTo>
                    <a:pt x="54" y="126"/>
                  </a:lnTo>
                  <a:lnTo>
                    <a:pt x="62" y="130"/>
                  </a:lnTo>
                  <a:lnTo>
                    <a:pt x="70" y="132"/>
                  </a:lnTo>
                  <a:lnTo>
                    <a:pt x="70" y="132"/>
                  </a:lnTo>
                  <a:lnTo>
                    <a:pt x="74" y="130"/>
                  </a:lnTo>
                  <a:lnTo>
                    <a:pt x="80" y="126"/>
                  </a:lnTo>
                  <a:lnTo>
                    <a:pt x="90" y="118"/>
                  </a:lnTo>
                  <a:lnTo>
                    <a:pt x="90" y="118"/>
                  </a:lnTo>
                  <a:lnTo>
                    <a:pt x="90" y="116"/>
                  </a:lnTo>
                  <a:lnTo>
                    <a:pt x="86" y="116"/>
                  </a:lnTo>
                  <a:lnTo>
                    <a:pt x="82" y="116"/>
                  </a:lnTo>
                  <a:lnTo>
                    <a:pt x="82" y="116"/>
                  </a:lnTo>
                  <a:lnTo>
                    <a:pt x="76" y="118"/>
                  </a:lnTo>
                  <a:lnTo>
                    <a:pt x="74" y="118"/>
                  </a:lnTo>
                  <a:lnTo>
                    <a:pt x="64" y="116"/>
                  </a:lnTo>
                  <a:lnTo>
                    <a:pt x="64" y="116"/>
                  </a:lnTo>
                  <a:lnTo>
                    <a:pt x="66" y="110"/>
                  </a:lnTo>
                  <a:lnTo>
                    <a:pt x="70" y="108"/>
                  </a:lnTo>
                  <a:lnTo>
                    <a:pt x="76" y="108"/>
                  </a:lnTo>
                  <a:lnTo>
                    <a:pt x="76" y="108"/>
                  </a:lnTo>
                  <a:lnTo>
                    <a:pt x="74" y="106"/>
                  </a:lnTo>
                  <a:lnTo>
                    <a:pt x="66" y="106"/>
                  </a:lnTo>
                  <a:lnTo>
                    <a:pt x="66" y="106"/>
                  </a:lnTo>
                  <a:lnTo>
                    <a:pt x="66" y="102"/>
                  </a:lnTo>
                  <a:lnTo>
                    <a:pt x="66" y="102"/>
                  </a:lnTo>
                  <a:lnTo>
                    <a:pt x="74" y="102"/>
                  </a:lnTo>
                  <a:lnTo>
                    <a:pt x="74" y="102"/>
                  </a:lnTo>
                  <a:lnTo>
                    <a:pt x="76" y="102"/>
                  </a:lnTo>
                  <a:lnTo>
                    <a:pt x="80" y="96"/>
                  </a:lnTo>
                  <a:lnTo>
                    <a:pt x="80" y="96"/>
                  </a:lnTo>
                  <a:lnTo>
                    <a:pt x="80" y="96"/>
                  </a:lnTo>
                  <a:lnTo>
                    <a:pt x="82" y="92"/>
                  </a:lnTo>
                  <a:lnTo>
                    <a:pt x="82" y="92"/>
                  </a:lnTo>
                  <a:lnTo>
                    <a:pt x="80" y="90"/>
                  </a:lnTo>
                  <a:lnTo>
                    <a:pt x="80" y="86"/>
                  </a:lnTo>
                  <a:lnTo>
                    <a:pt x="82" y="86"/>
                  </a:lnTo>
                  <a:lnTo>
                    <a:pt x="82" y="86"/>
                  </a:lnTo>
                  <a:lnTo>
                    <a:pt x="86" y="86"/>
                  </a:lnTo>
                  <a:lnTo>
                    <a:pt x="86" y="86"/>
                  </a:lnTo>
                  <a:lnTo>
                    <a:pt x="92" y="86"/>
                  </a:lnTo>
                  <a:lnTo>
                    <a:pt x="92" y="86"/>
                  </a:lnTo>
                  <a:lnTo>
                    <a:pt x="90" y="84"/>
                  </a:lnTo>
                  <a:lnTo>
                    <a:pt x="90" y="80"/>
                  </a:lnTo>
                  <a:lnTo>
                    <a:pt x="90" y="80"/>
                  </a:lnTo>
                  <a:lnTo>
                    <a:pt x="94" y="80"/>
                  </a:lnTo>
                  <a:lnTo>
                    <a:pt x="94" y="80"/>
                  </a:lnTo>
                  <a:lnTo>
                    <a:pt x="92" y="78"/>
                  </a:lnTo>
                  <a:lnTo>
                    <a:pt x="92" y="70"/>
                  </a:lnTo>
                  <a:lnTo>
                    <a:pt x="102" y="64"/>
                  </a:lnTo>
                  <a:lnTo>
                    <a:pt x="102" y="64"/>
                  </a:lnTo>
                  <a:lnTo>
                    <a:pt x="96" y="56"/>
                  </a:lnTo>
                  <a:lnTo>
                    <a:pt x="96" y="50"/>
                  </a:lnTo>
                  <a:lnTo>
                    <a:pt x="96" y="50"/>
                  </a:lnTo>
                  <a:lnTo>
                    <a:pt x="102" y="44"/>
                  </a:lnTo>
                  <a:lnTo>
                    <a:pt x="104" y="44"/>
                  </a:lnTo>
                  <a:lnTo>
                    <a:pt x="114" y="44"/>
                  </a:lnTo>
                  <a:lnTo>
                    <a:pt x="114" y="44"/>
                  </a:lnTo>
                  <a:lnTo>
                    <a:pt x="114" y="38"/>
                  </a:lnTo>
                  <a:lnTo>
                    <a:pt x="114" y="38"/>
                  </a:lnTo>
                  <a:lnTo>
                    <a:pt x="130" y="36"/>
                  </a:lnTo>
                  <a:lnTo>
                    <a:pt x="130" y="36"/>
                  </a:lnTo>
                  <a:lnTo>
                    <a:pt x="130" y="36"/>
                  </a:lnTo>
                  <a:lnTo>
                    <a:pt x="130" y="36"/>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39" name="L. MALAWI"/>
            <p:cNvSpPr>
              <a:spLocks/>
            </p:cNvSpPr>
            <p:nvPr/>
          </p:nvSpPr>
          <p:spPr bwMode="auto">
            <a:xfrm>
              <a:off x="7682375" y="3739143"/>
              <a:ext cx="69351" cy="260410"/>
            </a:xfrm>
            <a:custGeom>
              <a:avLst/>
              <a:gdLst>
                <a:gd name="T0" fmla="*/ 42 w 52"/>
                <a:gd name="T1" fmla="*/ 184 h 216"/>
                <a:gd name="T2" fmla="*/ 52 w 52"/>
                <a:gd name="T3" fmla="*/ 198 h 216"/>
                <a:gd name="T4" fmla="*/ 52 w 52"/>
                <a:gd name="T5" fmla="*/ 216 h 216"/>
                <a:gd name="T6" fmla="*/ 38 w 52"/>
                <a:gd name="T7" fmla="*/ 196 h 216"/>
                <a:gd name="T8" fmla="*/ 38 w 52"/>
                <a:gd name="T9" fmla="*/ 206 h 216"/>
                <a:gd name="T10" fmla="*/ 28 w 52"/>
                <a:gd name="T11" fmla="*/ 206 h 216"/>
                <a:gd name="T12" fmla="*/ 24 w 52"/>
                <a:gd name="T13" fmla="*/ 198 h 216"/>
                <a:gd name="T14" fmla="*/ 28 w 52"/>
                <a:gd name="T15" fmla="*/ 188 h 216"/>
                <a:gd name="T16" fmla="*/ 24 w 52"/>
                <a:gd name="T17" fmla="*/ 180 h 216"/>
                <a:gd name="T18" fmla="*/ 18 w 52"/>
                <a:gd name="T19" fmla="*/ 178 h 216"/>
                <a:gd name="T20" fmla="*/ 14 w 52"/>
                <a:gd name="T21" fmla="*/ 164 h 216"/>
                <a:gd name="T22" fmla="*/ 14 w 52"/>
                <a:gd name="T23" fmla="*/ 148 h 216"/>
                <a:gd name="T24" fmla="*/ 2 w 52"/>
                <a:gd name="T25" fmla="*/ 124 h 216"/>
                <a:gd name="T26" fmla="*/ 2 w 52"/>
                <a:gd name="T27" fmla="*/ 120 h 216"/>
                <a:gd name="T28" fmla="*/ 10 w 52"/>
                <a:gd name="T29" fmla="*/ 104 h 216"/>
                <a:gd name="T30" fmla="*/ 14 w 52"/>
                <a:gd name="T31" fmla="*/ 96 h 216"/>
                <a:gd name="T32" fmla="*/ 14 w 52"/>
                <a:gd name="T33" fmla="*/ 84 h 216"/>
                <a:gd name="T34" fmla="*/ 12 w 52"/>
                <a:gd name="T35" fmla="*/ 50 h 216"/>
                <a:gd name="T36" fmla="*/ 12 w 52"/>
                <a:gd name="T37" fmla="*/ 44 h 216"/>
                <a:gd name="T38" fmla="*/ 12 w 52"/>
                <a:gd name="T39" fmla="*/ 36 h 216"/>
                <a:gd name="T40" fmla="*/ 4 w 52"/>
                <a:gd name="T41" fmla="*/ 30 h 216"/>
                <a:gd name="T42" fmla="*/ 2 w 52"/>
                <a:gd name="T43" fmla="*/ 24 h 216"/>
                <a:gd name="T44" fmla="*/ 0 w 52"/>
                <a:gd name="T45" fmla="*/ 4 h 216"/>
                <a:gd name="T46" fmla="*/ 2 w 52"/>
                <a:gd name="T47" fmla="*/ 0 h 216"/>
                <a:gd name="T48" fmla="*/ 12 w 52"/>
                <a:gd name="T49" fmla="*/ 4 h 216"/>
                <a:gd name="T50" fmla="*/ 24 w 52"/>
                <a:gd name="T51" fmla="*/ 28 h 216"/>
                <a:gd name="T52" fmla="*/ 28 w 52"/>
                <a:gd name="T53" fmla="*/ 46 h 216"/>
                <a:gd name="T54" fmla="*/ 28 w 52"/>
                <a:gd name="T55" fmla="*/ 50 h 216"/>
                <a:gd name="T56" fmla="*/ 28 w 52"/>
                <a:gd name="T57" fmla="*/ 58 h 216"/>
                <a:gd name="T58" fmla="*/ 30 w 52"/>
                <a:gd name="T59" fmla="*/ 74 h 216"/>
                <a:gd name="T60" fmla="*/ 40 w 52"/>
                <a:gd name="T61" fmla="*/ 86 h 216"/>
                <a:gd name="T62" fmla="*/ 40 w 52"/>
                <a:gd name="T63" fmla="*/ 108 h 216"/>
                <a:gd name="T64" fmla="*/ 38 w 52"/>
                <a:gd name="T65" fmla="*/ 110 h 216"/>
                <a:gd name="T66" fmla="*/ 30 w 52"/>
                <a:gd name="T67" fmla="*/ 126 h 216"/>
                <a:gd name="T68" fmla="*/ 34 w 52"/>
                <a:gd name="T69" fmla="*/ 140 h 216"/>
                <a:gd name="T70" fmla="*/ 34 w 52"/>
                <a:gd name="T71" fmla="*/ 148 h 216"/>
                <a:gd name="T72" fmla="*/ 34 w 52"/>
                <a:gd name="T73" fmla="*/ 154 h 216"/>
                <a:gd name="T74" fmla="*/ 38 w 52"/>
                <a:gd name="T75" fmla="*/ 168 h 216"/>
                <a:gd name="T76" fmla="*/ 38 w 52"/>
                <a:gd name="T77" fmla="*/ 184 h 216"/>
                <a:gd name="T78" fmla="*/ 42 w 52"/>
                <a:gd name="T79" fmla="*/ 18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 h="216">
                  <a:moveTo>
                    <a:pt x="42" y="184"/>
                  </a:moveTo>
                  <a:lnTo>
                    <a:pt x="42" y="184"/>
                  </a:lnTo>
                  <a:lnTo>
                    <a:pt x="44" y="190"/>
                  </a:lnTo>
                  <a:lnTo>
                    <a:pt x="52" y="198"/>
                  </a:lnTo>
                  <a:lnTo>
                    <a:pt x="52" y="208"/>
                  </a:lnTo>
                  <a:lnTo>
                    <a:pt x="52" y="216"/>
                  </a:lnTo>
                  <a:lnTo>
                    <a:pt x="52" y="216"/>
                  </a:lnTo>
                  <a:lnTo>
                    <a:pt x="38" y="196"/>
                  </a:lnTo>
                  <a:lnTo>
                    <a:pt x="38" y="196"/>
                  </a:lnTo>
                  <a:lnTo>
                    <a:pt x="38" y="206"/>
                  </a:lnTo>
                  <a:lnTo>
                    <a:pt x="30" y="208"/>
                  </a:lnTo>
                  <a:lnTo>
                    <a:pt x="28" y="206"/>
                  </a:lnTo>
                  <a:lnTo>
                    <a:pt x="24" y="198"/>
                  </a:lnTo>
                  <a:lnTo>
                    <a:pt x="24" y="198"/>
                  </a:lnTo>
                  <a:lnTo>
                    <a:pt x="28" y="188"/>
                  </a:lnTo>
                  <a:lnTo>
                    <a:pt x="28" y="188"/>
                  </a:lnTo>
                  <a:lnTo>
                    <a:pt x="28" y="180"/>
                  </a:lnTo>
                  <a:lnTo>
                    <a:pt x="24" y="180"/>
                  </a:lnTo>
                  <a:lnTo>
                    <a:pt x="18" y="178"/>
                  </a:lnTo>
                  <a:lnTo>
                    <a:pt x="18" y="178"/>
                  </a:lnTo>
                  <a:lnTo>
                    <a:pt x="14" y="170"/>
                  </a:lnTo>
                  <a:lnTo>
                    <a:pt x="14" y="164"/>
                  </a:lnTo>
                  <a:lnTo>
                    <a:pt x="14" y="148"/>
                  </a:lnTo>
                  <a:lnTo>
                    <a:pt x="14" y="148"/>
                  </a:lnTo>
                  <a:lnTo>
                    <a:pt x="10" y="136"/>
                  </a:lnTo>
                  <a:lnTo>
                    <a:pt x="2" y="124"/>
                  </a:lnTo>
                  <a:lnTo>
                    <a:pt x="2" y="124"/>
                  </a:lnTo>
                  <a:lnTo>
                    <a:pt x="2" y="120"/>
                  </a:lnTo>
                  <a:lnTo>
                    <a:pt x="2" y="114"/>
                  </a:lnTo>
                  <a:lnTo>
                    <a:pt x="10" y="104"/>
                  </a:lnTo>
                  <a:lnTo>
                    <a:pt x="10" y="104"/>
                  </a:lnTo>
                  <a:lnTo>
                    <a:pt x="14" y="96"/>
                  </a:lnTo>
                  <a:lnTo>
                    <a:pt x="14" y="84"/>
                  </a:lnTo>
                  <a:lnTo>
                    <a:pt x="14" y="84"/>
                  </a:lnTo>
                  <a:lnTo>
                    <a:pt x="12" y="68"/>
                  </a:lnTo>
                  <a:lnTo>
                    <a:pt x="12" y="50"/>
                  </a:lnTo>
                  <a:lnTo>
                    <a:pt x="12" y="50"/>
                  </a:lnTo>
                  <a:lnTo>
                    <a:pt x="12" y="44"/>
                  </a:lnTo>
                  <a:lnTo>
                    <a:pt x="12" y="40"/>
                  </a:lnTo>
                  <a:lnTo>
                    <a:pt x="12" y="36"/>
                  </a:lnTo>
                  <a:lnTo>
                    <a:pt x="12" y="36"/>
                  </a:lnTo>
                  <a:lnTo>
                    <a:pt x="4" y="30"/>
                  </a:lnTo>
                  <a:lnTo>
                    <a:pt x="2" y="24"/>
                  </a:lnTo>
                  <a:lnTo>
                    <a:pt x="2" y="24"/>
                  </a:lnTo>
                  <a:lnTo>
                    <a:pt x="0" y="8"/>
                  </a:lnTo>
                  <a:lnTo>
                    <a:pt x="0" y="4"/>
                  </a:lnTo>
                  <a:lnTo>
                    <a:pt x="0" y="0"/>
                  </a:lnTo>
                  <a:lnTo>
                    <a:pt x="2" y="0"/>
                  </a:lnTo>
                  <a:lnTo>
                    <a:pt x="2" y="0"/>
                  </a:lnTo>
                  <a:lnTo>
                    <a:pt x="12" y="4"/>
                  </a:lnTo>
                  <a:lnTo>
                    <a:pt x="18" y="14"/>
                  </a:lnTo>
                  <a:lnTo>
                    <a:pt x="24" y="28"/>
                  </a:lnTo>
                  <a:lnTo>
                    <a:pt x="24" y="28"/>
                  </a:lnTo>
                  <a:lnTo>
                    <a:pt x="28" y="46"/>
                  </a:lnTo>
                  <a:lnTo>
                    <a:pt x="28" y="46"/>
                  </a:lnTo>
                  <a:lnTo>
                    <a:pt x="28" y="50"/>
                  </a:lnTo>
                  <a:lnTo>
                    <a:pt x="28" y="58"/>
                  </a:lnTo>
                  <a:lnTo>
                    <a:pt x="28" y="58"/>
                  </a:lnTo>
                  <a:lnTo>
                    <a:pt x="28" y="68"/>
                  </a:lnTo>
                  <a:lnTo>
                    <a:pt x="30" y="74"/>
                  </a:lnTo>
                  <a:lnTo>
                    <a:pt x="40" y="86"/>
                  </a:lnTo>
                  <a:lnTo>
                    <a:pt x="40" y="86"/>
                  </a:lnTo>
                  <a:lnTo>
                    <a:pt x="40" y="100"/>
                  </a:lnTo>
                  <a:lnTo>
                    <a:pt x="40" y="108"/>
                  </a:lnTo>
                  <a:lnTo>
                    <a:pt x="38" y="110"/>
                  </a:lnTo>
                  <a:lnTo>
                    <a:pt x="38" y="110"/>
                  </a:lnTo>
                  <a:lnTo>
                    <a:pt x="30" y="120"/>
                  </a:lnTo>
                  <a:lnTo>
                    <a:pt x="30" y="126"/>
                  </a:lnTo>
                  <a:lnTo>
                    <a:pt x="34" y="130"/>
                  </a:lnTo>
                  <a:lnTo>
                    <a:pt x="34" y="140"/>
                  </a:lnTo>
                  <a:lnTo>
                    <a:pt x="34" y="140"/>
                  </a:lnTo>
                  <a:lnTo>
                    <a:pt x="34" y="148"/>
                  </a:lnTo>
                  <a:lnTo>
                    <a:pt x="34" y="154"/>
                  </a:lnTo>
                  <a:lnTo>
                    <a:pt x="34" y="154"/>
                  </a:lnTo>
                  <a:lnTo>
                    <a:pt x="38" y="168"/>
                  </a:lnTo>
                  <a:lnTo>
                    <a:pt x="38" y="168"/>
                  </a:lnTo>
                  <a:lnTo>
                    <a:pt x="38" y="178"/>
                  </a:lnTo>
                  <a:lnTo>
                    <a:pt x="38" y="184"/>
                  </a:lnTo>
                  <a:lnTo>
                    <a:pt x="42" y="184"/>
                  </a:lnTo>
                  <a:lnTo>
                    <a:pt x="42" y="184"/>
                  </a:lnTo>
                  <a:close/>
                </a:path>
              </a:pathLst>
            </a:custGeom>
            <a:solidFill>
              <a:schemeClr val="bg1">
                <a:lumMod val="85000"/>
              </a:schemeClr>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40" name="MALI"/>
            <p:cNvSpPr>
              <a:spLocks/>
            </p:cNvSpPr>
            <p:nvPr/>
          </p:nvSpPr>
          <p:spPr bwMode="auto">
            <a:xfrm>
              <a:off x="5223115" y="1899396"/>
              <a:ext cx="880213" cy="805341"/>
            </a:xfrm>
            <a:custGeom>
              <a:avLst/>
              <a:gdLst>
                <a:gd name="T0" fmla="*/ 16 w 660"/>
                <a:gd name="T1" fmla="*/ 456 h 668"/>
                <a:gd name="T2" fmla="*/ 26 w 660"/>
                <a:gd name="T3" fmla="*/ 426 h 668"/>
                <a:gd name="T4" fmla="*/ 64 w 660"/>
                <a:gd name="T5" fmla="*/ 434 h 668"/>
                <a:gd name="T6" fmla="*/ 110 w 660"/>
                <a:gd name="T7" fmla="*/ 432 h 668"/>
                <a:gd name="T8" fmla="*/ 134 w 660"/>
                <a:gd name="T9" fmla="*/ 432 h 668"/>
                <a:gd name="T10" fmla="*/ 266 w 660"/>
                <a:gd name="T11" fmla="*/ 432 h 668"/>
                <a:gd name="T12" fmla="*/ 274 w 660"/>
                <a:gd name="T13" fmla="*/ 402 h 668"/>
                <a:gd name="T14" fmla="*/ 264 w 660"/>
                <a:gd name="T15" fmla="*/ 366 h 668"/>
                <a:gd name="T16" fmla="*/ 272 w 660"/>
                <a:gd name="T17" fmla="*/ 4 h 668"/>
                <a:gd name="T18" fmla="*/ 374 w 660"/>
                <a:gd name="T19" fmla="*/ 58 h 668"/>
                <a:gd name="T20" fmla="*/ 536 w 660"/>
                <a:gd name="T21" fmla="*/ 180 h 668"/>
                <a:gd name="T22" fmla="*/ 540 w 660"/>
                <a:gd name="T23" fmla="*/ 198 h 668"/>
                <a:gd name="T24" fmla="*/ 560 w 660"/>
                <a:gd name="T25" fmla="*/ 214 h 668"/>
                <a:gd name="T26" fmla="*/ 578 w 660"/>
                <a:gd name="T27" fmla="*/ 218 h 668"/>
                <a:gd name="T28" fmla="*/ 602 w 660"/>
                <a:gd name="T29" fmla="*/ 230 h 668"/>
                <a:gd name="T30" fmla="*/ 618 w 660"/>
                <a:gd name="T31" fmla="*/ 258 h 668"/>
                <a:gd name="T32" fmla="*/ 640 w 660"/>
                <a:gd name="T33" fmla="*/ 272 h 668"/>
                <a:gd name="T34" fmla="*/ 658 w 660"/>
                <a:gd name="T35" fmla="*/ 364 h 668"/>
                <a:gd name="T36" fmla="*/ 648 w 660"/>
                <a:gd name="T37" fmla="*/ 402 h 668"/>
                <a:gd name="T38" fmla="*/ 632 w 660"/>
                <a:gd name="T39" fmla="*/ 428 h 668"/>
                <a:gd name="T40" fmla="*/ 608 w 660"/>
                <a:gd name="T41" fmla="*/ 434 h 668"/>
                <a:gd name="T42" fmla="*/ 548 w 660"/>
                <a:gd name="T43" fmla="*/ 442 h 668"/>
                <a:gd name="T44" fmla="*/ 516 w 660"/>
                <a:gd name="T45" fmla="*/ 454 h 668"/>
                <a:gd name="T46" fmla="*/ 498 w 660"/>
                <a:gd name="T47" fmla="*/ 456 h 668"/>
                <a:gd name="T48" fmla="*/ 466 w 660"/>
                <a:gd name="T49" fmla="*/ 452 h 668"/>
                <a:gd name="T50" fmla="*/ 414 w 660"/>
                <a:gd name="T51" fmla="*/ 478 h 668"/>
                <a:gd name="T52" fmla="*/ 394 w 660"/>
                <a:gd name="T53" fmla="*/ 486 h 668"/>
                <a:gd name="T54" fmla="*/ 376 w 660"/>
                <a:gd name="T55" fmla="*/ 502 h 668"/>
                <a:gd name="T56" fmla="*/ 358 w 660"/>
                <a:gd name="T57" fmla="*/ 512 h 668"/>
                <a:gd name="T58" fmla="*/ 352 w 660"/>
                <a:gd name="T59" fmla="*/ 534 h 668"/>
                <a:gd name="T60" fmla="*/ 322 w 660"/>
                <a:gd name="T61" fmla="*/ 528 h 668"/>
                <a:gd name="T62" fmla="*/ 322 w 660"/>
                <a:gd name="T63" fmla="*/ 550 h 668"/>
                <a:gd name="T64" fmla="*/ 308 w 660"/>
                <a:gd name="T65" fmla="*/ 576 h 668"/>
                <a:gd name="T66" fmla="*/ 282 w 660"/>
                <a:gd name="T67" fmla="*/ 590 h 668"/>
                <a:gd name="T68" fmla="*/ 278 w 660"/>
                <a:gd name="T69" fmla="*/ 604 h 668"/>
                <a:gd name="T70" fmla="*/ 272 w 660"/>
                <a:gd name="T71" fmla="*/ 628 h 668"/>
                <a:gd name="T72" fmla="*/ 264 w 660"/>
                <a:gd name="T73" fmla="*/ 656 h 668"/>
                <a:gd name="T74" fmla="*/ 246 w 660"/>
                <a:gd name="T75" fmla="*/ 662 h 668"/>
                <a:gd name="T76" fmla="*/ 242 w 660"/>
                <a:gd name="T77" fmla="*/ 640 h 668"/>
                <a:gd name="T78" fmla="*/ 224 w 660"/>
                <a:gd name="T79" fmla="*/ 642 h 668"/>
                <a:gd name="T80" fmla="*/ 212 w 660"/>
                <a:gd name="T81" fmla="*/ 660 h 668"/>
                <a:gd name="T82" fmla="*/ 192 w 660"/>
                <a:gd name="T83" fmla="*/ 656 h 668"/>
                <a:gd name="T84" fmla="*/ 176 w 660"/>
                <a:gd name="T85" fmla="*/ 662 h 668"/>
                <a:gd name="T86" fmla="*/ 160 w 660"/>
                <a:gd name="T87" fmla="*/ 646 h 668"/>
                <a:gd name="T88" fmla="*/ 152 w 660"/>
                <a:gd name="T89" fmla="*/ 628 h 668"/>
                <a:gd name="T90" fmla="*/ 156 w 660"/>
                <a:gd name="T91" fmla="*/ 616 h 668"/>
                <a:gd name="T92" fmla="*/ 140 w 660"/>
                <a:gd name="T93" fmla="*/ 600 h 668"/>
                <a:gd name="T94" fmla="*/ 134 w 660"/>
                <a:gd name="T95" fmla="*/ 578 h 668"/>
                <a:gd name="T96" fmla="*/ 116 w 660"/>
                <a:gd name="T97" fmla="*/ 564 h 668"/>
                <a:gd name="T98" fmla="*/ 116 w 660"/>
                <a:gd name="T99" fmla="*/ 574 h 668"/>
                <a:gd name="T100" fmla="*/ 90 w 660"/>
                <a:gd name="T101" fmla="*/ 578 h 668"/>
                <a:gd name="T102" fmla="*/ 62 w 660"/>
                <a:gd name="T103" fmla="*/ 580 h 668"/>
                <a:gd name="T104" fmla="*/ 32 w 660"/>
                <a:gd name="T105" fmla="*/ 580 h 668"/>
                <a:gd name="T106" fmla="*/ 32 w 660"/>
                <a:gd name="T107" fmla="*/ 560 h 668"/>
                <a:gd name="T108" fmla="*/ 26 w 660"/>
                <a:gd name="T109" fmla="*/ 528 h 668"/>
                <a:gd name="T110" fmla="*/ 10 w 660"/>
                <a:gd name="T111" fmla="*/ 514 h 668"/>
                <a:gd name="T112" fmla="*/ 4 w 660"/>
                <a:gd name="T113" fmla="*/ 482 h 668"/>
                <a:gd name="T114" fmla="*/ 0 w 660"/>
                <a:gd name="T115" fmla="*/ 462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0" h="668">
                  <a:moveTo>
                    <a:pt x="0" y="462"/>
                  </a:moveTo>
                  <a:lnTo>
                    <a:pt x="0" y="462"/>
                  </a:lnTo>
                  <a:lnTo>
                    <a:pt x="10" y="462"/>
                  </a:lnTo>
                  <a:lnTo>
                    <a:pt x="12" y="462"/>
                  </a:lnTo>
                  <a:lnTo>
                    <a:pt x="16" y="456"/>
                  </a:lnTo>
                  <a:lnTo>
                    <a:pt x="16" y="456"/>
                  </a:lnTo>
                  <a:lnTo>
                    <a:pt x="16" y="454"/>
                  </a:lnTo>
                  <a:lnTo>
                    <a:pt x="22" y="444"/>
                  </a:lnTo>
                  <a:lnTo>
                    <a:pt x="22" y="432"/>
                  </a:lnTo>
                  <a:lnTo>
                    <a:pt x="22" y="432"/>
                  </a:lnTo>
                  <a:lnTo>
                    <a:pt x="24" y="426"/>
                  </a:lnTo>
                  <a:lnTo>
                    <a:pt x="26" y="426"/>
                  </a:lnTo>
                  <a:lnTo>
                    <a:pt x="40" y="432"/>
                  </a:lnTo>
                  <a:lnTo>
                    <a:pt x="50" y="442"/>
                  </a:lnTo>
                  <a:lnTo>
                    <a:pt x="54" y="446"/>
                  </a:lnTo>
                  <a:lnTo>
                    <a:pt x="54" y="446"/>
                  </a:lnTo>
                  <a:lnTo>
                    <a:pt x="56" y="442"/>
                  </a:lnTo>
                  <a:lnTo>
                    <a:pt x="64" y="434"/>
                  </a:lnTo>
                  <a:lnTo>
                    <a:pt x="72" y="432"/>
                  </a:lnTo>
                  <a:lnTo>
                    <a:pt x="82" y="434"/>
                  </a:lnTo>
                  <a:lnTo>
                    <a:pt x="82" y="434"/>
                  </a:lnTo>
                  <a:lnTo>
                    <a:pt x="92" y="434"/>
                  </a:lnTo>
                  <a:lnTo>
                    <a:pt x="102" y="434"/>
                  </a:lnTo>
                  <a:lnTo>
                    <a:pt x="110" y="432"/>
                  </a:lnTo>
                  <a:lnTo>
                    <a:pt x="112" y="428"/>
                  </a:lnTo>
                  <a:lnTo>
                    <a:pt x="112" y="422"/>
                  </a:lnTo>
                  <a:lnTo>
                    <a:pt x="112" y="422"/>
                  </a:lnTo>
                  <a:lnTo>
                    <a:pt x="116" y="428"/>
                  </a:lnTo>
                  <a:lnTo>
                    <a:pt x="122" y="432"/>
                  </a:lnTo>
                  <a:lnTo>
                    <a:pt x="134" y="432"/>
                  </a:lnTo>
                  <a:lnTo>
                    <a:pt x="160" y="432"/>
                  </a:lnTo>
                  <a:lnTo>
                    <a:pt x="160" y="432"/>
                  </a:lnTo>
                  <a:lnTo>
                    <a:pt x="200" y="428"/>
                  </a:lnTo>
                  <a:lnTo>
                    <a:pt x="238" y="428"/>
                  </a:lnTo>
                  <a:lnTo>
                    <a:pt x="238" y="428"/>
                  </a:lnTo>
                  <a:lnTo>
                    <a:pt x="266" y="432"/>
                  </a:lnTo>
                  <a:lnTo>
                    <a:pt x="266" y="432"/>
                  </a:lnTo>
                  <a:lnTo>
                    <a:pt x="272" y="428"/>
                  </a:lnTo>
                  <a:lnTo>
                    <a:pt x="272" y="426"/>
                  </a:lnTo>
                  <a:lnTo>
                    <a:pt x="272" y="414"/>
                  </a:lnTo>
                  <a:lnTo>
                    <a:pt x="272" y="414"/>
                  </a:lnTo>
                  <a:lnTo>
                    <a:pt x="274" y="402"/>
                  </a:lnTo>
                  <a:lnTo>
                    <a:pt x="274" y="394"/>
                  </a:lnTo>
                  <a:lnTo>
                    <a:pt x="272" y="392"/>
                  </a:lnTo>
                  <a:lnTo>
                    <a:pt x="272" y="392"/>
                  </a:lnTo>
                  <a:lnTo>
                    <a:pt x="268" y="386"/>
                  </a:lnTo>
                  <a:lnTo>
                    <a:pt x="266" y="380"/>
                  </a:lnTo>
                  <a:lnTo>
                    <a:pt x="264" y="366"/>
                  </a:lnTo>
                  <a:lnTo>
                    <a:pt x="264" y="366"/>
                  </a:lnTo>
                  <a:lnTo>
                    <a:pt x="246" y="188"/>
                  </a:lnTo>
                  <a:lnTo>
                    <a:pt x="238" y="96"/>
                  </a:lnTo>
                  <a:lnTo>
                    <a:pt x="226" y="4"/>
                  </a:lnTo>
                  <a:lnTo>
                    <a:pt x="226" y="4"/>
                  </a:lnTo>
                  <a:lnTo>
                    <a:pt x="272" y="4"/>
                  </a:lnTo>
                  <a:lnTo>
                    <a:pt x="272" y="4"/>
                  </a:lnTo>
                  <a:lnTo>
                    <a:pt x="286" y="0"/>
                  </a:lnTo>
                  <a:lnTo>
                    <a:pt x="296" y="4"/>
                  </a:lnTo>
                  <a:lnTo>
                    <a:pt x="304" y="8"/>
                  </a:lnTo>
                  <a:lnTo>
                    <a:pt x="304" y="8"/>
                  </a:lnTo>
                  <a:lnTo>
                    <a:pt x="374" y="58"/>
                  </a:lnTo>
                  <a:lnTo>
                    <a:pt x="374" y="58"/>
                  </a:lnTo>
                  <a:lnTo>
                    <a:pt x="446" y="112"/>
                  </a:lnTo>
                  <a:lnTo>
                    <a:pt x="520" y="170"/>
                  </a:lnTo>
                  <a:lnTo>
                    <a:pt x="520" y="170"/>
                  </a:lnTo>
                  <a:lnTo>
                    <a:pt x="534" y="178"/>
                  </a:lnTo>
                  <a:lnTo>
                    <a:pt x="536" y="180"/>
                  </a:lnTo>
                  <a:lnTo>
                    <a:pt x="536" y="188"/>
                  </a:lnTo>
                  <a:lnTo>
                    <a:pt x="536" y="188"/>
                  </a:lnTo>
                  <a:lnTo>
                    <a:pt x="536" y="192"/>
                  </a:lnTo>
                  <a:lnTo>
                    <a:pt x="538" y="198"/>
                  </a:lnTo>
                  <a:lnTo>
                    <a:pt x="540" y="198"/>
                  </a:lnTo>
                  <a:lnTo>
                    <a:pt x="540" y="198"/>
                  </a:lnTo>
                  <a:lnTo>
                    <a:pt x="548" y="200"/>
                  </a:lnTo>
                  <a:lnTo>
                    <a:pt x="550" y="202"/>
                  </a:lnTo>
                  <a:lnTo>
                    <a:pt x="550" y="202"/>
                  </a:lnTo>
                  <a:lnTo>
                    <a:pt x="556" y="210"/>
                  </a:lnTo>
                  <a:lnTo>
                    <a:pt x="560" y="214"/>
                  </a:lnTo>
                  <a:lnTo>
                    <a:pt x="560" y="214"/>
                  </a:lnTo>
                  <a:lnTo>
                    <a:pt x="566" y="218"/>
                  </a:lnTo>
                  <a:lnTo>
                    <a:pt x="574" y="218"/>
                  </a:lnTo>
                  <a:lnTo>
                    <a:pt x="574" y="218"/>
                  </a:lnTo>
                  <a:lnTo>
                    <a:pt x="576" y="218"/>
                  </a:lnTo>
                  <a:lnTo>
                    <a:pt x="576" y="218"/>
                  </a:lnTo>
                  <a:lnTo>
                    <a:pt x="578" y="218"/>
                  </a:lnTo>
                  <a:lnTo>
                    <a:pt x="580" y="218"/>
                  </a:lnTo>
                  <a:lnTo>
                    <a:pt x="580" y="218"/>
                  </a:lnTo>
                  <a:lnTo>
                    <a:pt x="584" y="224"/>
                  </a:lnTo>
                  <a:lnTo>
                    <a:pt x="590" y="228"/>
                  </a:lnTo>
                  <a:lnTo>
                    <a:pt x="590" y="228"/>
                  </a:lnTo>
                  <a:lnTo>
                    <a:pt x="602" y="230"/>
                  </a:lnTo>
                  <a:lnTo>
                    <a:pt x="616" y="232"/>
                  </a:lnTo>
                  <a:lnTo>
                    <a:pt x="616" y="232"/>
                  </a:lnTo>
                  <a:lnTo>
                    <a:pt x="618" y="240"/>
                  </a:lnTo>
                  <a:lnTo>
                    <a:pt x="618" y="244"/>
                  </a:lnTo>
                  <a:lnTo>
                    <a:pt x="618" y="258"/>
                  </a:lnTo>
                  <a:lnTo>
                    <a:pt x="618" y="258"/>
                  </a:lnTo>
                  <a:lnTo>
                    <a:pt x="616" y="268"/>
                  </a:lnTo>
                  <a:lnTo>
                    <a:pt x="618" y="272"/>
                  </a:lnTo>
                  <a:lnTo>
                    <a:pt x="620" y="272"/>
                  </a:lnTo>
                  <a:lnTo>
                    <a:pt x="620" y="272"/>
                  </a:lnTo>
                  <a:lnTo>
                    <a:pt x="630" y="272"/>
                  </a:lnTo>
                  <a:lnTo>
                    <a:pt x="640" y="272"/>
                  </a:lnTo>
                  <a:lnTo>
                    <a:pt x="658" y="268"/>
                  </a:lnTo>
                  <a:lnTo>
                    <a:pt x="658" y="268"/>
                  </a:lnTo>
                  <a:lnTo>
                    <a:pt x="658" y="292"/>
                  </a:lnTo>
                  <a:lnTo>
                    <a:pt x="660" y="314"/>
                  </a:lnTo>
                  <a:lnTo>
                    <a:pt x="660" y="340"/>
                  </a:lnTo>
                  <a:lnTo>
                    <a:pt x="658" y="364"/>
                  </a:lnTo>
                  <a:lnTo>
                    <a:pt x="658" y="364"/>
                  </a:lnTo>
                  <a:lnTo>
                    <a:pt x="658" y="376"/>
                  </a:lnTo>
                  <a:lnTo>
                    <a:pt x="658" y="386"/>
                  </a:lnTo>
                  <a:lnTo>
                    <a:pt x="658" y="386"/>
                  </a:lnTo>
                  <a:lnTo>
                    <a:pt x="656" y="394"/>
                  </a:lnTo>
                  <a:lnTo>
                    <a:pt x="648" y="402"/>
                  </a:lnTo>
                  <a:lnTo>
                    <a:pt x="648" y="402"/>
                  </a:lnTo>
                  <a:lnTo>
                    <a:pt x="646" y="418"/>
                  </a:lnTo>
                  <a:lnTo>
                    <a:pt x="646" y="418"/>
                  </a:lnTo>
                  <a:lnTo>
                    <a:pt x="640" y="426"/>
                  </a:lnTo>
                  <a:lnTo>
                    <a:pt x="632" y="428"/>
                  </a:lnTo>
                  <a:lnTo>
                    <a:pt x="632" y="428"/>
                  </a:lnTo>
                  <a:lnTo>
                    <a:pt x="630" y="434"/>
                  </a:lnTo>
                  <a:lnTo>
                    <a:pt x="630" y="434"/>
                  </a:lnTo>
                  <a:lnTo>
                    <a:pt x="628" y="434"/>
                  </a:lnTo>
                  <a:lnTo>
                    <a:pt x="628" y="434"/>
                  </a:lnTo>
                  <a:lnTo>
                    <a:pt x="618" y="434"/>
                  </a:lnTo>
                  <a:lnTo>
                    <a:pt x="608" y="434"/>
                  </a:lnTo>
                  <a:lnTo>
                    <a:pt x="608" y="434"/>
                  </a:lnTo>
                  <a:lnTo>
                    <a:pt x="602" y="438"/>
                  </a:lnTo>
                  <a:lnTo>
                    <a:pt x="590" y="438"/>
                  </a:lnTo>
                  <a:lnTo>
                    <a:pt x="568" y="438"/>
                  </a:lnTo>
                  <a:lnTo>
                    <a:pt x="568" y="438"/>
                  </a:lnTo>
                  <a:lnTo>
                    <a:pt x="548" y="442"/>
                  </a:lnTo>
                  <a:lnTo>
                    <a:pt x="538" y="444"/>
                  </a:lnTo>
                  <a:lnTo>
                    <a:pt x="534" y="452"/>
                  </a:lnTo>
                  <a:lnTo>
                    <a:pt x="534" y="452"/>
                  </a:lnTo>
                  <a:lnTo>
                    <a:pt x="524" y="454"/>
                  </a:lnTo>
                  <a:lnTo>
                    <a:pt x="516" y="454"/>
                  </a:lnTo>
                  <a:lnTo>
                    <a:pt x="516" y="454"/>
                  </a:lnTo>
                  <a:lnTo>
                    <a:pt x="508" y="454"/>
                  </a:lnTo>
                  <a:lnTo>
                    <a:pt x="508" y="454"/>
                  </a:lnTo>
                  <a:lnTo>
                    <a:pt x="500" y="454"/>
                  </a:lnTo>
                  <a:lnTo>
                    <a:pt x="498" y="454"/>
                  </a:lnTo>
                  <a:lnTo>
                    <a:pt x="498" y="456"/>
                  </a:lnTo>
                  <a:lnTo>
                    <a:pt x="498" y="456"/>
                  </a:lnTo>
                  <a:lnTo>
                    <a:pt x="486" y="452"/>
                  </a:lnTo>
                  <a:lnTo>
                    <a:pt x="486" y="452"/>
                  </a:lnTo>
                  <a:lnTo>
                    <a:pt x="480" y="452"/>
                  </a:lnTo>
                  <a:lnTo>
                    <a:pt x="474" y="452"/>
                  </a:lnTo>
                  <a:lnTo>
                    <a:pt x="474" y="452"/>
                  </a:lnTo>
                  <a:lnTo>
                    <a:pt x="466" y="452"/>
                  </a:lnTo>
                  <a:lnTo>
                    <a:pt x="460" y="452"/>
                  </a:lnTo>
                  <a:lnTo>
                    <a:pt x="456" y="454"/>
                  </a:lnTo>
                  <a:lnTo>
                    <a:pt x="456" y="454"/>
                  </a:lnTo>
                  <a:lnTo>
                    <a:pt x="434" y="466"/>
                  </a:lnTo>
                  <a:lnTo>
                    <a:pt x="414" y="478"/>
                  </a:lnTo>
                  <a:lnTo>
                    <a:pt x="414" y="478"/>
                  </a:lnTo>
                  <a:lnTo>
                    <a:pt x="408" y="482"/>
                  </a:lnTo>
                  <a:lnTo>
                    <a:pt x="408" y="486"/>
                  </a:lnTo>
                  <a:lnTo>
                    <a:pt x="406" y="488"/>
                  </a:lnTo>
                  <a:lnTo>
                    <a:pt x="404" y="488"/>
                  </a:lnTo>
                  <a:lnTo>
                    <a:pt x="404" y="488"/>
                  </a:lnTo>
                  <a:lnTo>
                    <a:pt x="394" y="486"/>
                  </a:lnTo>
                  <a:lnTo>
                    <a:pt x="388" y="484"/>
                  </a:lnTo>
                  <a:lnTo>
                    <a:pt x="386" y="486"/>
                  </a:lnTo>
                  <a:lnTo>
                    <a:pt x="386" y="486"/>
                  </a:lnTo>
                  <a:lnTo>
                    <a:pt x="378" y="494"/>
                  </a:lnTo>
                  <a:lnTo>
                    <a:pt x="376" y="502"/>
                  </a:lnTo>
                  <a:lnTo>
                    <a:pt x="376" y="502"/>
                  </a:lnTo>
                  <a:lnTo>
                    <a:pt x="374" y="512"/>
                  </a:lnTo>
                  <a:lnTo>
                    <a:pt x="374" y="512"/>
                  </a:lnTo>
                  <a:lnTo>
                    <a:pt x="372" y="512"/>
                  </a:lnTo>
                  <a:lnTo>
                    <a:pt x="366" y="512"/>
                  </a:lnTo>
                  <a:lnTo>
                    <a:pt x="358" y="512"/>
                  </a:lnTo>
                  <a:lnTo>
                    <a:pt x="358" y="512"/>
                  </a:lnTo>
                  <a:lnTo>
                    <a:pt x="362" y="522"/>
                  </a:lnTo>
                  <a:lnTo>
                    <a:pt x="362" y="528"/>
                  </a:lnTo>
                  <a:lnTo>
                    <a:pt x="362" y="528"/>
                  </a:lnTo>
                  <a:lnTo>
                    <a:pt x="354" y="528"/>
                  </a:lnTo>
                  <a:lnTo>
                    <a:pt x="352" y="528"/>
                  </a:lnTo>
                  <a:lnTo>
                    <a:pt x="352" y="534"/>
                  </a:lnTo>
                  <a:lnTo>
                    <a:pt x="352" y="534"/>
                  </a:lnTo>
                  <a:lnTo>
                    <a:pt x="338" y="528"/>
                  </a:lnTo>
                  <a:lnTo>
                    <a:pt x="334" y="524"/>
                  </a:lnTo>
                  <a:lnTo>
                    <a:pt x="332" y="518"/>
                  </a:lnTo>
                  <a:lnTo>
                    <a:pt x="332" y="518"/>
                  </a:lnTo>
                  <a:lnTo>
                    <a:pt x="322" y="528"/>
                  </a:lnTo>
                  <a:lnTo>
                    <a:pt x="318" y="536"/>
                  </a:lnTo>
                  <a:lnTo>
                    <a:pt x="318" y="538"/>
                  </a:lnTo>
                  <a:lnTo>
                    <a:pt x="318" y="538"/>
                  </a:lnTo>
                  <a:lnTo>
                    <a:pt x="322" y="546"/>
                  </a:lnTo>
                  <a:lnTo>
                    <a:pt x="322" y="550"/>
                  </a:lnTo>
                  <a:lnTo>
                    <a:pt x="322" y="550"/>
                  </a:lnTo>
                  <a:lnTo>
                    <a:pt x="314" y="550"/>
                  </a:lnTo>
                  <a:lnTo>
                    <a:pt x="312" y="550"/>
                  </a:lnTo>
                  <a:lnTo>
                    <a:pt x="312" y="554"/>
                  </a:lnTo>
                  <a:lnTo>
                    <a:pt x="312" y="554"/>
                  </a:lnTo>
                  <a:lnTo>
                    <a:pt x="312" y="568"/>
                  </a:lnTo>
                  <a:lnTo>
                    <a:pt x="308" y="576"/>
                  </a:lnTo>
                  <a:lnTo>
                    <a:pt x="304" y="580"/>
                  </a:lnTo>
                  <a:lnTo>
                    <a:pt x="304" y="580"/>
                  </a:lnTo>
                  <a:lnTo>
                    <a:pt x="296" y="586"/>
                  </a:lnTo>
                  <a:lnTo>
                    <a:pt x="286" y="588"/>
                  </a:lnTo>
                  <a:lnTo>
                    <a:pt x="286" y="588"/>
                  </a:lnTo>
                  <a:lnTo>
                    <a:pt x="282" y="590"/>
                  </a:lnTo>
                  <a:lnTo>
                    <a:pt x="274" y="594"/>
                  </a:lnTo>
                  <a:lnTo>
                    <a:pt x="274" y="594"/>
                  </a:lnTo>
                  <a:lnTo>
                    <a:pt x="278" y="594"/>
                  </a:lnTo>
                  <a:lnTo>
                    <a:pt x="278" y="596"/>
                  </a:lnTo>
                  <a:lnTo>
                    <a:pt x="278" y="600"/>
                  </a:lnTo>
                  <a:lnTo>
                    <a:pt x="278" y="604"/>
                  </a:lnTo>
                  <a:lnTo>
                    <a:pt x="278" y="604"/>
                  </a:lnTo>
                  <a:lnTo>
                    <a:pt x="282" y="606"/>
                  </a:lnTo>
                  <a:lnTo>
                    <a:pt x="282" y="614"/>
                  </a:lnTo>
                  <a:lnTo>
                    <a:pt x="278" y="620"/>
                  </a:lnTo>
                  <a:lnTo>
                    <a:pt x="278" y="620"/>
                  </a:lnTo>
                  <a:lnTo>
                    <a:pt x="272" y="628"/>
                  </a:lnTo>
                  <a:lnTo>
                    <a:pt x="272" y="628"/>
                  </a:lnTo>
                  <a:lnTo>
                    <a:pt x="272" y="640"/>
                  </a:lnTo>
                  <a:lnTo>
                    <a:pt x="272" y="646"/>
                  </a:lnTo>
                  <a:lnTo>
                    <a:pt x="268" y="652"/>
                  </a:lnTo>
                  <a:lnTo>
                    <a:pt x="268" y="652"/>
                  </a:lnTo>
                  <a:lnTo>
                    <a:pt x="264" y="656"/>
                  </a:lnTo>
                  <a:lnTo>
                    <a:pt x="256" y="656"/>
                  </a:lnTo>
                  <a:lnTo>
                    <a:pt x="256" y="656"/>
                  </a:lnTo>
                  <a:lnTo>
                    <a:pt x="254" y="658"/>
                  </a:lnTo>
                  <a:lnTo>
                    <a:pt x="254" y="660"/>
                  </a:lnTo>
                  <a:lnTo>
                    <a:pt x="252" y="662"/>
                  </a:lnTo>
                  <a:lnTo>
                    <a:pt x="246" y="662"/>
                  </a:lnTo>
                  <a:lnTo>
                    <a:pt x="246" y="662"/>
                  </a:lnTo>
                  <a:lnTo>
                    <a:pt x="242" y="660"/>
                  </a:lnTo>
                  <a:lnTo>
                    <a:pt x="242" y="656"/>
                  </a:lnTo>
                  <a:lnTo>
                    <a:pt x="242" y="646"/>
                  </a:lnTo>
                  <a:lnTo>
                    <a:pt x="242" y="640"/>
                  </a:lnTo>
                  <a:lnTo>
                    <a:pt x="242" y="640"/>
                  </a:lnTo>
                  <a:lnTo>
                    <a:pt x="236" y="646"/>
                  </a:lnTo>
                  <a:lnTo>
                    <a:pt x="232" y="648"/>
                  </a:lnTo>
                  <a:lnTo>
                    <a:pt x="232" y="648"/>
                  </a:lnTo>
                  <a:lnTo>
                    <a:pt x="228" y="648"/>
                  </a:lnTo>
                  <a:lnTo>
                    <a:pt x="224" y="642"/>
                  </a:lnTo>
                  <a:lnTo>
                    <a:pt x="224" y="642"/>
                  </a:lnTo>
                  <a:lnTo>
                    <a:pt x="224" y="652"/>
                  </a:lnTo>
                  <a:lnTo>
                    <a:pt x="224" y="658"/>
                  </a:lnTo>
                  <a:lnTo>
                    <a:pt x="218" y="658"/>
                  </a:lnTo>
                  <a:lnTo>
                    <a:pt x="218" y="658"/>
                  </a:lnTo>
                  <a:lnTo>
                    <a:pt x="214" y="658"/>
                  </a:lnTo>
                  <a:lnTo>
                    <a:pt x="212" y="660"/>
                  </a:lnTo>
                  <a:lnTo>
                    <a:pt x="214" y="662"/>
                  </a:lnTo>
                  <a:lnTo>
                    <a:pt x="214" y="662"/>
                  </a:lnTo>
                  <a:lnTo>
                    <a:pt x="206" y="662"/>
                  </a:lnTo>
                  <a:lnTo>
                    <a:pt x="200" y="662"/>
                  </a:lnTo>
                  <a:lnTo>
                    <a:pt x="196" y="658"/>
                  </a:lnTo>
                  <a:lnTo>
                    <a:pt x="192" y="656"/>
                  </a:lnTo>
                  <a:lnTo>
                    <a:pt x="192" y="656"/>
                  </a:lnTo>
                  <a:lnTo>
                    <a:pt x="186" y="656"/>
                  </a:lnTo>
                  <a:lnTo>
                    <a:pt x="184" y="656"/>
                  </a:lnTo>
                  <a:lnTo>
                    <a:pt x="184" y="656"/>
                  </a:lnTo>
                  <a:lnTo>
                    <a:pt x="176" y="660"/>
                  </a:lnTo>
                  <a:lnTo>
                    <a:pt x="176" y="662"/>
                  </a:lnTo>
                  <a:lnTo>
                    <a:pt x="172" y="668"/>
                  </a:lnTo>
                  <a:lnTo>
                    <a:pt x="172" y="668"/>
                  </a:lnTo>
                  <a:lnTo>
                    <a:pt x="172" y="660"/>
                  </a:lnTo>
                  <a:lnTo>
                    <a:pt x="170" y="656"/>
                  </a:lnTo>
                  <a:lnTo>
                    <a:pt x="162" y="652"/>
                  </a:lnTo>
                  <a:lnTo>
                    <a:pt x="160" y="646"/>
                  </a:lnTo>
                  <a:lnTo>
                    <a:pt x="160" y="646"/>
                  </a:lnTo>
                  <a:lnTo>
                    <a:pt x="160" y="640"/>
                  </a:lnTo>
                  <a:lnTo>
                    <a:pt x="160" y="630"/>
                  </a:lnTo>
                  <a:lnTo>
                    <a:pt x="160" y="630"/>
                  </a:lnTo>
                  <a:lnTo>
                    <a:pt x="156" y="628"/>
                  </a:lnTo>
                  <a:lnTo>
                    <a:pt x="152" y="628"/>
                  </a:lnTo>
                  <a:lnTo>
                    <a:pt x="144" y="630"/>
                  </a:lnTo>
                  <a:lnTo>
                    <a:pt x="144" y="630"/>
                  </a:lnTo>
                  <a:lnTo>
                    <a:pt x="146" y="620"/>
                  </a:lnTo>
                  <a:lnTo>
                    <a:pt x="150" y="618"/>
                  </a:lnTo>
                  <a:lnTo>
                    <a:pt x="156" y="616"/>
                  </a:lnTo>
                  <a:lnTo>
                    <a:pt x="156" y="616"/>
                  </a:lnTo>
                  <a:lnTo>
                    <a:pt x="156" y="614"/>
                  </a:lnTo>
                  <a:lnTo>
                    <a:pt x="150" y="608"/>
                  </a:lnTo>
                  <a:lnTo>
                    <a:pt x="144" y="604"/>
                  </a:lnTo>
                  <a:lnTo>
                    <a:pt x="144" y="600"/>
                  </a:lnTo>
                  <a:lnTo>
                    <a:pt x="144" y="600"/>
                  </a:lnTo>
                  <a:lnTo>
                    <a:pt x="140" y="600"/>
                  </a:lnTo>
                  <a:lnTo>
                    <a:pt x="136" y="600"/>
                  </a:lnTo>
                  <a:lnTo>
                    <a:pt x="136" y="594"/>
                  </a:lnTo>
                  <a:lnTo>
                    <a:pt x="136" y="594"/>
                  </a:lnTo>
                  <a:lnTo>
                    <a:pt x="136" y="588"/>
                  </a:lnTo>
                  <a:lnTo>
                    <a:pt x="134" y="578"/>
                  </a:lnTo>
                  <a:lnTo>
                    <a:pt x="134" y="578"/>
                  </a:lnTo>
                  <a:lnTo>
                    <a:pt x="132" y="574"/>
                  </a:lnTo>
                  <a:lnTo>
                    <a:pt x="132" y="568"/>
                  </a:lnTo>
                  <a:lnTo>
                    <a:pt x="130" y="566"/>
                  </a:lnTo>
                  <a:lnTo>
                    <a:pt x="130" y="566"/>
                  </a:lnTo>
                  <a:lnTo>
                    <a:pt x="122" y="564"/>
                  </a:lnTo>
                  <a:lnTo>
                    <a:pt x="116" y="564"/>
                  </a:lnTo>
                  <a:lnTo>
                    <a:pt x="116" y="564"/>
                  </a:lnTo>
                  <a:lnTo>
                    <a:pt x="116" y="566"/>
                  </a:lnTo>
                  <a:lnTo>
                    <a:pt x="120" y="568"/>
                  </a:lnTo>
                  <a:lnTo>
                    <a:pt x="120" y="574"/>
                  </a:lnTo>
                  <a:lnTo>
                    <a:pt x="116" y="574"/>
                  </a:lnTo>
                  <a:lnTo>
                    <a:pt x="116" y="574"/>
                  </a:lnTo>
                  <a:lnTo>
                    <a:pt x="102" y="586"/>
                  </a:lnTo>
                  <a:lnTo>
                    <a:pt x="102" y="586"/>
                  </a:lnTo>
                  <a:lnTo>
                    <a:pt x="96" y="586"/>
                  </a:lnTo>
                  <a:lnTo>
                    <a:pt x="94" y="580"/>
                  </a:lnTo>
                  <a:lnTo>
                    <a:pt x="90" y="578"/>
                  </a:lnTo>
                  <a:lnTo>
                    <a:pt x="90" y="578"/>
                  </a:lnTo>
                  <a:lnTo>
                    <a:pt x="80" y="576"/>
                  </a:lnTo>
                  <a:lnTo>
                    <a:pt x="70" y="580"/>
                  </a:lnTo>
                  <a:lnTo>
                    <a:pt x="70" y="580"/>
                  </a:lnTo>
                  <a:lnTo>
                    <a:pt x="64" y="588"/>
                  </a:lnTo>
                  <a:lnTo>
                    <a:pt x="62" y="586"/>
                  </a:lnTo>
                  <a:lnTo>
                    <a:pt x="62" y="580"/>
                  </a:lnTo>
                  <a:lnTo>
                    <a:pt x="54" y="576"/>
                  </a:lnTo>
                  <a:lnTo>
                    <a:pt x="54" y="576"/>
                  </a:lnTo>
                  <a:lnTo>
                    <a:pt x="50" y="578"/>
                  </a:lnTo>
                  <a:lnTo>
                    <a:pt x="42" y="580"/>
                  </a:lnTo>
                  <a:lnTo>
                    <a:pt x="36" y="586"/>
                  </a:lnTo>
                  <a:lnTo>
                    <a:pt x="32" y="580"/>
                  </a:lnTo>
                  <a:lnTo>
                    <a:pt x="32" y="578"/>
                  </a:lnTo>
                  <a:lnTo>
                    <a:pt x="32" y="578"/>
                  </a:lnTo>
                  <a:lnTo>
                    <a:pt x="32" y="576"/>
                  </a:lnTo>
                  <a:lnTo>
                    <a:pt x="32" y="568"/>
                  </a:lnTo>
                  <a:lnTo>
                    <a:pt x="36" y="566"/>
                  </a:lnTo>
                  <a:lnTo>
                    <a:pt x="32" y="560"/>
                  </a:lnTo>
                  <a:lnTo>
                    <a:pt x="32" y="560"/>
                  </a:lnTo>
                  <a:lnTo>
                    <a:pt x="32" y="554"/>
                  </a:lnTo>
                  <a:lnTo>
                    <a:pt x="32" y="546"/>
                  </a:lnTo>
                  <a:lnTo>
                    <a:pt x="32" y="546"/>
                  </a:lnTo>
                  <a:lnTo>
                    <a:pt x="32" y="538"/>
                  </a:lnTo>
                  <a:lnTo>
                    <a:pt x="26" y="528"/>
                  </a:lnTo>
                  <a:lnTo>
                    <a:pt x="24" y="524"/>
                  </a:lnTo>
                  <a:lnTo>
                    <a:pt x="22" y="524"/>
                  </a:lnTo>
                  <a:lnTo>
                    <a:pt x="16" y="526"/>
                  </a:lnTo>
                  <a:lnTo>
                    <a:pt x="16" y="526"/>
                  </a:lnTo>
                  <a:lnTo>
                    <a:pt x="12" y="522"/>
                  </a:lnTo>
                  <a:lnTo>
                    <a:pt x="10" y="514"/>
                  </a:lnTo>
                  <a:lnTo>
                    <a:pt x="10" y="514"/>
                  </a:lnTo>
                  <a:lnTo>
                    <a:pt x="10" y="508"/>
                  </a:lnTo>
                  <a:lnTo>
                    <a:pt x="12" y="498"/>
                  </a:lnTo>
                  <a:lnTo>
                    <a:pt x="12" y="498"/>
                  </a:lnTo>
                  <a:lnTo>
                    <a:pt x="12" y="488"/>
                  </a:lnTo>
                  <a:lnTo>
                    <a:pt x="4" y="482"/>
                  </a:lnTo>
                  <a:lnTo>
                    <a:pt x="4" y="482"/>
                  </a:lnTo>
                  <a:lnTo>
                    <a:pt x="2" y="478"/>
                  </a:lnTo>
                  <a:lnTo>
                    <a:pt x="2" y="474"/>
                  </a:lnTo>
                  <a:lnTo>
                    <a:pt x="2" y="474"/>
                  </a:lnTo>
                  <a:lnTo>
                    <a:pt x="2" y="468"/>
                  </a:lnTo>
                  <a:lnTo>
                    <a:pt x="0" y="462"/>
                  </a:lnTo>
                  <a:lnTo>
                    <a:pt x="0" y="462"/>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41" name="MAURITANIA"/>
            <p:cNvSpPr>
              <a:spLocks/>
            </p:cNvSpPr>
            <p:nvPr/>
          </p:nvSpPr>
          <p:spPr bwMode="auto">
            <a:xfrm>
              <a:off x="4969721" y="1774014"/>
              <a:ext cx="648157" cy="687192"/>
            </a:xfrm>
            <a:custGeom>
              <a:avLst/>
              <a:gdLst>
                <a:gd name="T0" fmla="*/ 0 w 486"/>
                <a:gd name="T1" fmla="*/ 288 h 570"/>
                <a:gd name="T2" fmla="*/ 10 w 486"/>
                <a:gd name="T3" fmla="*/ 274 h 570"/>
                <a:gd name="T4" fmla="*/ 40 w 486"/>
                <a:gd name="T5" fmla="*/ 274 h 570"/>
                <a:gd name="T6" fmla="*/ 152 w 486"/>
                <a:gd name="T7" fmla="*/ 274 h 570"/>
                <a:gd name="T8" fmla="*/ 162 w 486"/>
                <a:gd name="T9" fmla="*/ 268 h 570"/>
                <a:gd name="T10" fmla="*/ 154 w 486"/>
                <a:gd name="T11" fmla="*/ 208 h 570"/>
                <a:gd name="T12" fmla="*/ 164 w 486"/>
                <a:gd name="T13" fmla="*/ 194 h 570"/>
                <a:gd name="T14" fmla="*/ 194 w 486"/>
                <a:gd name="T15" fmla="*/ 178 h 570"/>
                <a:gd name="T16" fmla="*/ 202 w 486"/>
                <a:gd name="T17" fmla="*/ 158 h 570"/>
                <a:gd name="T18" fmla="*/ 202 w 486"/>
                <a:gd name="T19" fmla="*/ 106 h 570"/>
                <a:gd name="T20" fmla="*/ 204 w 486"/>
                <a:gd name="T21" fmla="*/ 60 h 570"/>
                <a:gd name="T22" fmla="*/ 226 w 486"/>
                <a:gd name="T23" fmla="*/ 62 h 570"/>
                <a:gd name="T24" fmla="*/ 330 w 486"/>
                <a:gd name="T25" fmla="*/ 60 h 570"/>
                <a:gd name="T26" fmla="*/ 334 w 486"/>
                <a:gd name="T27" fmla="*/ 46 h 570"/>
                <a:gd name="T28" fmla="*/ 334 w 486"/>
                <a:gd name="T29" fmla="*/ 0 h 570"/>
                <a:gd name="T30" fmla="*/ 486 w 486"/>
                <a:gd name="T31" fmla="*/ 106 h 570"/>
                <a:gd name="T32" fmla="*/ 434 w 486"/>
                <a:gd name="T33" fmla="*/ 276 h 570"/>
                <a:gd name="T34" fmla="*/ 454 w 486"/>
                <a:gd name="T35" fmla="*/ 470 h 570"/>
                <a:gd name="T36" fmla="*/ 464 w 486"/>
                <a:gd name="T37" fmla="*/ 494 h 570"/>
                <a:gd name="T38" fmla="*/ 462 w 486"/>
                <a:gd name="T39" fmla="*/ 522 h 570"/>
                <a:gd name="T40" fmla="*/ 456 w 486"/>
                <a:gd name="T41" fmla="*/ 532 h 570"/>
                <a:gd name="T42" fmla="*/ 358 w 486"/>
                <a:gd name="T43" fmla="*/ 532 h 570"/>
                <a:gd name="T44" fmla="*/ 314 w 486"/>
                <a:gd name="T45" fmla="*/ 534 h 570"/>
                <a:gd name="T46" fmla="*/ 302 w 486"/>
                <a:gd name="T47" fmla="*/ 530 h 570"/>
                <a:gd name="T48" fmla="*/ 282 w 486"/>
                <a:gd name="T49" fmla="*/ 538 h 570"/>
                <a:gd name="T50" fmla="*/ 262 w 486"/>
                <a:gd name="T51" fmla="*/ 534 h 570"/>
                <a:gd name="T52" fmla="*/ 244 w 486"/>
                <a:gd name="T53" fmla="*/ 550 h 570"/>
                <a:gd name="T54" fmla="*/ 230 w 486"/>
                <a:gd name="T55" fmla="*/ 534 h 570"/>
                <a:gd name="T56" fmla="*/ 216 w 486"/>
                <a:gd name="T57" fmla="*/ 532 h 570"/>
                <a:gd name="T58" fmla="*/ 212 w 486"/>
                <a:gd name="T59" fmla="*/ 538 h 570"/>
                <a:gd name="T60" fmla="*/ 204 w 486"/>
                <a:gd name="T61" fmla="*/ 564 h 570"/>
                <a:gd name="T62" fmla="*/ 192 w 486"/>
                <a:gd name="T63" fmla="*/ 564 h 570"/>
                <a:gd name="T64" fmla="*/ 184 w 486"/>
                <a:gd name="T65" fmla="*/ 560 h 570"/>
                <a:gd name="T66" fmla="*/ 172 w 486"/>
                <a:gd name="T67" fmla="*/ 550 h 570"/>
                <a:gd name="T68" fmla="*/ 160 w 486"/>
                <a:gd name="T69" fmla="*/ 532 h 570"/>
                <a:gd name="T70" fmla="*/ 146 w 486"/>
                <a:gd name="T71" fmla="*/ 518 h 570"/>
                <a:gd name="T72" fmla="*/ 144 w 486"/>
                <a:gd name="T73" fmla="*/ 508 h 570"/>
                <a:gd name="T74" fmla="*/ 126 w 486"/>
                <a:gd name="T75" fmla="*/ 504 h 570"/>
                <a:gd name="T76" fmla="*/ 106 w 486"/>
                <a:gd name="T77" fmla="*/ 482 h 570"/>
                <a:gd name="T78" fmla="*/ 86 w 486"/>
                <a:gd name="T79" fmla="*/ 482 h 570"/>
                <a:gd name="T80" fmla="*/ 70 w 486"/>
                <a:gd name="T81" fmla="*/ 488 h 570"/>
                <a:gd name="T82" fmla="*/ 52 w 486"/>
                <a:gd name="T83" fmla="*/ 490 h 570"/>
                <a:gd name="T84" fmla="*/ 30 w 486"/>
                <a:gd name="T85" fmla="*/ 492 h 570"/>
                <a:gd name="T86" fmla="*/ 20 w 486"/>
                <a:gd name="T87" fmla="*/ 508 h 570"/>
                <a:gd name="T88" fmla="*/ 20 w 486"/>
                <a:gd name="T89" fmla="*/ 508 h 570"/>
                <a:gd name="T90" fmla="*/ 36 w 486"/>
                <a:gd name="T91" fmla="*/ 452 h 570"/>
                <a:gd name="T92" fmla="*/ 40 w 486"/>
                <a:gd name="T93" fmla="*/ 412 h 570"/>
                <a:gd name="T94" fmla="*/ 32 w 486"/>
                <a:gd name="T95" fmla="*/ 380 h 570"/>
                <a:gd name="T96" fmla="*/ 24 w 486"/>
                <a:gd name="T97" fmla="*/ 368 h 570"/>
                <a:gd name="T98" fmla="*/ 26 w 486"/>
                <a:gd name="T99" fmla="*/ 358 h 570"/>
                <a:gd name="T100" fmla="*/ 24 w 486"/>
                <a:gd name="T101" fmla="*/ 356 h 570"/>
                <a:gd name="T102" fmla="*/ 24 w 486"/>
                <a:gd name="T103" fmla="*/ 350 h 570"/>
                <a:gd name="T104" fmla="*/ 30 w 486"/>
                <a:gd name="T105" fmla="*/ 340 h 570"/>
                <a:gd name="T106" fmla="*/ 32 w 486"/>
                <a:gd name="T107" fmla="*/ 330 h 570"/>
                <a:gd name="T108" fmla="*/ 20 w 486"/>
                <a:gd name="T109" fmla="*/ 300 h 570"/>
                <a:gd name="T110" fmla="*/ 16 w 486"/>
                <a:gd name="T111" fmla="*/ 306 h 570"/>
                <a:gd name="T112" fmla="*/ 10 w 486"/>
                <a:gd name="T113" fmla="*/ 288 h 570"/>
                <a:gd name="T114" fmla="*/ 0 w 486"/>
                <a:gd name="T115" fmla="*/ 296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6" h="570">
                  <a:moveTo>
                    <a:pt x="0" y="296"/>
                  </a:moveTo>
                  <a:lnTo>
                    <a:pt x="0" y="296"/>
                  </a:lnTo>
                  <a:lnTo>
                    <a:pt x="0" y="288"/>
                  </a:lnTo>
                  <a:lnTo>
                    <a:pt x="2" y="276"/>
                  </a:lnTo>
                  <a:lnTo>
                    <a:pt x="2" y="276"/>
                  </a:lnTo>
                  <a:lnTo>
                    <a:pt x="10" y="274"/>
                  </a:lnTo>
                  <a:lnTo>
                    <a:pt x="20" y="274"/>
                  </a:lnTo>
                  <a:lnTo>
                    <a:pt x="40" y="274"/>
                  </a:lnTo>
                  <a:lnTo>
                    <a:pt x="40" y="274"/>
                  </a:lnTo>
                  <a:lnTo>
                    <a:pt x="136" y="274"/>
                  </a:lnTo>
                  <a:lnTo>
                    <a:pt x="136" y="274"/>
                  </a:lnTo>
                  <a:lnTo>
                    <a:pt x="152" y="274"/>
                  </a:lnTo>
                  <a:lnTo>
                    <a:pt x="160" y="274"/>
                  </a:lnTo>
                  <a:lnTo>
                    <a:pt x="162" y="268"/>
                  </a:lnTo>
                  <a:lnTo>
                    <a:pt x="162" y="268"/>
                  </a:lnTo>
                  <a:lnTo>
                    <a:pt x="160" y="224"/>
                  </a:lnTo>
                  <a:lnTo>
                    <a:pt x="160" y="224"/>
                  </a:lnTo>
                  <a:lnTo>
                    <a:pt x="154" y="208"/>
                  </a:lnTo>
                  <a:lnTo>
                    <a:pt x="160" y="198"/>
                  </a:lnTo>
                  <a:lnTo>
                    <a:pt x="164" y="194"/>
                  </a:lnTo>
                  <a:lnTo>
                    <a:pt x="164" y="194"/>
                  </a:lnTo>
                  <a:lnTo>
                    <a:pt x="176" y="184"/>
                  </a:lnTo>
                  <a:lnTo>
                    <a:pt x="194" y="178"/>
                  </a:lnTo>
                  <a:lnTo>
                    <a:pt x="194" y="178"/>
                  </a:lnTo>
                  <a:lnTo>
                    <a:pt x="200" y="174"/>
                  </a:lnTo>
                  <a:lnTo>
                    <a:pt x="202" y="172"/>
                  </a:lnTo>
                  <a:lnTo>
                    <a:pt x="202" y="158"/>
                  </a:lnTo>
                  <a:lnTo>
                    <a:pt x="202" y="158"/>
                  </a:lnTo>
                  <a:lnTo>
                    <a:pt x="202" y="106"/>
                  </a:lnTo>
                  <a:lnTo>
                    <a:pt x="202" y="106"/>
                  </a:lnTo>
                  <a:lnTo>
                    <a:pt x="202" y="64"/>
                  </a:lnTo>
                  <a:lnTo>
                    <a:pt x="202" y="64"/>
                  </a:lnTo>
                  <a:lnTo>
                    <a:pt x="204" y="60"/>
                  </a:lnTo>
                  <a:lnTo>
                    <a:pt x="212" y="60"/>
                  </a:lnTo>
                  <a:lnTo>
                    <a:pt x="226" y="62"/>
                  </a:lnTo>
                  <a:lnTo>
                    <a:pt x="226" y="62"/>
                  </a:lnTo>
                  <a:lnTo>
                    <a:pt x="322" y="62"/>
                  </a:lnTo>
                  <a:lnTo>
                    <a:pt x="322" y="62"/>
                  </a:lnTo>
                  <a:lnTo>
                    <a:pt x="330" y="60"/>
                  </a:lnTo>
                  <a:lnTo>
                    <a:pt x="334" y="60"/>
                  </a:lnTo>
                  <a:lnTo>
                    <a:pt x="334" y="54"/>
                  </a:lnTo>
                  <a:lnTo>
                    <a:pt x="334" y="46"/>
                  </a:lnTo>
                  <a:lnTo>
                    <a:pt x="334" y="46"/>
                  </a:lnTo>
                  <a:lnTo>
                    <a:pt x="334" y="0"/>
                  </a:lnTo>
                  <a:lnTo>
                    <a:pt x="334" y="0"/>
                  </a:lnTo>
                  <a:lnTo>
                    <a:pt x="414" y="52"/>
                  </a:lnTo>
                  <a:lnTo>
                    <a:pt x="486" y="106"/>
                  </a:lnTo>
                  <a:lnTo>
                    <a:pt x="486" y="106"/>
                  </a:lnTo>
                  <a:lnTo>
                    <a:pt x="416" y="106"/>
                  </a:lnTo>
                  <a:lnTo>
                    <a:pt x="416" y="106"/>
                  </a:lnTo>
                  <a:lnTo>
                    <a:pt x="434" y="276"/>
                  </a:lnTo>
                  <a:lnTo>
                    <a:pt x="454" y="442"/>
                  </a:lnTo>
                  <a:lnTo>
                    <a:pt x="454" y="442"/>
                  </a:lnTo>
                  <a:lnTo>
                    <a:pt x="454" y="470"/>
                  </a:lnTo>
                  <a:lnTo>
                    <a:pt x="456" y="482"/>
                  </a:lnTo>
                  <a:lnTo>
                    <a:pt x="464" y="494"/>
                  </a:lnTo>
                  <a:lnTo>
                    <a:pt x="464" y="494"/>
                  </a:lnTo>
                  <a:lnTo>
                    <a:pt x="464" y="502"/>
                  </a:lnTo>
                  <a:lnTo>
                    <a:pt x="464" y="508"/>
                  </a:lnTo>
                  <a:lnTo>
                    <a:pt x="462" y="522"/>
                  </a:lnTo>
                  <a:lnTo>
                    <a:pt x="462" y="522"/>
                  </a:lnTo>
                  <a:lnTo>
                    <a:pt x="458" y="530"/>
                  </a:lnTo>
                  <a:lnTo>
                    <a:pt x="456" y="532"/>
                  </a:lnTo>
                  <a:lnTo>
                    <a:pt x="442" y="532"/>
                  </a:lnTo>
                  <a:lnTo>
                    <a:pt x="442" y="532"/>
                  </a:lnTo>
                  <a:lnTo>
                    <a:pt x="358" y="532"/>
                  </a:lnTo>
                  <a:lnTo>
                    <a:pt x="358" y="532"/>
                  </a:lnTo>
                  <a:lnTo>
                    <a:pt x="330" y="534"/>
                  </a:lnTo>
                  <a:lnTo>
                    <a:pt x="314" y="534"/>
                  </a:lnTo>
                  <a:lnTo>
                    <a:pt x="310" y="532"/>
                  </a:lnTo>
                  <a:lnTo>
                    <a:pt x="302" y="530"/>
                  </a:lnTo>
                  <a:lnTo>
                    <a:pt x="302" y="530"/>
                  </a:lnTo>
                  <a:lnTo>
                    <a:pt x="300" y="534"/>
                  </a:lnTo>
                  <a:lnTo>
                    <a:pt x="294" y="538"/>
                  </a:lnTo>
                  <a:lnTo>
                    <a:pt x="282" y="538"/>
                  </a:lnTo>
                  <a:lnTo>
                    <a:pt x="274" y="538"/>
                  </a:lnTo>
                  <a:lnTo>
                    <a:pt x="274" y="538"/>
                  </a:lnTo>
                  <a:lnTo>
                    <a:pt x="262" y="534"/>
                  </a:lnTo>
                  <a:lnTo>
                    <a:pt x="256" y="538"/>
                  </a:lnTo>
                  <a:lnTo>
                    <a:pt x="252" y="542"/>
                  </a:lnTo>
                  <a:lnTo>
                    <a:pt x="244" y="550"/>
                  </a:lnTo>
                  <a:lnTo>
                    <a:pt x="244" y="550"/>
                  </a:lnTo>
                  <a:lnTo>
                    <a:pt x="240" y="544"/>
                  </a:lnTo>
                  <a:lnTo>
                    <a:pt x="230" y="534"/>
                  </a:lnTo>
                  <a:lnTo>
                    <a:pt x="230" y="534"/>
                  </a:lnTo>
                  <a:lnTo>
                    <a:pt x="222" y="530"/>
                  </a:lnTo>
                  <a:lnTo>
                    <a:pt x="216" y="532"/>
                  </a:lnTo>
                  <a:lnTo>
                    <a:pt x="216" y="532"/>
                  </a:lnTo>
                  <a:lnTo>
                    <a:pt x="212" y="532"/>
                  </a:lnTo>
                  <a:lnTo>
                    <a:pt x="212" y="538"/>
                  </a:lnTo>
                  <a:lnTo>
                    <a:pt x="206" y="550"/>
                  </a:lnTo>
                  <a:lnTo>
                    <a:pt x="206" y="560"/>
                  </a:lnTo>
                  <a:lnTo>
                    <a:pt x="204" y="564"/>
                  </a:lnTo>
                  <a:lnTo>
                    <a:pt x="200" y="570"/>
                  </a:lnTo>
                  <a:lnTo>
                    <a:pt x="200" y="570"/>
                  </a:lnTo>
                  <a:lnTo>
                    <a:pt x="192" y="564"/>
                  </a:lnTo>
                  <a:lnTo>
                    <a:pt x="186" y="562"/>
                  </a:lnTo>
                  <a:lnTo>
                    <a:pt x="186" y="562"/>
                  </a:lnTo>
                  <a:lnTo>
                    <a:pt x="184" y="560"/>
                  </a:lnTo>
                  <a:lnTo>
                    <a:pt x="180" y="558"/>
                  </a:lnTo>
                  <a:lnTo>
                    <a:pt x="180" y="558"/>
                  </a:lnTo>
                  <a:lnTo>
                    <a:pt x="172" y="550"/>
                  </a:lnTo>
                  <a:lnTo>
                    <a:pt x="172" y="550"/>
                  </a:lnTo>
                  <a:lnTo>
                    <a:pt x="164" y="542"/>
                  </a:lnTo>
                  <a:lnTo>
                    <a:pt x="160" y="532"/>
                  </a:lnTo>
                  <a:lnTo>
                    <a:pt x="160" y="532"/>
                  </a:lnTo>
                  <a:lnTo>
                    <a:pt x="152" y="524"/>
                  </a:lnTo>
                  <a:lnTo>
                    <a:pt x="146" y="518"/>
                  </a:lnTo>
                  <a:lnTo>
                    <a:pt x="146" y="518"/>
                  </a:lnTo>
                  <a:lnTo>
                    <a:pt x="144" y="510"/>
                  </a:lnTo>
                  <a:lnTo>
                    <a:pt x="144" y="508"/>
                  </a:lnTo>
                  <a:lnTo>
                    <a:pt x="136" y="504"/>
                  </a:lnTo>
                  <a:lnTo>
                    <a:pt x="136" y="504"/>
                  </a:lnTo>
                  <a:lnTo>
                    <a:pt x="126" y="504"/>
                  </a:lnTo>
                  <a:lnTo>
                    <a:pt x="122" y="494"/>
                  </a:lnTo>
                  <a:lnTo>
                    <a:pt x="122" y="494"/>
                  </a:lnTo>
                  <a:lnTo>
                    <a:pt x="106" y="482"/>
                  </a:lnTo>
                  <a:lnTo>
                    <a:pt x="106" y="482"/>
                  </a:lnTo>
                  <a:lnTo>
                    <a:pt x="96" y="482"/>
                  </a:lnTo>
                  <a:lnTo>
                    <a:pt x="86" y="482"/>
                  </a:lnTo>
                  <a:lnTo>
                    <a:pt x="86" y="482"/>
                  </a:lnTo>
                  <a:lnTo>
                    <a:pt x="80" y="482"/>
                  </a:lnTo>
                  <a:lnTo>
                    <a:pt x="70" y="488"/>
                  </a:lnTo>
                  <a:lnTo>
                    <a:pt x="60" y="490"/>
                  </a:lnTo>
                  <a:lnTo>
                    <a:pt x="52" y="490"/>
                  </a:lnTo>
                  <a:lnTo>
                    <a:pt x="52" y="490"/>
                  </a:lnTo>
                  <a:lnTo>
                    <a:pt x="40" y="490"/>
                  </a:lnTo>
                  <a:lnTo>
                    <a:pt x="32" y="490"/>
                  </a:lnTo>
                  <a:lnTo>
                    <a:pt x="30" y="492"/>
                  </a:lnTo>
                  <a:lnTo>
                    <a:pt x="30" y="492"/>
                  </a:lnTo>
                  <a:lnTo>
                    <a:pt x="24" y="498"/>
                  </a:lnTo>
                  <a:lnTo>
                    <a:pt x="20" y="508"/>
                  </a:lnTo>
                  <a:lnTo>
                    <a:pt x="20" y="508"/>
                  </a:lnTo>
                  <a:lnTo>
                    <a:pt x="20" y="508"/>
                  </a:lnTo>
                  <a:lnTo>
                    <a:pt x="20" y="508"/>
                  </a:lnTo>
                  <a:lnTo>
                    <a:pt x="20" y="490"/>
                  </a:lnTo>
                  <a:lnTo>
                    <a:pt x="30" y="470"/>
                  </a:lnTo>
                  <a:lnTo>
                    <a:pt x="36" y="452"/>
                  </a:lnTo>
                  <a:lnTo>
                    <a:pt x="40" y="436"/>
                  </a:lnTo>
                  <a:lnTo>
                    <a:pt x="40" y="436"/>
                  </a:lnTo>
                  <a:lnTo>
                    <a:pt x="40" y="412"/>
                  </a:lnTo>
                  <a:lnTo>
                    <a:pt x="32" y="388"/>
                  </a:lnTo>
                  <a:lnTo>
                    <a:pt x="32" y="388"/>
                  </a:lnTo>
                  <a:lnTo>
                    <a:pt x="32" y="380"/>
                  </a:lnTo>
                  <a:lnTo>
                    <a:pt x="30" y="372"/>
                  </a:lnTo>
                  <a:lnTo>
                    <a:pt x="30" y="372"/>
                  </a:lnTo>
                  <a:lnTo>
                    <a:pt x="24" y="368"/>
                  </a:lnTo>
                  <a:lnTo>
                    <a:pt x="20" y="360"/>
                  </a:lnTo>
                  <a:lnTo>
                    <a:pt x="20" y="360"/>
                  </a:lnTo>
                  <a:lnTo>
                    <a:pt x="26" y="358"/>
                  </a:lnTo>
                  <a:lnTo>
                    <a:pt x="26" y="356"/>
                  </a:lnTo>
                  <a:lnTo>
                    <a:pt x="26" y="356"/>
                  </a:lnTo>
                  <a:lnTo>
                    <a:pt x="24" y="356"/>
                  </a:lnTo>
                  <a:lnTo>
                    <a:pt x="20" y="358"/>
                  </a:lnTo>
                  <a:lnTo>
                    <a:pt x="20" y="358"/>
                  </a:lnTo>
                  <a:lnTo>
                    <a:pt x="24" y="350"/>
                  </a:lnTo>
                  <a:lnTo>
                    <a:pt x="30" y="346"/>
                  </a:lnTo>
                  <a:lnTo>
                    <a:pt x="30" y="346"/>
                  </a:lnTo>
                  <a:lnTo>
                    <a:pt x="30" y="340"/>
                  </a:lnTo>
                  <a:lnTo>
                    <a:pt x="30" y="336"/>
                  </a:lnTo>
                  <a:lnTo>
                    <a:pt x="30" y="336"/>
                  </a:lnTo>
                  <a:lnTo>
                    <a:pt x="32" y="330"/>
                  </a:lnTo>
                  <a:lnTo>
                    <a:pt x="32" y="328"/>
                  </a:lnTo>
                  <a:lnTo>
                    <a:pt x="30" y="318"/>
                  </a:lnTo>
                  <a:lnTo>
                    <a:pt x="20" y="300"/>
                  </a:lnTo>
                  <a:lnTo>
                    <a:pt x="20" y="300"/>
                  </a:lnTo>
                  <a:lnTo>
                    <a:pt x="16" y="306"/>
                  </a:lnTo>
                  <a:lnTo>
                    <a:pt x="16" y="306"/>
                  </a:lnTo>
                  <a:lnTo>
                    <a:pt x="14" y="304"/>
                  </a:lnTo>
                  <a:lnTo>
                    <a:pt x="12" y="294"/>
                  </a:lnTo>
                  <a:lnTo>
                    <a:pt x="10" y="288"/>
                  </a:lnTo>
                  <a:lnTo>
                    <a:pt x="2" y="280"/>
                  </a:lnTo>
                  <a:lnTo>
                    <a:pt x="2" y="280"/>
                  </a:lnTo>
                  <a:lnTo>
                    <a:pt x="0" y="296"/>
                  </a:lnTo>
                  <a:lnTo>
                    <a:pt x="0" y="296"/>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42" name="NIGER"/>
            <p:cNvSpPr>
              <a:spLocks/>
            </p:cNvSpPr>
            <p:nvPr/>
          </p:nvSpPr>
          <p:spPr bwMode="auto">
            <a:xfrm>
              <a:off x="5884608" y="1983788"/>
              <a:ext cx="842870" cy="638969"/>
            </a:xfrm>
            <a:custGeom>
              <a:avLst/>
              <a:gdLst>
                <a:gd name="T0" fmla="*/ 0 w 632"/>
                <a:gd name="T1" fmla="*/ 396 h 530"/>
                <a:gd name="T2" fmla="*/ 26 w 632"/>
                <a:gd name="T3" fmla="*/ 384 h 530"/>
                <a:gd name="T4" fmla="*/ 40 w 632"/>
                <a:gd name="T5" fmla="*/ 374 h 530"/>
                <a:gd name="T6" fmla="*/ 60 w 632"/>
                <a:gd name="T7" fmla="*/ 368 h 530"/>
                <a:gd name="T8" fmla="*/ 110 w 632"/>
                <a:gd name="T9" fmla="*/ 368 h 530"/>
                <a:gd name="T10" fmla="*/ 112 w 632"/>
                <a:gd name="T11" fmla="*/ 364 h 530"/>
                <a:gd name="T12" fmla="*/ 124 w 632"/>
                <a:gd name="T13" fmla="*/ 364 h 530"/>
                <a:gd name="T14" fmla="*/ 138 w 632"/>
                <a:gd name="T15" fmla="*/ 358 h 530"/>
                <a:gd name="T16" fmla="*/ 150 w 632"/>
                <a:gd name="T17" fmla="*/ 346 h 530"/>
                <a:gd name="T18" fmla="*/ 160 w 632"/>
                <a:gd name="T19" fmla="*/ 316 h 530"/>
                <a:gd name="T20" fmla="*/ 162 w 632"/>
                <a:gd name="T21" fmla="*/ 214 h 530"/>
                <a:gd name="T22" fmla="*/ 172 w 632"/>
                <a:gd name="T23" fmla="*/ 196 h 530"/>
                <a:gd name="T24" fmla="*/ 218 w 632"/>
                <a:gd name="T25" fmla="*/ 186 h 530"/>
                <a:gd name="T26" fmla="*/ 252 w 632"/>
                <a:gd name="T27" fmla="*/ 156 h 530"/>
                <a:gd name="T28" fmla="*/ 354 w 632"/>
                <a:gd name="T29" fmla="*/ 78 h 530"/>
                <a:gd name="T30" fmla="*/ 462 w 632"/>
                <a:gd name="T31" fmla="*/ 8 h 530"/>
                <a:gd name="T32" fmla="*/ 518 w 632"/>
                <a:gd name="T33" fmla="*/ 10 h 530"/>
                <a:gd name="T34" fmla="*/ 558 w 632"/>
                <a:gd name="T35" fmla="*/ 38 h 530"/>
                <a:gd name="T36" fmla="*/ 592 w 632"/>
                <a:gd name="T37" fmla="*/ 22 h 530"/>
                <a:gd name="T38" fmla="*/ 600 w 632"/>
                <a:gd name="T39" fmla="*/ 82 h 530"/>
                <a:gd name="T40" fmla="*/ 618 w 632"/>
                <a:gd name="T41" fmla="*/ 114 h 530"/>
                <a:gd name="T42" fmla="*/ 618 w 632"/>
                <a:gd name="T43" fmla="*/ 126 h 530"/>
                <a:gd name="T44" fmla="*/ 632 w 632"/>
                <a:gd name="T45" fmla="*/ 142 h 530"/>
                <a:gd name="T46" fmla="*/ 622 w 632"/>
                <a:gd name="T47" fmla="*/ 166 h 530"/>
                <a:gd name="T48" fmla="*/ 612 w 632"/>
                <a:gd name="T49" fmla="*/ 268 h 530"/>
                <a:gd name="T50" fmla="*/ 612 w 632"/>
                <a:gd name="T51" fmla="*/ 296 h 530"/>
                <a:gd name="T52" fmla="*/ 572 w 632"/>
                <a:gd name="T53" fmla="*/ 344 h 530"/>
                <a:gd name="T54" fmla="*/ 544 w 632"/>
                <a:gd name="T55" fmla="*/ 392 h 530"/>
                <a:gd name="T56" fmla="*/ 532 w 632"/>
                <a:gd name="T57" fmla="*/ 408 h 530"/>
                <a:gd name="T58" fmla="*/ 538 w 632"/>
                <a:gd name="T59" fmla="*/ 438 h 530"/>
                <a:gd name="T60" fmla="*/ 528 w 632"/>
                <a:gd name="T61" fmla="*/ 442 h 530"/>
                <a:gd name="T62" fmla="*/ 510 w 632"/>
                <a:gd name="T63" fmla="*/ 454 h 530"/>
                <a:gd name="T64" fmla="*/ 484 w 632"/>
                <a:gd name="T65" fmla="*/ 466 h 530"/>
                <a:gd name="T66" fmla="*/ 428 w 632"/>
                <a:gd name="T67" fmla="*/ 454 h 530"/>
                <a:gd name="T68" fmla="*/ 392 w 632"/>
                <a:gd name="T69" fmla="*/ 466 h 530"/>
                <a:gd name="T70" fmla="*/ 380 w 632"/>
                <a:gd name="T71" fmla="*/ 478 h 530"/>
                <a:gd name="T72" fmla="*/ 358 w 632"/>
                <a:gd name="T73" fmla="*/ 478 h 530"/>
                <a:gd name="T74" fmla="*/ 320 w 632"/>
                <a:gd name="T75" fmla="*/ 458 h 530"/>
                <a:gd name="T76" fmla="*/ 290 w 632"/>
                <a:gd name="T77" fmla="*/ 466 h 530"/>
                <a:gd name="T78" fmla="*/ 282 w 632"/>
                <a:gd name="T79" fmla="*/ 468 h 530"/>
                <a:gd name="T80" fmla="*/ 262 w 632"/>
                <a:gd name="T81" fmla="*/ 458 h 530"/>
                <a:gd name="T82" fmla="*/ 244 w 632"/>
                <a:gd name="T83" fmla="*/ 442 h 530"/>
                <a:gd name="T84" fmla="*/ 214 w 632"/>
                <a:gd name="T85" fmla="*/ 432 h 530"/>
                <a:gd name="T86" fmla="*/ 202 w 632"/>
                <a:gd name="T87" fmla="*/ 438 h 530"/>
                <a:gd name="T88" fmla="*/ 172 w 632"/>
                <a:gd name="T89" fmla="*/ 442 h 530"/>
                <a:gd name="T90" fmla="*/ 160 w 632"/>
                <a:gd name="T91" fmla="*/ 456 h 530"/>
                <a:gd name="T92" fmla="*/ 152 w 632"/>
                <a:gd name="T93" fmla="*/ 478 h 530"/>
                <a:gd name="T94" fmla="*/ 140 w 632"/>
                <a:gd name="T95" fmla="*/ 504 h 530"/>
                <a:gd name="T96" fmla="*/ 132 w 632"/>
                <a:gd name="T97" fmla="*/ 520 h 530"/>
                <a:gd name="T98" fmla="*/ 108 w 632"/>
                <a:gd name="T99" fmla="*/ 496 h 530"/>
                <a:gd name="T100" fmla="*/ 88 w 632"/>
                <a:gd name="T101" fmla="*/ 506 h 530"/>
                <a:gd name="T102" fmla="*/ 88 w 632"/>
                <a:gd name="T103" fmla="*/ 518 h 530"/>
                <a:gd name="T104" fmla="*/ 80 w 632"/>
                <a:gd name="T105" fmla="*/ 506 h 530"/>
                <a:gd name="T106" fmla="*/ 82 w 632"/>
                <a:gd name="T107" fmla="*/ 496 h 530"/>
                <a:gd name="T108" fmla="*/ 72 w 632"/>
                <a:gd name="T109" fmla="*/ 484 h 530"/>
                <a:gd name="T110" fmla="*/ 60 w 632"/>
                <a:gd name="T111" fmla="*/ 486 h 530"/>
                <a:gd name="T112" fmla="*/ 32 w 632"/>
                <a:gd name="T113" fmla="*/ 458 h 530"/>
                <a:gd name="T114" fmla="*/ 46 w 632"/>
                <a:gd name="T115" fmla="*/ 456 h 530"/>
                <a:gd name="T116" fmla="*/ 18 w 632"/>
                <a:gd name="T117" fmla="*/ 438 h 530"/>
                <a:gd name="T118" fmla="*/ 10 w 632"/>
                <a:gd name="T119" fmla="*/ 426 h 530"/>
                <a:gd name="T120" fmla="*/ 2 w 632"/>
                <a:gd name="T121" fmla="*/ 40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2" h="530">
                  <a:moveTo>
                    <a:pt x="2" y="408"/>
                  </a:moveTo>
                  <a:lnTo>
                    <a:pt x="2" y="408"/>
                  </a:lnTo>
                  <a:lnTo>
                    <a:pt x="0" y="402"/>
                  </a:lnTo>
                  <a:lnTo>
                    <a:pt x="0" y="396"/>
                  </a:lnTo>
                  <a:lnTo>
                    <a:pt x="2" y="384"/>
                  </a:lnTo>
                  <a:lnTo>
                    <a:pt x="2" y="384"/>
                  </a:lnTo>
                  <a:lnTo>
                    <a:pt x="16" y="384"/>
                  </a:lnTo>
                  <a:lnTo>
                    <a:pt x="26" y="384"/>
                  </a:lnTo>
                  <a:lnTo>
                    <a:pt x="26" y="384"/>
                  </a:lnTo>
                  <a:lnTo>
                    <a:pt x="30" y="384"/>
                  </a:lnTo>
                  <a:lnTo>
                    <a:pt x="32" y="382"/>
                  </a:lnTo>
                  <a:lnTo>
                    <a:pt x="40" y="374"/>
                  </a:lnTo>
                  <a:lnTo>
                    <a:pt x="40" y="374"/>
                  </a:lnTo>
                  <a:lnTo>
                    <a:pt x="46" y="372"/>
                  </a:lnTo>
                  <a:lnTo>
                    <a:pt x="50" y="372"/>
                  </a:lnTo>
                  <a:lnTo>
                    <a:pt x="60" y="368"/>
                  </a:lnTo>
                  <a:lnTo>
                    <a:pt x="60" y="368"/>
                  </a:lnTo>
                  <a:lnTo>
                    <a:pt x="96" y="368"/>
                  </a:lnTo>
                  <a:lnTo>
                    <a:pt x="96" y="368"/>
                  </a:lnTo>
                  <a:lnTo>
                    <a:pt x="110" y="368"/>
                  </a:lnTo>
                  <a:lnTo>
                    <a:pt x="110" y="368"/>
                  </a:lnTo>
                  <a:lnTo>
                    <a:pt x="112" y="368"/>
                  </a:lnTo>
                  <a:lnTo>
                    <a:pt x="112" y="364"/>
                  </a:lnTo>
                  <a:lnTo>
                    <a:pt x="112" y="364"/>
                  </a:lnTo>
                  <a:lnTo>
                    <a:pt x="112" y="364"/>
                  </a:lnTo>
                  <a:lnTo>
                    <a:pt x="112" y="364"/>
                  </a:lnTo>
                  <a:lnTo>
                    <a:pt x="120" y="364"/>
                  </a:lnTo>
                  <a:lnTo>
                    <a:pt x="124" y="364"/>
                  </a:lnTo>
                  <a:lnTo>
                    <a:pt x="132" y="364"/>
                  </a:lnTo>
                  <a:lnTo>
                    <a:pt x="136" y="362"/>
                  </a:lnTo>
                  <a:lnTo>
                    <a:pt x="136" y="362"/>
                  </a:lnTo>
                  <a:lnTo>
                    <a:pt x="138" y="358"/>
                  </a:lnTo>
                  <a:lnTo>
                    <a:pt x="144" y="356"/>
                  </a:lnTo>
                  <a:lnTo>
                    <a:pt x="148" y="352"/>
                  </a:lnTo>
                  <a:lnTo>
                    <a:pt x="150" y="346"/>
                  </a:lnTo>
                  <a:lnTo>
                    <a:pt x="150" y="346"/>
                  </a:lnTo>
                  <a:lnTo>
                    <a:pt x="152" y="336"/>
                  </a:lnTo>
                  <a:lnTo>
                    <a:pt x="154" y="328"/>
                  </a:lnTo>
                  <a:lnTo>
                    <a:pt x="154" y="328"/>
                  </a:lnTo>
                  <a:lnTo>
                    <a:pt x="160" y="316"/>
                  </a:lnTo>
                  <a:lnTo>
                    <a:pt x="162" y="306"/>
                  </a:lnTo>
                  <a:lnTo>
                    <a:pt x="162" y="282"/>
                  </a:lnTo>
                  <a:lnTo>
                    <a:pt x="162" y="282"/>
                  </a:lnTo>
                  <a:lnTo>
                    <a:pt x="162" y="214"/>
                  </a:lnTo>
                  <a:lnTo>
                    <a:pt x="162" y="214"/>
                  </a:lnTo>
                  <a:lnTo>
                    <a:pt x="162" y="206"/>
                  </a:lnTo>
                  <a:lnTo>
                    <a:pt x="164" y="200"/>
                  </a:lnTo>
                  <a:lnTo>
                    <a:pt x="172" y="196"/>
                  </a:lnTo>
                  <a:lnTo>
                    <a:pt x="178" y="194"/>
                  </a:lnTo>
                  <a:lnTo>
                    <a:pt x="178" y="194"/>
                  </a:lnTo>
                  <a:lnTo>
                    <a:pt x="218" y="186"/>
                  </a:lnTo>
                  <a:lnTo>
                    <a:pt x="218" y="186"/>
                  </a:lnTo>
                  <a:lnTo>
                    <a:pt x="228" y="182"/>
                  </a:lnTo>
                  <a:lnTo>
                    <a:pt x="234" y="174"/>
                  </a:lnTo>
                  <a:lnTo>
                    <a:pt x="252" y="156"/>
                  </a:lnTo>
                  <a:lnTo>
                    <a:pt x="252" y="156"/>
                  </a:lnTo>
                  <a:lnTo>
                    <a:pt x="274" y="134"/>
                  </a:lnTo>
                  <a:lnTo>
                    <a:pt x="300" y="114"/>
                  </a:lnTo>
                  <a:lnTo>
                    <a:pt x="300" y="114"/>
                  </a:lnTo>
                  <a:lnTo>
                    <a:pt x="354" y="78"/>
                  </a:lnTo>
                  <a:lnTo>
                    <a:pt x="410" y="40"/>
                  </a:lnTo>
                  <a:lnTo>
                    <a:pt x="410" y="40"/>
                  </a:lnTo>
                  <a:lnTo>
                    <a:pt x="462" y="8"/>
                  </a:lnTo>
                  <a:lnTo>
                    <a:pt x="462" y="8"/>
                  </a:lnTo>
                  <a:lnTo>
                    <a:pt x="474" y="0"/>
                  </a:lnTo>
                  <a:lnTo>
                    <a:pt x="490" y="4"/>
                  </a:lnTo>
                  <a:lnTo>
                    <a:pt x="518" y="10"/>
                  </a:lnTo>
                  <a:lnTo>
                    <a:pt x="518" y="10"/>
                  </a:lnTo>
                  <a:lnTo>
                    <a:pt x="530" y="14"/>
                  </a:lnTo>
                  <a:lnTo>
                    <a:pt x="540" y="22"/>
                  </a:lnTo>
                  <a:lnTo>
                    <a:pt x="558" y="38"/>
                  </a:lnTo>
                  <a:lnTo>
                    <a:pt x="558" y="38"/>
                  </a:lnTo>
                  <a:lnTo>
                    <a:pt x="562" y="40"/>
                  </a:lnTo>
                  <a:lnTo>
                    <a:pt x="568" y="38"/>
                  </a:lnTo>
                  <a:lnTo>
                    <a:pt x="568" y="38"/>
                  </a:lnTo>
                  <a:lnTo>
                    <a:pt x="592" y="22"/>
                  </a:lnTo>
                  <a:lnTo>
                    <a:pt x="592" y="22"/>
                  </a:lnTo>
                  <a:lnTo>
                    <a:pt x="598" y="52"/>
                  </a:lnTo>
                  <a:lnTo>
                    <a:pt x="600" y="82"/>
                  </a:lnTo>
                  <a:lnTo>
                    <a:pt x="600" y="82"/>
                  </a:lnTo>
                  <a:lnTo>
                    <a:pt x="604" y="94"/>
                  </a:lnTo>
                  <a:lnTo>
                    <a:pt x="610" y="104"/>
                  </a:lnTo>
                  <a:lnTo>
                    <a:pt x="610" y="104"/>
                  </a:lnTo>
                  <a:lnTo>
                    <a:pt x="618" y="114"/>
                  </a:lnTo>
                  <a:lnTo>
                    <a:pt x="618" y="114"/>
                  </a:lnTo>
                  <a:lnTo>
                    <a:pt x="618" y="120"/>
                  </a:lnTo>
                  <a:lnTo>
                    <a:pt x="618" y="122"/>
                  </a:lnTo>
                  <a:lnTo>
                    <a:pt x="618" y="126"/>
                  </a:lnTo>
                  <a:lnTo>
                    <a:pt x="618" y="126"/>
                  </a:lnTo>
                  <a:lnTo>
                    <a:pt x="624" y="132"/>
                  </a:lnTo>
                  <a:lnTo>
                    <a:pt x="632" y="142"/>
                  </a:lnTo>
                  <a:lnTo>
                    <a:pt x="632" y="142"/>
                  </a:lnTo>
                  <a:lnTo>
                    <a:pt x="632" y="146"/>
                  </a:lnTo>
                  <a:lnTo>
                    <a:pt x="630" y="154"/>
                  </a:lnTo>
                  <a:lnTo>
                    <a:pt x="622" y="166"/>
                  </a:lnTo>
                  <a:lnTo>
                    <a:pt x="622" y="166"/>
                  </a:lnTo>
                  <a:lnTo>
                    <a:pt x="620" y="202"/>
                  </a:lnTo>
                  <a:lnTo>
                    <a:pt x="618" y="240"/>
                  </a:lnTo>
                  <a:lnTo>
                    <a:pt x="618" y="240"/>
                  </a:lnTo>
                  <a:lnTo>
                    <a:pt x="612" y="268"/>
                  </a:lnTo>
                  <a:lnTo>
                    <a:pt x="612" y="268"/>
                  </a:lnTo>
                  <a:lnTo>
                    <a:pt x="612" y="284"/>
                  </a:lnTo>
                  <a:lnTo>
                    <a:pt x="612" y="296"/>
                  </a:lnTo>
                  <a:lnTo>
                    <a:pt x="612" y="296"/>
                  </a:lnTo>
                  <a:lnTo>
                    <a:pt x="608" y="306"/>
                  </a:lnTo>
                  <a:lnTo>
                    <a:pt x="598" y="316"/>
                  </a:lnTo>
                  <a:lnTo>
                    <a:pt x="598" y="316"/>
                  </a:lnTo>
                  <a:lnTo>
                    <a:pt x="572" y="344"/>
                  </a:lnTo>
                  <a:lnTo>
                    <a:pt x="572" y="344"/>
                  </a:lnTo>
                  <a:lnTo>
                    <a:pt x="558" y="364"/>
                  </a:lnTo>
                  <a:lnTo>
                    <a:pt x="544" y="392"/>
                  </a:lnTo>
                  <a:lnTo>
                    <a:pt x="544" y="392"/>
                  </a:lnTo>
                  <a:lnTo>
                    <a:pt x="538" y="404"/>
                  </a:lnTo>
                  <a:lnTo>
                    <a:pt x="538" y="404"/>
                  </a:lnTo>
                  <a:lnTo>
                    <a:pt x="532" y="404"/>
                  </a:lnTo>
                  <a:lnTo>
                    <a:pt x="532" y="408"/>
                  </a:lnTo>
                  <a:lnTo>
                    <a:pt x="532" y="408"/>
                  </a:lnTo>
                  <a:lnTo>
                    <a:pt x="530" y="414"/>
                  </a:lnTo>
                  <a:lnTo>
                    <a:pt x="532" y="424"/>
                  </a:lnTo>
                  <a:lnTo>
                    <a:pt x="538" y="438"/>
                  </a:lnTo>
                  <a:lnTo>
                    <a:pt x="538" y="438"/>
                  </a:lnTo>
                  <a:lnTo>
                    <a:pt x="532" y="438"/>
                  </a:lnTo>
                  <a:lnTo>
                    <a:pt x="528" y="442"/>
                  </a:lnTo>
                  <a:lnTo>
                    <a:pt x="528" y="442"/>
                  </a:lnTo>
                  <a:lnTo>
                    <a:pt x="524" y="444"/>
                  </a:lnTo>
                  <a:lnTo>
                    <a:pt x="518" y="448"/>
                  </a:lnTo>
                  <a:lnTo>
                    <a:pt x="518" y="448"/>
                  </a:lnTo>
                  <a:lnTo>
                    <a:pt x="510" y="454"/>
                  </a:lnTo>
                  <a:lnTo>
                    <a:pt x="498" y="458"/>
                  </a:lnTo>
                  <a:lnTo>
                    <a:pt x="498" y="458"/>
                  </a:lnTo>
                  <a:lnTo>
                    <a:pt x="490" y="466"/>
                  </a:lnTo>
                  <a:lnTo>
                    <a:pt x="484" y="466"/>
                  </a:lnTo>
                  <a:lnTo>
                    <a:pt x="470" y="464"/>
                  </a:lnTo>
                  <a:lnTo>
                    <a:pt x="470" y="464"/>
                  </a:lnTo>
                  <a:lnTo>
                    <a:pt x="448" y="456"/>
                  </a:lnTo>
                  <a:lnTo>
                    <a:pt x="428" y="454"/>
                  </a:lnTo>
                  <a:lnTo>
                    <a:pt x="428" y="454"/>
                  </a:lnTo>
                  <a:lnTo>
                    <a:pt x="408" y="456"/>
                  </a:lnTo>
                  <a:lnTo>
                    <a:pt x="398" y="458"/>
                  </a:lnTo>
                  <a:lnTo>
                    <a:pt x="392" y="466"/>
                  </a:lnTo>
                  <a:lnTo>
                    <a:pt x="392" y="466"/>
                  </a:lnTo>
                  <a:lnTo>
                    <a:pt x="382" y="476"/>
                  </a:lnTo>
                  <a:lnTo>
                    <a:pt x="382" y="476"/>
                  </a:lnTo>
                  <a:lnTo>
                    <a:pt x="380" y="478"/>
                  </a:lnTo>
                  <a:lnTo>
                    <a:pt x="378" y="478"/>
                  </a:lnTo>
                  <a:lnTo>
                    <a:pt x="368" y="478"/>
                  </a:lnTo>
                  <a:lnTo>
                    <a:pt x="368" y="478"/>
                  </a:lnTo>
                  <a:lnTo>
                    <a:pt x="358" y="478"/>
                  </a:lnTo>
                  <a:lnTo>
                    <a:pt x="350" y="476"/>
                  </a:lnTo>
                  <a:lnTo>
                    <a:pt x="334" y="468"/>
                  </a:lnTo>
                  <a:lnTo>
                    <a:pt x="334" y="468"/>
                  </a:lnTo>
                  <a:lnTo>
                    <a:pt x="320" y="458"/>
                  </a:lnTo>
                  <a:lnTo>
                    <a:pt x="310" y="456"/>
                  </a:lnTo>
                  <a:lnTo>
                    <a:pt x="302" y="456"/>
                  </a:lnTo>
                  <a:lnTo>
                    <a:pt x="302" y="456"/>
                  </a:lnTo>
                  <a:lnTo>
                    <a:pt x="290" y="466"/>
                  </a:lnTo>
                  <a:lnTo>
                    <a:pt x="290" y="466"/>
                  </a:lnTo>
                  <a:lnTo>
                    <a:pt x="284" y="466"/>
                  </a:lnTo>
                  <a:lnTo>
                    <a:pt x="282" y="468"/>
                  </a:lnTo>
                  <a:lnTo>
                    <a:pt x="282" y="468"/>
                  </a:lnTo>
                  <a:lnTo>
                    <a:pt x="280" y="470"/>
                  </a:lnTo>
                  <a:lnTo>
                    <a:pt x="274" y="470"/>
                  </a:lnTo>
                  <a:lnTo>
                    <a:pt x="270" y="468"/>
                  </a:lnTo>
                  <a:lnTo>
                    <a:pt x="262" y="458"/>
                  </a:lnTo>
                  <a:lnTo>
                    <a:pt x="262" y="458"/>
                  </a:lnTo>
                  <a:lnTo>
                    <a:pt x="258" y="452"/>
                  </a:lnTo>
                  <a:lnTo>
                    <a:pt x="252" y="448"/>
                  </a:lnTo>
                  <a:lnTo>
                    <a:pt x="244" y="442"/>
                  </a:lnTo>
                  <a:lnTo>
                    <a:pt x="234" y="442"/>
                  </a:lnTo>
                  <a:lnTo>
                    <a:pt x="234" y="442"/>
                  </a:lnTo>
                  <a:lnTo>
                    <a:pt x="222" y="436"/>
                  </a:lnTo>
                  <a:lnTo>
                    <a:pt x="214" y="432"/>
                  </a:lnTo>
                  <a:lnTo>
                    <a:pt x="214" y="432"/>
                  </a:lnTo>
                  <a:lnTo>
                    <a:pt x="212" y="432"/>
                  </a:lnTo>
                  <a:lnTo>
                    <a:pt x="208" y="436"/>
                  </a:lnTo>
                  <a:lnTo>
                    <a:pt x="202" y="438"/>
                  </a:lnTo>
                  <a:lnTo>
                    <a:pt x="200" y="438"/>
                  </a:lnTo>
                  <a:lnTo>
                    <a:pt x="200" y="438"/>
                  </a:lnTo>
                  <a:lnTo>
                    <a:pt x="180" y="438"/>
                  </a:lnTo>
                  <a:lnTo>
                    <a:pt x="172" y="442"/>
                  </a:lnTo>
                  <a:lnTo>
                    <a:pt x="164" y="448"/>
                  </a:lnTo>
                  <a:lnTo>
                    <a:pt x="164" y="448"/>
                  </a:lnTo>
                  <a:lnTo>
                    <a:pt x="162" y="452"/>
                  </a:lnTo>
                  <a:lnTo>
                    <a:pt x="160" y="456"/>
                  </a:lnTo>
                  <a:lnTo>
                    <a:pt x="160" y="456"/>
                  </a:lnTo>
                  <a:lnTo>
                    <a:pt x="160" y="466"/>
                  </a:lnTo>
                  <a:lnTo>
                    <a:pt x="152" y="478"/>
                  </a:lnTo>
                  <a:lnTo>
                    <a:pt x="152" y="478"/>
                  </a:lnTo>
                  <a:lnTo>
                    <a:pt x="144" y="486"/>
                  </a:lnTo>
                  <a:lnTo>
                    <a:pt x="140" y="496"/>
                  </a:lnTo>
                  <a:lnTo>
                    <a:pt x="140" y="504"/>
                  </a:lnTo>
                  <a:lnTo>
                    <a:pt x="140" y="504"/>
                  </a:lnTo>
                  <a:lnTo>
                    <a:pt x="140" y="518"/>
                  </a:lnTo>
                  <a:lnTo>
                    <a:pt x="138" y="530"/>
                  </a:lnTo>
                  <a:lnTo>
                    <a:pt x="138" y="530"/>
                  </a:lnTo>
                  <a:lnTo>
                    <a:pt x="132" y="520"/>
                  </a:lnTo>
                  <a:lnTo>
                    <a:pt x="122" y="510"/>
                  </a:lnTo>
                  <a:lnTo>
                    <a:pt x="112" y="504"/>
                  </a:lnTo>
                  <a:lnTo>
                    <a:pt x="108" y="496"/>
                  </a:lnTo>
                  <a:lnTo>
                    <a:pt x="108" y="496"/>
                  </a:lnTo>
                  <a:lnTo>
                    <a:pt x="100" y="504"/>
                  </a:lnTo>
                  <a:lnTo>
                    <a:pt x="100" y="504"/>
                  </a:lnTo>
                  <a:lnTo>
                    <a:pt x="96" y="504"/>
                  </a:lnTo>
                  <a:lnTo>
                    <a:pt x="88" y="506"/>
                  </a:lnTo>
                  <a:lnTo>
                    <a:pt x="88" y="506"/>
                  </a:lnTo>
                  <a:lnTo>
                    <a:pt x="88" y="510"/>
                  </a:lnTo>
                  <a:lnTo>
                    <a:pt x="92" y="518"/>
                  </a:lnTo>
                  <a:lnTo>
                    <a:pt x="88" y="518"/>
                  </a:lnTo>
                  <a:lnTo>
                    <a:pt x="88" y="518"/>
                  </a:lnTo>
                  <a:lnTo>
                    <a:pt x="82" y="510"/>
                  </a:lnTo>
                  <a:lnTo>
                    <a:pt x="80" y="506"/>
                  </a:lnTo>
                  <a:lnTo>
                    <a:pt x="80" y="506"/>
                  </a:lnTo>
                  <a:lnTo>
                    <a:pt x="78" y="504"/>
                  </a:lnTo>
                  <a:lnTo>
                    <a:pt x="80" y="498"/>
                  </a:lnTo>
                  <a:lnTo>
                    <a:pt x="82" y="496"/>
                  </a:lnTo>
                  <a:lnTo>
                    <a:pt x="82" y="496"/>
                  </a:lnTo>
                  <a:lnTo>
                    <a:pt x="82" y="490"/>
                  </a:lnTo>
                  <a:lnTo>
                    <a:pt x="80" y="484"/>
                  </a:lnTo>
                  <a:lnTo>
                    <a:pt x="80" y="484"/>
                  </a:lnTo>
                  <a:lnTo>
                    <a:pt x="72" y="484"/>
                  </a:lnTo>
                  <a:lnTo>
                    <a:pt x="70" y="484"/>
                  </a:lnTo>
                  <a:lnTo>
                    <a:pt x="68" y="486"/>
                  </a:lnTo>
                  <a:lnTo>
                    <a:pt x="60" y="486"/>
                  </a:lnTo>
                  <a:lnTo>
                    <a:pt x="60" y="486"/>
                  </a:lnTo>
                  <a:lnTo>
                    <a:pt x="52" y="484"/>
                  </a:lnTo>
                  <a:lnTo>
                    <a:pt x="40" y="476"/>
                  </a:lnTo>
                  <a:lnTo>
                    <a:pt x="32" y="466"/>
                  </a:lnTo>
                  <a:lnTo>
                    <a:pt x="32" y="458"/>
                  </a:lnTo>
                  <a:lnTo>
                    <a:pt x="32" y="454"/>
                  </a:lnTo>
                  <a:lnTo>
                    <a:pt x="32" y="454"/>
                  </a:lnTo>
                  <a:lnTo>
                    <a:pt x="40" y="456"/>
                  </a:lnTo>
                  <a:lnTo>
                    <a:pt x="46" y="456"/>
                  </a:lnTo>
                  <a:lnTo>
                    <a:pt x="46" y="456"/>
                  </a:lnTo>
                  <a:lnTo>
                    <a:pt x="30" y="448"/>
                  </a:lnTo>
                  <a:lnTo>
                    <a:pt x="18" y="438"/>
                  </a:lnTo>
                  <a:lnTo>
                    <a:pt x="18" y="438"/>
                  </a:lnTo>
                  <a:lnTo>
                    <a:pt x="18" y="436"/>
                  </a:lnTo>
                  <a:lnTo>
                    <a:pt x="16" y="432"/>
                  </a:lnTo>
                  <a:lnTo>
                    <a:pt x="10" y="426"/>
                  </a:lnTo>
                  <a:lnTo>
                    <a:pt x="10" y="426"/>
                  </a:lnTo>
                  <a:lnTo>
                    <a:pt x="10" y="416"/>
                  </a:lnTo>
                  <a:lnTo>
                    <a:pt x="6" y="412"/>
                  </a:lnTo>
                  <a:lnTo>
                    <a:pt x="2" y="408"/>
                  </a:lnTo>
                  <a:lnTo>
                    <a:pt x="2" y="40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43" name="CAMEROON"/>
            <p:cNvSpPr>
              <a:spLocks/>
            </p:cNvSpPr>
            <p:nvPr/>
          </p:nvSpPr>
          <p:spPr bwMode="auto">
            <a:xfrm>
              <a:off x="6330049" y="2545599"/>
              <a:ext cx="405431" cy="602801"/>
            </a:xfrm>
            <a:custGeom>
              <a:avLst/>
              <a:gdLst>
                <a:gd name="T0" fmla="*/ 12 w 304"/>
                <a:gd name="T1" fmla="*/ 348 h 500"/>
                <a:gd name="T2" fmla="*/ 18 w 304"/>
                <a:gd name="T3" fmla="*/ 314 h 500"/>
                <a:gd name="T4" fmla="*/ 48 w 304"/>
                <a:gd name="T5" fmla="*/ 284 h 500"/>
                <a:gd name="T6" fmla="*/ 62 w 304"/>
                <a:gd name="T7" fmla="*/ 270 h 500"/>
                <a:gd name="T8" fmla="*/ 80 w 304"/>
                <a:gd name="T9" fmla="*/ 270 h 500"/>
                <a:gd name="T10" fmla="*/ 98 w 304"/>
                <a:gd name="T11" fmla="*/ 278 h 500"/>
                <a:gd name="T12" fmla="*/ 108 w 304"/>
                <a:gd name="T13" fmla="*/ 294 h 500"/>
                <a:gd name="T14" fmla="*/ 122 w 304"/>
                <a:gd name="T15" fmla="*/ 278 h 500"/>
                <a:gd name="T16" fmla="*/ 130 w 304"/>
                <a:gd name="T17" fmla="*/ 260 h 500"/>
                <a:gd name="T18" fmla="*/ 148 w 304"/>
                <a:gd name="T19" fmla="*/ 222 h 500"/>
                <a:gd name="T20" fmla="*/ 156 w 304"/>
                <a:gd name="T21" fmla="*/ 202 h 500"/>
                <a:gd name="T22" fmla="*/ 170 w 304"/>
                <a:gd name="T23" fmla="*/ 186 h 500"/>
                <a:gd name="T24" fmla="*/ 182 w 304"/>
                <a:gd name="T25" fmla="*/ 158 h 500"/>
                <a:gd name="T26" fmla="*/ 190 w 304"/>
                <a:gd name="T27" fmla="*/ 136 h 500"/>
                <a:gd name="T28" fmla="*/ 198 w 304"/>
                <a:gd name="T29" fmla="*/ 122 h 500"/>
                <a:gd name="T30" fmla="*/ 214 w 304"/>
                <a:gd name="T31" fmla="*/ 84 h 500"/>
                <a:gd name="T32" fmla="*/ 244 w 304"/>
                <a:gd name="T33" fmla="*/ 66 h 500"/>
                <a:gd name="T34" fmla="*/ 244 w 304"/>
                <a:gd name="T35" fmla="*/ 52 h 500"/>
                <a:gd name="T36" fmla="*/ 232 w 304"/>
                <a:gd name="T37" fmla="*/ 32 h 500"/>
                <a:gd name="T38" fmla="*/ 220 w 304"/>
                <a:gd name="T39" fmla="*/ 2 h 500"/>
                <a:gd name="T40" fmla="*/ 234 w 304"/>
                <a:gd name="T41" fmla="*/ 2 h 500"/>
                <a:gd name="T42" fmla="*/ 250 w 304"/>
                <a:gd name="T43" fmla="*/ 24 h 500"/>
                <a:gd name="T44" fmla="*/ 260 w 304"/>
                <a:gd name="T45" fmla="*/ 50 h 500"/>
                <a:gd name="T46" fmla="*/ 262 w 304"/>
                <a:gd name="T47" fmla="*/ 106 h 500"/>
                <a:gd name="T48" fmla="*/ 270 w 304"/>
                <a:gd name="T49" fmla="*/ 138 h 500"/>
                <a:gd name="T50" fmla="*/ 230 w 304"/>
                <a:gd name="T51" fmla="*/ 136 h 500"/>
                <a:gd name="T52" fmla="*/ 220 w 304"/>
                <a:gd name="T53" fmla="*/ 158 h 500"/>
                <a:gd name="T54" fmla="*/ 264 w 304"/>
                <a:gd name="T55" fmla="*/ 204 h 500"/>
                <a:gd name="T56" fmla="*/ 278 w 304"/>
                <a:gd name="T57" fmla="*/ 234 h 500"/>
                <a:gd name="T58" fmla="*/ 264 w 304"/>
                <a:gd name="T59" fmla="*/ 266 h 500"/>
                <a:gd name="T60" fmla="*/ 254 w 304"/>
                <a:gd name="T61" fmla="*/ 284 h 500"/>
                <a:gd name="T62" fmla="*/ 234 w 304"/>
                <a:gd name="T63" fmla="*/ 308 h 500"/>
                <a:gd name="T64" fmla="*/ 242 w 304"/>
                <a:gd name="T65" fmla="*/ 334 h 500"/>
                <a:gd name="T66" fmla="*/ 244 w 304"/>
                <a:gd name="T67" fmla="*/ 348 h 500"/>
                <a:gd name="T68" fmla="*/ 260 w 304"/>
                <a:gd name="T69" fmla="*/ 386 h 500"/>
                <a:gd name="T70" fmla="*/ 262 w 304"/>
                <a:gd name="T71" fmla="*/ 400 h 500"/>
                <a:gd name="T72" fmla="*/ 288 w 304"/>
                <a:gd name="T73" fmla="*/ 436 h 500"/>
                <a:gd name="T74" fmla="*/ 300 w 304"/>
                <a:gd name="T75" fmla="*/ 446 h 500"/>
                <a:gd name="T76" fmla="*/ 304 w 304"/>
                <a:gd name="T77" fmla="*/ 476 h 500"/>
                <a:gd name="T78" fmla="*/ 302 w 304"/>
                <a:gd name="T79" fmla="*/ 494 h 500"/>
                <a:gd name="T80" fmla="*/ 282 w 304"/>
                <a:gd name="T81" fmla="*/ 488 h 500"/>
                <a:gd name="T82" fmla="*/ 254 w 304"/>
                <a:gd name="T83" fmla="*/ 486 h 500"/>
                <a:gd name="T84" fmla="*/ 232 w 304"/>
                <a:gd name="T85" fmla="*/ 480 h 500"/>
                <a:gd name="T86" fmla="*/ 198 w 304"/>
                <a:gd name="T87" fmla="*/ 480 h 500"/>
                <a:gd name="T88" fmla="*/ 188 w 304"/>
                <a:gd name="T89" fmla="*/ 472 h 500"/>
                <a:gd name="T90" fmla="*/ 150 w 304"/>
                <a:gd name="T91" fmla="*/ 472 h 500"/>
                <a:gd name="T92" fmla="*/ 112 w 304"/>
                <a:gd name="T93" fmla="*/ 472 h 500"/>
                <a:gd name="T94" fmla="*/ 96 w 304"/>
                <a:gd name="T95" fmla="*/ 480 h 500"/>
                <a:gd name="T96" fmla="*/ 56 w 304"/>
                <a:gd name="T97" fmla="*/ 472 h 500"/>
                <a:gd name="T98" fmla="*/ 56 w 304"/>
                <a:gd name="T99" fmla="*/ 436 h 500"/>
                <a:gd name="T100" fmla="*/ 52 w 304"/>
                <a:gd name="T101" fmla="*/ 416 h 500"/>
                <a:gd name="T102" fmla="*/ 42 w 304"/>
                <a:gd name="T103" fmla="*/ 408 h 500"/>
                <a:gd name="T104" fmla="*/ 42 w 304"/>
                <a:gd name="T105" fmla="*/ 400 h 500"/>
                <a:gd name="T106" fmla="*/ 36 w 304"/>
                <a:gd name="T107" fmla="*/ 396 h 500"/>
                <a:gd name="T108" fmla="*/ 36 w 304"/>
                <a:gd name="T109" fmla="*/ 402 h 500"/>
                <a:gd name="T110" fmla="*/ 30 w 304"/>
                <a:gd name="T111" fmla="*/ 400 h 500"/>
                <a:gd name="T112" fmla="*/ 12 w 304"/>
                <a:gd name="T113" fmla="*/ 374 h 500"/>
                <a:gd name="T114" fmla="*/ 6 w 304"/>
                <a:gd name="T115" fmla="*/ 368 h 500"/>
                <a:gd name="T116" fmla="*/ 2 w 304"/>
                <a:gd name="T117" fmla="*/ 36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4" h="500">
                  <a:moveTo>
                    <a:pt x="2" y="364"/>
                  </a:moveTo>
                  <a:lnTo>
                    <a:pt x="2" y="364"/>
                  </a:lnTo>
                  <a:lnTo>
                    <a:pt x="8" y="358"/>
                  </a:lnTo>
                  <a:lnTo>
                    <a:pt x="12" y="348"/>
                  </a:lnTo>
                  <a:lnTo>
                    <a:pt x="12" y="348"/>
                  </a:lnTo>
                  <a:lnTo>
                    <a:pt x="16" y="338"/>
                  </a:lnTo>
                  <a:lnTo>
                    <a:pt x="16" y="326"/>
                  </a:lnTo>
                  <a:lnTo>
                    <a:pt x="16" y="326"/>
                  </a:lnTo>
                  <a:lnTo>
                    <a:pt x="16" y="320"/>
                  </a:lnTo>
                  <a:lnTo>
                    <a:pt x="18" y="314"/>
                  </a:lnTo>
                  <a:lnTo>
                    <a:pt x="18" y="314"/>
                  </a:lnTo>
                  <a:lnTo>
                    <a:pt x="36" y="296"/>
                  </a:lnTo>
                  <a:lnTo>
                    <a:pt x="36" y="296"/>
                  </a:lnTo>
                  <a:lnTo>
                    <a:pt x="42" y="290"/>
                  </a:lnTo>
                  <a:lnTo>
                    <a:pt x="48" y="284"/>
                  </a:lnTo>
                  <a:lnTo>
                    <a:pt x="48" y="284"/>
                  </a:lnTo>
                  <a:lnTo>
                    <a:pt x="56" y="278"/>
                  </a:lnTo>
                  <a:lnTo>
                    <a:pt x="60" y="270"/>
                  </a:lnTo>
                  <a:lnTo>
                    <a:pt x="60" y="270"/>
                  </a:lnTo>
                  <a:lnTo>
                    <a:pt x="62" y="270"/>
                  </a:lnTo>
                  <a:lnTo>
                    <a:pt x="70" y="270"/>
                  </a:lnTo>
                  <a:lnTo>
                    <a:pt x="72" y="274"/>
                  </a:lnTo>
                  <a:lnTo>
                    <a:pt x="76" y="274"/>
                  </a:lnTo>
                  <a:lnTo>
                    <a:pt x="76" y="274"/>
                  </a:lnTo>
                  <a:lnTo>
                    <a:pt x="80" y="270"/>
                  </a:lnTo>
                  <a:lnTo>
                    <a:pt x="82" y="268"/>
                  </a:lnTo>
                  <a:lnTo>
                    <a:pt x="82" y="260"/>
                  </a:lnTo>
                  <a:lnTo>
                    <a:pt x="82" y="260"/>
                  </a:lnTo>
                  <a:lnTo>
                    <a:pt x="88" y="270"/>
                  </a:lnTo>
                  <a:lnTo>
                    <a:pt x="98" y="278"/>
                  </a:lnTo>
                  <a:lnTo>
                    <a:pt x="98" y="278"/>
                  </a:lnTo>
                  <a:lnTo>
                    <a:pt x="100" y="280"/>
                  </a:lnTo>
                  <a:lnTo>
                    <a:pt x="102" y="290"/>
                  </a:lnTo>
                  <a:lnTo>
                    <a:pt x="102" y="294"/>
                  </a:lnTo>
                  <a:lnTo>
                    <a:pt x="108" y="294"/>
                  </a:lnTo>
                  <a:lnTo>
                    <a:pt x="110" y="294"/>
                  </a:lnTo>
                  <a:lnTo>
                    <a:pt x="110" y="294"/>
                  </a:lnTo>
                  <a:lnTo>
                    <a:pt x="120" y="286"/>
                  </a:lnTo>
                  <a:lnTo>
                    <a:pt x="122" y="278"/>
                  </a:lnTo>
                  <a:lnTo>
                    <a:pt x="122" y="278"/>
                  </a:lnTo>
                  <a:lnTo>
                    <a:pt x="126" y="270"/>
                  </a:lnTo>
                  <a:lnTo>
                    <a:pt x="130" y="266"/>
                  </a:lnTo>
                  <a:lnTo>
                    <a:pt x="130" y="266"/>
                  </a:lnTo>
                  <a:lnTo>
                    <a:pt x="130" y="260"/>
                  </a:lnTo>
                  <a:lnTo>
                    <a:pt x="130" y="260"/>
                  </a:lnTo>
                  <a:lnTo>
                    <a:pt x="130" y="254"/>
                  </a:lnTo>
                  <a:lnTo>
                    <a:pt x="130" y="254"/>
                  </a:lnTo>
                  <a:lnTo>
                    <a:pt x="140" y="238"/>
                  </a:lnTo>
                  <a:lnTo>
                    <a:pt x="148" y="222"/>
                  </a:lnTo>
                  <a:lnTo>
                    <a:pt x="148" y="222"/>
                  </a:lnTo>
                  <a:lnTo>
                    <a:pt x="150" y="206"/>
                  </a:lnTo>
                  <a:lnTo>
                    <a:pt x="150" y="206"/>
                  </a:lnTo>
                  <a:lnTo>
                    <a:pt x="152" y="204"/>
                  </a:lnTo>
                  <a:lnTo>
                    <a:pt x="156" y="202"/>
                  </a:lnTo>
                  <a:lnTo>
                    <a:pt x="156" y="202"/>
                  </a:lnTo>
                  <a:lnTo>
                    <a:pt x="160" y="198"/>
                  </a:lnTo>
                  <a:lnTo>
                    <a:pt x="162" y="194"/>
                  </a:lnTo>
                  <a:lnTo>
                    <a:pt x="168" y="192"/>
                  </a:lnTo>
                  <a:lnTo>
                    <a:pt x="170" y="186"/>
                  </a:lnTo>
                  <a:lnTo>
                    <a:pt x="170" y="186"/>
                  </a:lnTo>
                  <a:lnTo>
                    <a:pt x="176" y="174"/>
                  </a:lnTo>
                  <a:lnTo>
                    <a:pt x="176" y="166"/>
                  </a:lnTo>
                  <a:lnTo>
                    <a:pt x="170" y="164"/>
                  </a:lnTo>
                  <a:lnTo>
                    <a:pt x="170" y="164"/>
                  </a:lnTo>
                  <a:lnTo>
                    <a:pt x="182" y="158"/>
                  </a:lnTo>
                  <a:lnTo>
                    <a:pt x="188" y="154"/>
                  </a:lnTo>
                  <a:lnTo>
                    <a:pt x="190" y="148"/>
                  </a:lnTo>
                  <a:lnTo>
                    <a:pt x="190" y="148"/>
                  </a:lnTo>
                  <a:lnTo>
                    <a:pt x="190" y="136"/>
                  </a:lnTo>
                  <a:lnTo>
                    <a:pt x="190" y="136"/>
                  </a:lnTo>
                  <a:lnTo>
                    <a:pt x="190" y="134"/>
                  </a:lnTo>
                  <a:lnTo>
                    <a:pt x="192" y="134"/>
                  </a:lnTo>
                  <a:lnTo>
                    <a:pt x="194" y="132"/>
                  </a:lnTo>
                  <a:lnTo>
                    <a:pt x="194" y="132"/>
                  </a:lnTo>
                  <a:lnTo>
                    <a:pt x="198" y="122"/>
                  </a:lnTo>
                  <a:lnTo>
                    <a:pt x="202" y="116"/>
                  </a:lnTo>
                  <a:lnTo>
                    <a:pt x="206" y="100"/>
                  </a:lnTo>
                  <a:lnTo>
                    <a:pt x="206" y="100"/>
                  </a:lnTo>
                  <a:lnTo>
                    <a:pt x="210" y="92"/>
                  </a:lnTo>
                  <a:lnTo>
                    <a:pt x="214" y="84"/>
                  </a:lnTo>
                  <a:lnTo>
                    <a:pt x="218" y="82"/>
                  </a:lnTo>
                  <a:lnTo>
                    <a:pt x="218" y="82"/>
                  </a:lnTo>
                  <a:lnTo>
                    <a:pt x="232" y="80"/>
                  </a:lnTo>
                  <a:lnTo>
                    <a:pt x="238" y="72"/>
                  </a:lnTo>
                  <a:lnTo>
                    <a:pt x="244" y="66"/>
                  </a:lnTo>
                  <a:lnTo>
                    <a:pt x="244" y="66"/>
                  </a:lnTo>
                  <a:lnTo>
                    <a:pt x="242" y="64"/>
                  </a:lnTo>
                  <a:lnTo>
                    <a:pt x="242" y="56"/>
                  </a:lnTo>
                  <a:lnTo>
                    <a:pt x="242" y="56"/>
                  </a:lnTo>
                  <a:lnTo>
                    <a:pt x="244" y="52"/>
                  </a:lnTo>
                  <a:lnTo>
                    <a:pt x="244" y="42"/>
                  </a:lnTo>
                  <a:lnTo>
                    <a:pt x="244" y="42"/>
                  </a:lnTo>
                  <a:lnTo>
                    <a:pt x="244" y="40"/>
                  </a:lnTo>
                  <a:lnTo>
                    <a:pt x="238" y="36"/>
                  </a:lnTo>
                  <a:lnTo>
                    <a:pt x="232" y="32"/>
                  </a:lnTo>
                  <a:lnTo>
                    <a:pt x="232" y="32"/>
                  </a:lnTo>
                  <a:lnTo>
                    <a:pt x="230" y="32"/>
                  </a:lnTo>
                  <a:lnTo>
                    <a:pt x="228" y="30"/>
                  </a:lnTo>
                  <a:lnTo>
                    <a:pt x="222" y="20"/>
                  </a:lnTo>
                  <a:lnTo>
                    <a:pt x="220" y="2"/>
                  </a:lnTo>
                  <a:lnTo>
                    <a:pt x="220" y="2"/>
                  </a:lnTo>
                  <a:lnTo>
                    <a:pt x="230" y="0"/>
                  </a:lnTo>
                  <a:lnTo>
                    <a:pt x="232" y="2"/>
                  </a:lnTo>
                  <a:lnTo>
                    <a:pt x="234" y="2"/>
                  </a:lnTo>
                  <a:lnTo>
                    <a:pt x="234" y="2"/>
                  </a:lnTo>
                  <a:lnTo>
                    <a:pt x="242" y="12"/>
                  </a:lnTo>
                  <a:lnTo>
                    <a:pt x="242" y="14"/>
                  </a:lnTo>
                  <a:lnTo>
                    <a:pt x="248" y="18"/>
                  </a:lnTo>
                  <a:lnTo>
                    <a:pt x="248" y="18"/>
                  </a:lnTo>
                  <a:lnTo>
                    <a:pt x="250" y="24"/>
                  </a:lnTo>
                  <a:lnTo>
                    <a:pt x="254" y="30"/>
                  </a:lnTo>
                  <a:lnTo>
                    <a:pt x="254" y="40"/>
                  </a:lnTo>
                  <a:lnTo>
                    <a:pt x="258" y="44"/>
                  </a:lnTo>
                  <a:lnTo>
                    <a:pt x="258" y="44"/>
                  </a:lnTo>
                  <a:lnTo>
                    <a:pt x="260" y="50"/>
                  </a:lnTo>
                  <a:lnTo>
                    <a:pt x="262" y="54"/>
                  </a:lnTo>
                  <a:lnTo>
                    <a:pt x="262" y="66"/>
                  </a:lnTo>
                  <a:lnTo>
                    <a:pt x="260" y="94"/>
                  </a:lnTo>
                  <a:lnTo>
                    <a:pt x="260" y="94"/>
                  </a:lnTo>
                  <a:lnTo>
                    <a:pt x="262" y="106"/>
                  </a:lnTo>
                  <a:lnTo>
                    <a:pt x="264" y="120"/>
                  </a:lnTo>
                  <a:lnTo>
                    <a:pt x="274" y="126"/>
                  </a:lnTo>
                  <a:lnTo>
                    <a:pt x="284" y="136"/>
                  </a:lnTo>
                  <a:lnTo>
                    <a:pt x="284" y="136"/>
                  </a:lnTo>
                  <a:lnTo>
                    <a:pt x="270" y="138"/>
                  </a:lnTo>
                  <a:lnTo>
                    <a:pt x="250" y="138"/>
                  </a:lnTo>
                  <a:lnTo>
                    <a:pt x="250" y="138"/>
                  </a:lnTo>
                  <a:lnTo>
                    <a:pt x="244" y="138"/>
                  </a:lnTo>
                  <a:lnTo>
                    <a:pt x="234" y="136"/>
                  </a:lnTo>
                  <a:lnTo>
                    <a:pt x="230" y="136"/>
                  </a:lnTo>
                  <a:lnTo>
                    <a:pt x="222" y="138"/>
                  </a:lnTo>
                  <a:lnTo>
                    <a:pt x="222" y="138"/>
                  </a:lnTo>
                  <a:lnTo>
                    <a:pt x="220" y="148"/>
                  </a:lnTo>
                  <a:lnTo>
                    <a:pt x="220" y="154"/>
                  </a:lnTo>
                  <a:lnTo>
                    <a:pt x="220" y="158"/>
                  </a:lnTo>
                  <a:lnTo>
                    <a:pt x="228" y="166"/>
                  </a:lnTo>
                  <a:lnTo>
                    <a:pt x="228" y="166"/>
                  </a:lnTo>
                  <a:lnTo>
                    <a:pt x="258" y="194"/>
                  </a:lnTo>
                  <a:lnTo>
                    <a:pt x="258" y="194"/>
                  </a:lnTo>
                  <a:lnTo>
                    <a:pt x="264" y="204"/>
                  </a:lnTo>
                  <a:lnTo>
                    <a:pt x="264" y="204"/>
                  </a:lnTo>
                  <a:lnTo>
                    <a:pt x="272" y="222"/>
                  </a:lnTo>
                  <a:lnTo>
                    <a:pt x="274" y="228"/>
                  </a:lnTo>
                  <a:lnTo>
                    <a:pt x="278" y="234"/>
                  </a:lnTo>
                  <a:lnTo>
                    <a:pt x="278" y="234"/>
                  </a:lnTo>
                  <a:lnTo>
                    <a:pt x="282" y="242"/>
                  </a:lnTo>
                  <a:lnTo>
                    <a:pt x="278" y="244"/>
                  </a:lnTo>
                  <a:lnTo>
                    <a:pt x="272" y="254"/>
                  </a:lnTo>
                  <a:lnTo>
                    <a:pt x="272" y="254"/>
                  </a:lnTo>
                  <a:lnTo>
                    <a:pt x="264" y="266"/>
                  </a:lnTo>
                  <a:lnTo>
                    <a:pt x="260" y="278"/>
                  </a:lnTo>
                  <a:lnTo>
                    <a:pt x="260" y="278"/>
                  </a:lnTo>
                  <a:lnTo>
                    <a:pt x="258" y="280"/>
                  </a:lnTo>
                  <a:lnTo>
                    <a:pt x="254" y="284"/>
                  </a:lnTo>
                  <a:lnTo>
                    <a:pt x="254" y="284"/>
                  </a:lnTo>
                  <a:lnTo>
                    <a:pt x="250" y="298"/>
                  </a:lnTo>
                  <a:lnTo>
                    <a:pt x="250" y="298"/>
                  </a:lnTo>
                  <a:lnTo>
                    <a:pt x="244" y="300"/>
                  </a:lnTo>
                  <a:lnTo>
                    <a:pt x="242" y="306"/>
                  </a:lnTo>
                  <a:lnTo>
                    <a:pt x="234" y="308"/>
                  </a:lnTo>
                  <a:lnTo>
                    <a:pt x="238" y="314"/>
                  </a:lnTo>
                  <a:lnTo>
                    <a:pt x="238" y="314"/>
                  </a:lnTo>
                  <a:lnTo>
                    <a:pt x="242" y="320"/>
                  </a:lnTo>
                  <a:lnTo>
                    <a:pt x="242" y="334"/>
                  </a:lnTo>
                  <a:lnTo>
                    <a:pt x="242" y="334"/>
                  </a:lnTo>
                  <a:lnTo>
                    <a:pt x="242" y="336"/>
                  </a:lnTo>
                  <a:lnTo>
                    <a:pt x="238" y="340"/>
                  </a:lnTo>
                  <a:lnTo>
                    <a:pt x="238" y="340"/>
                  </a:lnTo>
                  <a:lnTo>
                    <a:pt x="244" y="348"/>
                  </a:lnTo>
                  <a:lnTo>
                    <a:pt x="244" y="348"/>
                  </a:lnTo>
                  <a:lnTo>
                    <a:pt x="244" y="364"/>
                  </a:lnTo>
                  <a:lnTo>
                    <a:pt x="250" y="376"/>
                  </a:lnTo>
                  <a:lnTo>
                    <a:pt x="250" y="376"/>
                  </a:lnTo>
                  <a:lnTo>
                    <a:pt x="258" y="378"/>
                  </a:lnTo>
                  <a:lnTo>
                    <a:pt x="260" y="386"/>
                  </a:lnTo>
                  <a:lnTo>
                    <a:pt x="260" y="386"/>
                  </a:lnTo>
                  <a:lnTo>
                    <a:pt x="262" y="390"/>
                  </a:lnTo>
                  <a:lnTo>
                    <a:pt x="264" y="396"/>
                  </a:lnTo>
                  <a:lnTo>
                    <a:pt x="264" y="396"/>
                  </a:lnTo>
                  <a:lnTo>
                    <a:pt x="262" y="400"/>
                  </a:lnTo>
                  <a:lnTo>
                    <a:pt x="262" y="402"/>
                  </a:lnTo>
                  <a:lnTo>
                    <a:pt x="270" y="416"/>
                  </a:lnTo>
                  <a:lnTo>
                    <a:pt x="284" y="432"/>
                  </a:lnTo>
                  <a:lnTo>
                    <a:pt x="284" y="432"/>
                  </a:lnTo>
                  <a:lnTo>
                    <a:pt x="288" y="436"/>
                  </a:lnTo>
                  <a:lnTo>
                    <a:pt x="294" y="440"/>
                  </a:lnTo>
                  <a:lnTo>
                    <a:pt x="294" y="440"/>
                  </a:lnTo>
                  <a:lnTo>
                    <a:pt x="298" y="440"/>
                  </a:lnTo>
                  <a:lnTo>
                    <a:pt x="300" y="446"/>
                  </a:lnTo>
                  <a:lnTo>
                    <a:pt x="300" y="446"/>
                  </a:lnTo>
                  <a:lnTo>
                    <a:pt x="300" y="448"/>
                  </a:lnTo>
                  <a:lnTo>
                    <a:pt x="300" y="456"/>
                  </a:lnTo>
                  <a:lnTo>
                    <a:pt x="300" y="456"/>
                  </a:lnTo>
                  <a:lnTo>
                    <a:pt x="302" y="462"/>
                  </a:lnTo>
                  <a:lnTo>
                    <a:pt x="304" y="476"/>
                  </a:lnTo>
                  <a:lnTo>
                    <a:pt x="304" y="476"/>
                  </a:lnTo>
                  <a:lnTo>
                    <a:pt x="302" y="476"/>
                  </a:lnTo>
                  <a:lnTo>
                    <a:pt x="302" y="480"/>
                  </a:lnTo>
                  <a:lnTo>
                    <a:pt x="302" y="488"/>
                  </a:lnTo>
                  <a:lnTo>
                    <a:pt x="302" y="494"/>
                  </a:lnTo>
                  <a:lnTo>
                    <a:pt x="300" y="500"/>
                  </a:lnTo>
                  <a:lnTo>
                    <a:pt x="300" y="500"/>
                  </a:lnTo>
                  <a:lnTo>
                    <a:pt x="290" y="494"/>
                  </a:lnTo>
                  <a:lnTo>
                    <a:pt x="282" y="488"/>
                  </a:lnTo>
                  <a:lnTo>
                    <a:pt x="282" y="488"/>
                  </a:lnTo>
                  <a:lnTo>
                    <a:pt x="272" y="486"/>
                  </a:lnTo>
                  <a:lnTo>
                    <a:pt x="264" y="486"/>
                  </a:lnTo>
                  <a:lnTo>
                    <a:pt x="264" y="486"/>
                  </a:lnTo>
                  <a:lnTo>
                    <a:pt x="258" y="486"/>
                  </a:lnTo>
                  <a:lnTo>
                    <a:pt x="254" y="486"/>
                  </a:lnTo>
                  <a:lnTo>
                    <a:pt x="254" y="482"/>
                  </a:lnTo>
                  <a:lnTo>
                    <a:pt x="254" y="482"/>
                  </a:lnTo>
                  <a:lnTo>
                    <a:pt x="242" y="480"/>
                  </a:lnTo>
                  <a:lnTo>
                    <a:pt x="242" y="480"/>
                  </a:lnTo>
                  <a:lnTo>
                    <a:pt x="232" y="480"/>
                  </a:lnTo>
                  <a:lnTo>
                    <a:pt x="222" y="480"/>
                  </a:lnTo>
                  <a:lnTo>
                    <a:pt x="222" y="480"/>
                  </a:lnTo>
                  <a:lnTo>
                    <a:pt x="210" y="480"/>
                  </a:lnTo>
                  <a:lnTo>
                    <a:pt x="198" y="480"/>
                  </a:lnTo>
                  <a:lnTo>
                    <a:pt x="198" y="480"/>
                  </a:lnTo>
                  <a:lnTo>
                    <a:pt x="190" y="480"/>
                  </a:lnTo>
                  <a:lnTo>
                    <a:pt x="190" y="480"/>
                  </a:lnTo>
                  <a:lnTo>
                    <a:pt x="190" y="476"/>
                  </a:lnTo>
                  <a:lnTo>
                    <a:pt x="190" y="472"/>
                  </a:lnTo>
                  <a:lnTo>
                    <a:pt x="188" y="472"/>
                  </a:lnTo>
                  <a:lnTo>
                    <a:pt x="188" y="472"/>
                  </a:lnTo>
                  <a:lnTo>
                    <a:pt x="176" y="476"/>
                  </a:lnTo>
                  <a:lnTo>
                    <a:pt x="162" y="472"/>
                  </a:lnTo>
                  <a:lnTo>
                    <a:pt x="162" y="472"/>
                  </a:lnTo>
                  <a:lnTo>
                    <a:pt x="150" y="472"/>
                  </a:lnTo>
                  <a:lnTo>
                    <a:pt x="138" y="472"/>
                  </a:lnTo>
                  <a:lnTo>
                    <a:pt x="138" y="472"/>
                  </a:lnTo>
                  <a:lnTo>
                    <a:pt x="126" y="472"/>
                  </a:lnTo>
                  <a:lnTo>
                    <a:pt x="120" y="472"/>
                  </a:lnTo>
                  <a:lnTo>
                    <a:pt x="112" y="472"/>
                  </a:lnTo>
                  <a:lnTo>
                    <a:pt x="112" y="472"/>
                  </a:lnTo>
                  <a:lnTo>
                    <a:pt x="112" y="476"/>
                  </a:lnTo>
                  <a:lnTo>
                    <a:pt x="112" y="480"/>
                  </a:lnTo>
                  <a:lnTo>
                    <a:pt x="112" y="480"/>
                  </a:lnTo>
                  <a:lnTo>
                    <a:pt x="96" y="480"/>
                  </a:lnTo>
                  <a:lnTo>
                    <a:pt x="96" y="480"/>
                  </a:lnTo>
                  <a:lnTo>
                    <a:pt x="70" y="480"/>
                  </a:lnTo>
                  <a:lnTo>
                    <a:pt x="70" y="480"/>
                  </a:lnTo>
                  <a:lnTo>
                    <a:pt x="60" y="480"/>
                  </a:lnTo>
                  <a:lnTo>
                    <a:pt x="56" y="472"/>
                  </a:lnTo>
                  <a:lnTo>
                    <a:pt x="52" y="468"/>
                  </a:lnTo>
                  <a:lnTo>
                    <a:pt x="52" y="456"/>
                  </a:lnTo>
                  <a:lnTo>
                    <a:pt x="52" y="456"/>
                  </a:lnTo>
                  <a:lnTo>
                    <a:pt x="56" y="442"/>
                  </a:lnTo>
                  <a:lnTo>
                    <a:pt x="56" y="436"/>
                  </a:lnTo>
                  <a:lnTo>
                    <a:pt x="56" y="428"/>
                  </a:lnTo>
                  <a:lnTo>
                    <a:pt x="56" y="428"/>
                  </a:lnTo>
                  <a:lnTo>
                    <a:pt x="48" y="420"/>
                  </a:lnTo>
                  <a:lnTo>
                    <a:pt x="48" y="418"/>
                  </a:lnTo>
                  <a:lnTo>
                    <a:pt x="52" y="416"/>
                  </a:lnTo>
                  <a:lnTo>
                    <a:pt x="52" y="416"/>
                  </a:lnTo>
                  <a:lnTo>
                    <a:pt x="48" y="416"/>
                  </a:lnTo>
                  <a:lnTo>
                    <a:pt x="42" y="416"/>
                  </a:lnTo>
                  <a:lnTo>
                    <a:pt x="42" y="412"/>
                  </a:lnTo>
                  <a:lnTo>
                    <a:pt x="42" y="408"/>
                  </a:lnTo>
                  <a:lnTo>
                    <a:pt x="42" y="408"/>
                  </a:lnTo>
                  <a:lnTo>
                    <a:pt x="48" y="402"/>
                  </a:lnTo>
                  <a:lnTo>
                    <a:pt x="48" y="402"/>
                  </a:lnTo>
                  <a:lnTo>
                    <a:pt x="42" y="400"/>
                  </a:lnTo>
                  <a:lnTo>
                    <a:pt x="42" y="400"/>
                  </a:lnTo>
                  <a:lnTo>
                    <a:pt x="46" y="392"/>
                  </a:lnTo>
                  <a:lnTo>
                    <a:pt x="46" y="392"/>
                  </a:lnTo>
                  <a:lnTo>
                    <a:pt x="46" y="396"/>
                  </a:lnTo>
                  <a:lnTo>
                    <a:pt x="42" y="396"/>
                  </a:lnTo>
                  <a:lnTo>
                    <a:pt x="36" y="396"/>
                  </a:lnTo>
                  <a:lnTo>
                    <a:pt x="36" y="396"/>
                  </a:lnTo>
                  <a:lnTo>
                    <a:pt x="40" y="396"/>
                  </a:lnTo>
                  <a:lnTo>
                    <a:pt x="36" y="396"/>
                  </a:lnTo>
                  <a:lnTo>
                    <a:pt x="36" y="396"/>
                  </a:lnTo>
                  <a:lnTo>
                    <a:pt x="36" y="402"/>
                  </a:lnTo>
                  <a:lnTo>
                    <a:pt x="36" y="402"/>
                  </a:lnTo>
                  <a:lnTo>
                    <a:pt x="32" y="402"/>
                  </a:lnTo>
                  <a:lnTo>
                    <a:pt x="32" y="396"/>
                  </a:lnTo>
                  <a:lnTo>
                    <a:pt x="32" y="396"/>
                  </a:lnTo>
                  <a:lnTo>
                    <a:pt x="30" y="400"/>
                  </a:lnTo>
                  <a:lnTo>
                    <a:pt x="22" y="400"/>
                  </a:lnTo>
                  <a:lnTo>
                    <a:pt x="18" y="392"/>
                  </a:lnTo>
                  <a:lnTo>
                    <a:pt x="18" y="392"/>
                  </a:lnTo>
                  <a:lnTo>
                    <a:pt x="18" y="380"/>
                  </a:lnTo>
                  <a:lnTo>
                    <a:pt x="12" y="374"/>
                  </a:lnTo>
                  <a:lnTo>
                    <a:pt x="12" y="374"/>
                  </a:lnTo>
                  <a:lnTo>
                    <a:pt x="8" y="374"/>
                  </a:lnTo>
                  <a:lnTo>
                    <a:pt x="8" y="374"/>
                  </a:lnTo>
                  <a:lnTo>
                    <a:pt x="6" y="368"/>
                  </a:lnTo>
                  <a:lnTo>
                    <a:pt x="6" y="368"/>
                  </a:lnTo>
                  <a:lnTo>
                    <a:pt x="6" y="378"/>
                  </a:lnTo>
                  <a:lnTo>
                    <a:pt x="6" y="378"/>
                  </a:lnTo>
                  <a:lnTo>
                    <a:pt x="0" y="376"/>
                  </a:lnTo>
                  <a:lnTo>
                    <a:pt x="0" y="374"/>
                  </a:lnTo>
                  <a:lnTo>
                    <a:pt x="2" y="364"/>
                  </a:lnTo>
                  <a:lnTo>
                    <a:pt x="2" y="36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44" name="NIGERIA"/>
            <p:cNvSpPr>
              <a:spLocks/>
            </p:cNvSpPr>
            <p:nvPr/>
          </p:nvSpPr>
          <p:spPr bwMode="auto">
            <a:xfrm>
              <a:off x="6017973" y="2504608"/>
              <a:ext cx="640154" cy="508764"/>
            </a:xfrm>
            <a:custGeom>
              <a:avLst/>
              <a:gdLst>
                <a:gd name="T0" fmla="*/ 8 w 480"/>
                <a:gd name="T1" fmla="*/ 212 h 422"/>
                <a:gd name="T2" fmla="*/ 20 w 480"/>
                <a:gd name="T3" fmla="*/ 206 h 422"/>
                <a:gd name="T4" fmla="*/ 32 w 480"/>
                <a:gd name="T5" fmla="*/ 178 h 422"/>
                <a:gd name="T6" fmla="*/ 38 w 480"/>
                <a:gd name="T7" fmla="*/ 156 h 422"/>
                <a:gd name="T8" fmla="*/ 44 w 480"/>
                <a:gd name="T9" fmla="*/ 134 h 422"/>
                <a:gd name="T10" fmla="*/ 34 w 480"/>
                <a:gd name="T11" fmla="*/ 114 h 422"/>
                <a:gd name="T12" fmla="*/ 40 w 480"/>
                <a:gd name="T13" fmla="*/ 72 h 422"/>
                <a:gd name="T14" fmla="*/ 60 w 480"/>
                <a:gd name="T15" fmla="*/ 26 h 422"/>
                <a:gd name="T16" fmla="*/ 90 w 480"/>
                <a:gd name="T17" fmla="*/ 6 h 422"/>
                <a:gd name="T18" fmla="*/ 122 w 480"/>
                <a:gd name="T19" fmla="*/ 4 h 422"/>
                <a:gd name="T20" fmla="*/ 152 w 480"/>
                <a:gd name="T21" fmla="*/ 16 h 422"/>
                <a:gd name="T22" fmla="*/ 172 w 480"/>
                <a:gd name="T23" fmla="*/ 38 h 422"/>
                <a:gd name="T24" fmla="*/ 202 w 480"/>
                <a:gd name="T25" fmla="*/ 26 h 422"/>
                <a:gd name="T26" fmla="*/ 238 w 480"/>
                <a:gd name="T27" fmla="*/ 36 h 422"/>
                <a:gd name="T28" fmla="*/ 268 w 480"/>
                <a:gd name="T29" fmla="*/ 46 h 422"/>
                <a:gd name="T30" fmla="*/ 292 w 480"/>
                <a:gd name="T31" fmla="*/ 32 h 422"/>
                <a:gd name="T32" fmla="*/ 370 w 480"/>
                <a:gd name="T33" fmla="*/ 26 h 422"/>
                <a:gd name="T34" fmla="*/ 400 w 480"/>
                <a:gd name="T35" fmla="*/ 26 h 422"/>
                <a:gd name="T36" fmla="*/ 422 w 480"/>
                <a:gd name="T37" fmla="*/ 12 h 422"/>
                <a:gd name="T38" fmla="*/ 444 w 480"/>
                <a:gd name="T39" fmla="*/ 22 h 422"/>
                <a:gd name="T40" fmla="*/ 462 w 480"/>
                <a:gd name="T41" fmla="*/ 66 h 422"/>
                <a:gd name="T42" fmla="*/ 480 w 480"/>
                <a:gd name="T43" fmla="*/ 84 h 422"/>
                <a:gd name="T44" fmla="*/ 470 w 480"/>
                <a:gd name="T45" fmla="*/ 110 h 422"/>
                <a:gd name="T46" fmla="*/ 436 w 480"/>
                <a:gd name="T47" fmla="*/ 146 h 422"/>
                <a:gd name="T48" fmla="*/ 422 w 480"/>
                <a:gd name="T49" fmla="*/ 174 h 422"/>
                <a:gd name="T50" fmla="*/ 414 w 480"/>
                <a:gd name="T51" fmla="*/ 196 h 422"/>
                <a:gd name="T52" fmla="*/ 404 w 480"/>
                <a:gd name="T53" fmla="*/ 218 h 422"/>
                <a:gd name="T54" fmla="*/ 386 w 480"/>
                <a:gd name="T55" fmla="*/ 238 h 422"/>
                <a:gd name="T56" fmla="*/ 374 w 480"/>
                <a:gd name="T57" fmla="*/ 268 h 422"/>
                <a:gd name="T58" fmla="*/ 360 w 480"/>
                <a:gd name="T59" fmla="*/ 304 h 422"/>
                <a:gd name="T60" fmla="*/ 346 w 480"/>
                <a:gd name="T61" fmla="*/ 328 h 422"/>
                <a:gd name="T62" fmla="*/ 334 w 480"/>
                <a:gd name="T63" fmla="*/ 314 h 422"/>
                <a:gd name="T64" fmla="*/ 322 w 480"/>
                <a:gd name="T65" fmla="*/ 302 h 422"/>
                <a:gd name="T66" fmla="*/ 310 w 480"/>
                <a:gd name="T67" fmla="*/ 308 h 422"/>
                <a:gd name="T68" fmla="*/ 294 w 480"/>
                <a:gd name="T69" fmla="*/ 304 h 422"/>
                <a:gd name="T70" fmla="*/ 250 w 480"/>
                <a:gd name="T71" fmla="*/ 354 h 422"/>
                <a:gd name="T72" fmla="*/ 248 w 480"/>
                <a:gd name="T73" fmla="*/ 380 h 422"/>
                <a:gd name="T74" fmla="*/ 230 w 480"/>
                <a:gd name="T75" fmla="*/ 396 h 422"/>
                <a:gd name="T76" fmla="*/ 222 w 480"/>
                <a:gd name="T77" fmla="*/ 406 h 422"/>
                <a:gd name="T78" fmla="*/ 194 w 480"/>
                <a:gd name="T79" fmla="*/ 402 h 422"/>
                <a:gd name="T80" fmla="*/ 174 w 480"/>
                <a:gd name="T81" fmla="*/ 402 h 422"/>
                <a:gd name="T82" fmla="*/ 172 w 480"/>
                <a:gd name="T83" fmla="*/ 410 h 422"/>
                <a:gd name="T84" fmla="*/ 172 w 480"/>
                <a:gd name="T85" fmla="*/ 414 h 422"/>
                <a:gd name="T86" fmla="*/ 162 w 480"/>
                <a:gd name="T87" fmla="*/ 406 h 422"/>
                <a:gd name="T88" fmla="*/ 162 w 480"/>
                <a:gd name="T89" fmla="*/ 406 h 422"/>
                <a:gd name="T90" fmla="*/ 160 w 480"/>
                <a:gd name="T91" fmla="*/ 414 h 422"/>
                <a:gd name="T92" fmla="*/ 154 w 480"/>
                <a:gd name="T93" fmla="*/ 420 h 422"/>
                <a:gd name="T94" fmla="*/ 142 w 480"/>
                <a:gd name="T95" fmla="*/ 420 h 422"/>
                <a:gd name="T96" fmla="*/ 132 w 480"/>
                <a:gd name="T97" fmla="*/ 420 h 422"/>
                <a:gd name="T98" fmla="*/ 112 w 480"/>
                <a:gd name="T99" fmla="*/ 394 h 422"/>
                <a:gd name="T100" fmla="*/ 108 w 480"/>
                <a:gd name="T101" fmla="*/ 382 h 422"/>
                <a:gd name="T102" fmla="*/ 114 w 480"/>
                <a:gd name="T103" fmla="*/ 370 h 422"/>
                <a:gd name="T104" fmla="*/ 102 w 480"/>
                <a:gd name="T105" fmla="*/ 370 h 422"/>
                <a:gd name="T106" fmla="*/ 104 w 480"/>
                <a:gd name="T107" fmla="*/ 362 h 422"/>
                <a:gd name="T108" fmla="*/ 100 w 480"/>
                <a:gd name="T109" fmla="*/ 360 h 422"/>
                <a:gd name="T110" fmla="*/ 94 w 480"/>
                <a:gd name="T111" fmla="*/ 358 h 422"/>
                <a:gd name="T112" fmla="*/ 48 w 480"/>
                <a:gd name="T113" fmla="*/ 328 h 422"/>
                <a:gd name="T114" fmla="*/ 48 w 480"/>
                <a:gd name="T115" fmla="*/ 318 h 422"/>
                <a:gd name="T116" fmla="*/ 28 w 480"/>
                <a:gd name="T117" fmla="*/ 324 h 422"/>
                <a:gd name="T118" fmla="*/ 6 w 480"/>
                <a:gd name="T119" fmla="*/ 324 h 422"/>
                <a:gd name="T120" fmla="*/ 6 w 480"/>
                <a:gd name="T121" fmla="*/ 28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0" h="422">
                  <a:moveTo>
                    <a:pt x="0" y="262"/>
                  </a:moveTo>
                  <a:lnTo>
                    <a:pt x="0" y="262"/>
                  </a:lnTo>
                  <a:lnTo>
                    <a:pt x="6" y="250"/>
                  </a:lnTo>
                  <a:lnTo>
                    <a:pt x="0" y="238"/>
                  </a:lnTo>
                  <a:lnTo>
                    <a:pt x="6" y="226"/>
                  </a:lnTo>
                  <a:lnTo>
                    <a:pt x="8" y="212"/>
                  </a:lnTo>
                  <a:lnTo>
                    <a:pt x="8" y="212"/>
                  </a:lnTo>
                  <a:lnTo>
                    <a:pt x="8" y="210"/>
                  </a:lnTo>
                  <a:lnTo>
                    <a:pt x="10" y="210"/>
                  </a:lnTo>
                  <a:lnTo>
                    <a:pt x="18" y="210"/>
                  </a:lnTo>
                  <a:lnTo>
                    <a:pt x="18" y="210"/>
                  </a:lnTo>
                  <a:lnTo>
                    <a:pt x="20" y="206"/>
                  </a:lnTo>
                  <a:lnTo>
                    <a:pt x="20" y="200"/>
                  </a:lnTo>
                  <a:lnTo>
                    <a:pt x="20" y="196"/>
                  </a:lnTo>
                  <a:lnTo>
                    <a:pt x="22" y="188"/>
                  </a:lnTo>
                  <a:lnTo>
                    <a:pt x="22" y="188"/>
                  </a:lnTo>
                  <a:lnTo>
                    <a:pt x="24" y="184"/>
                  </a:lnTo>
                  <a:lnTo>
                    <a:pt x="32" y="178"/>
                  </a:lnTo>
                  <a:lnTo>
                    <a:pt x="32" y="178"/>
                  </a:lnTo>
                  <a:lnTo>
                    <a:pt x="38" y="170"/>
                  </a:lnTo>
                  <a:lnTo>
                    <a:pt x="40" y="168"/>
                  </a:lnTo>
                  <a:lnTo>
                    <a:pt x="40" y="160"/>
                  </a:lnTo>
                  <a:lnTo>
                    <a:pt x="40" y="160"/>
                  </a:lnTo>
                  <a:lnTo>
                    <a:pt x="38" y="156"/>
                  </a:lnTo>
                  <a:lnTo>
                    <a:pt x="40" y="156"/>
                  </a:lnTo>
                  <a:lnTo>
                    <a:pt x="44" y="154"/>
                  </a:lnTo>
                  <a:lnTo>
                    <a:pt x="44" y="154"/>
                  </a:lnTo>
                  <a:lnTo>
                    <a:pt x="48" y="150"/>
                  </a:lnTo>
                  <a:lnTo>
                    <a:pt x="48" y="144"/>
                  </a:lnTo>
                  <a:lnTo>
                    <a:pt x="44" y="134"/>
                  </a:lnTo>
                  <a:lnTo>
                    <a:pt x="44" y="134"/>
                  </a:lnTo>
                  <a:lnTo>
                    <a:pt x="44" y="128"/>
                  </a:lnTo>
                  <a:lnTo>
                    <a:pt x="40" y="120"/>
                  </a:lnTo>
                  <a:lnTo>
                    <a:pt x="40" y="120"/>
                  </a:lnTo>
                  <a:lnTo>
                    <a:pt x="34" y="114"/>
                  </a:lnTo>
                  <a:lnTo>
                    <a:pt x="34" y="114"/>
                  </a:lnTo>
                  <a:lnTo>
                    <a:pt x="34" y="106"/>
                  </a:lnTo>
                  <a:lnTo>
                    <a:pt x="34" y="104"/>
                  </a:lnTo>
                  <a:lnTo>
                    <a:pt x="38" y="94"/>
                  </a:lnTo>
                  <a:lnTo>
                    <a:pt x="38" y="94"/>
                  </a:lnTo>
                  <a:lnTo>
                    <a:pt x="40" y="84"/>
                  </a:lnTo>
                  <a:lnTo>
                    <a:pt x="40" y="72"/>
                  </a:lnTo>
                  <a:lnTo>
                    <a:pt x="40" y="72"/>
                  </a:lnTo>
                  <a:lnTo>
                    <a:pt x="44" y="58"/>
                  </a:lnTo>
                  <a:lnTo>
                    <a:pt x="50" y="48"/>
                  </a:lnTo>
                  <a:lnTo>
                    <a:pt x="50" y="48"/>
                  </a:lnTo>
                  <a:lnTo>
                    <a:pt x="54" y="38"/>
                  </a:lnTo>
                  <a:lnTo>
                    <a:pt x="60" y="26"/>
                  </a:lnTo>
                  <a:lnTo>
                    <a:pt x="60" y="26"/>
                  </a:lnTo>
                  <a:lnTo>
                    <a:pt x="62" y="20"/>
                  </a:lnTo>
                  <a:lnTo>
                    <a:pt x="68" y="12"/>
                  </a:lnTo>
                  <a:lnTo>
                    <a:pt x="68" y="12"/>
                  </a:lnTo>
                  <a:lnTo>
                    <a:pt x="78" y="6"/>
                  </a:lnTo>
                  <a:lnTo>
                    <a:pt x="90" y="6"/>
                  </a:lnTo>
                  <a:lnTo>
                    <a:pt x="90" y="6"/>
                  </a:lnTo>
                  <a:lnTo>
                    <a:pt x="102" y="4"/>
                  </a:lnTo>
                  <a:lnTo>
                    <a:pt x="114" y="0"/>
                  </a:lnTo>
                  <a:lnTo>
                    <a:pt x="114" y="0"/>
                  </a:lnTo>
                  <a:lnTo>
                    <a:pt x="118" y="0"/>
                  </a:lnTo>
                  <a:lnTo>
                    <a:pt x="122" y="4"/>
                  </a:lnTo>
                  <a:lnTo>
                    <a:pt x="130" y="6"/>
                  </a:lnTo>
                  <a:lnTo>
                    <a:pt x="130" y="6"/>
                  </a:lnTo>
                  <a:lnTo>
                    <a:pt x="142" y="10"/>
                  </a:lnTo>
                  <a:lnTo>
                    <a:pt x="148" y="12"/>
                  </a:lnTo>
                  <a:lnTo>
                    <a:pt x="152" y="16"/>
                  </a:lnTo>
                  <a:lnTo>
                    <a:pt x="152" y="16"/>
                  </a:lnTo>
                  <a:lnTo>
                    <a:pt x="160" y="24"/>
                  </a:lnTo>
                  <a:lnTo>
                    <a:pt x="168" y="34"/>
                  </a:lnTo>
                  <a:lnTo>
                    <a:pt x="168" y="34"/>
                  </a:lnTo>
                  <a:lnTo>
                    <a:pt x="168" y="36"/>
                  </a:lnTo>
                  <a:lnTo>
                    <a:pt x="172" y="38"/>
                  </a:lnTo>
                  <a:lnTo>
                    <a:pt x="172" y="38"/>
                  </a:lnTo>
                  <a:lnTo>
                    <a:pt x="174" y="38"/>
                  </a:lnTo>
                  <a:lnTo>
                    <a:pt x="180" y="36"/>
                  </a:lnTo>
                  <a:lnTo>
                    <a:pt x="184" y="34"/>
                  </a:lnTo>
                  <a:lnTo>
                    <a:pt x="184" y="34"/>
                  </a:lnTo>
                  <a:lnTo>
                    <a:pt x="194" y="32"/>
                  </a:lnTo>
                  <a:lnTo>
                    <a:pt x="202" y="26"/>
                  </a:lnTo>
                  <a:lnTo>
                    <a:pt x="212" y="24"/>
                  </a:lnTo>
                  <a:lnTo>
                    <a:pt x="222" y="32"/>
                  </a:lnTo>
                  <a:lnTo>
                    <a:pt x="222" y="32"/>
                  </a:lnTo>
                  <a:lnTo>
                    <a:pt x="230" y="36"/>
                  </a:lnTo>
                  <a:lnTo>
                    <a:pt x="230" y="36"/>
                  </a:lnTo>
                  <a:lnTo>
                    <a:pt x="238" y="36"/>
                  </a:lnTo>
                  <a:lnTo>
                    <a:pt x="238" y="36"/>
                  </a:lnTo>
                  <a:lnTo>
                    <a:pt x="248" y="44"/>
                  </a:lnTo>
                  <a:lnTo>
                    <a:pt x="250" y="46"/>
                  </a:lnTo>
                  <a:lnTo>
                    <a:pt x="254" y="46"/>
                  </a:lnTo>
                  <a:lnTo>
                    <a:pt x="254" y="46"/>
                  </a:lnTo>
                  <a:lnTo>
                    <a:pt x="268" y="46"/>
                  </a:lnTo>
                  <a:lnTo>
                    <a:pt x="278" y="46"/>
                  </a:lnTo>
                  <a:lnTo>
                    <a:pt x="278" y="46"/>
                  </a:lnTo>
                  <a:lnTo>
                    <a:pt x="282" y="44"/>
                  </a:lnTo>
                  <a:lnTo>
                    <a:pt x="288" y="38"/>
                  </a:lnTo>
                  <a:lnTo>
                    <a:pt x="292" y="32"/>
                  </a:lnTo>
                  <a:lnTo>
                    <a:pt x="292" y="32"/>
                  </a:lnTo>
                  <a:lnTo>
                    <a:pt x="304" y="24"/>
                  </a:lnTo>
                  <a:lnTo>
                    <a:pt x="318" y="22"/>
                  </a:lnTo>
                  <a:lnTo>
                    <a:pt x="344" y="22"/>
                  </a:lnTo>
                  <a:lnTo>
                    <a:pt x="344" y="22"/>
                  </a:lnTo>
                  <a:lnTo>
                    <a:pt x="356" y="24"/>
                  </a:lnTo>
                  <a:lnTo>
                    <a:pt x="370" y="26"/>
                  </a:lnTo>
                  <a:lnTo>
                    <a:pt x="370" y="26"/>
                  </a:lnTo>
                  <a:lnTo>
                    <a:pt x="376" y="34"/>
                  </a:lnTo>
                  <a:lnTo>
                    <a:pt x="384" y="36"/>
                  </a:lnTo>
                  <a:lnTo>
                    <a:pt x="390" y="34"/>
                  </a:lnTo>
                  <a:lnTo>
                    <a:pt x="390" y="34"/>
                  </a:lnTo>
                  <a:lnTo>
                    <a:pt x="400" y="26"/>
                  </a:lnTo>
                  <a:lnTo>
                    <a:pt x="410" y="20"/>
                  </a:lnTo>
                  <a:lnTo>
                    <a:pt x="410" y="20"/>
                  </a:lnTo>
                  <a:lnTo>
                    <a:pt x="412" y="16"/>
                  </a:lnTo>
                  <a:lnTo>
                    <a:pt x="416" y="16"/>
                  </a:lnTo>
                  <a:lnTo>
                    <a:pt x="416" y="16"/>
                  </a:lnTo>
                  <a:lnTo>
                    <a:pt x="422" y="12"/>
                  </a:lnTo>
                  <a:lnTo>
                    <a:pt x="424" y="10"/>
                  </a:lnTo>
                  <a:lnTo>
                    <a:pt x="424" y="10"/>
                  </a:lnTo>
                  <a:lnTo>
                    <a:pt x="432" y="6"/>
                  </a:lnTo>
                  <a:lnTo>
                    <a:pt x="436" y="10"/>
                  </a:lnTo>
                  <a:lnTo>
                    <a:pt x="444" y="22"/>
                  </a:lnTo>
                  <a:lnTo>
                    <a:pt x="444" y="22"/>
                  </a:lnTo>
                  <a:lnTo>
                    <a:pt x="454" y="36"/>
                  </a:lnTo>
                  <a:lnTo>
                    <a:pt x="462" y="54"/>
                  </a:lnTo>
                  <a:lnTo>
                    <a:pt x="462" y="54"/>
                  </a:lnTo>
                  <a:lnTo>
                    <a:pt x="462" y="62"/>
                  </a:lnTo>
                  <a:lnTo>
                    <a:pt x="462" y="66"/>
                  </a:lnTo>
                  <a:lnTo>
                    <a:pt x="462" y="66"/>
                  </a:lnTo>
                  <a:lnTo>
                    <a:pt x="466" y="66"/>
                  </a:lnTo>
                  <a:lnTo>
                    <a:pt x="470" y="66"/>
                  </a:lnTo>
                  <a:lnTo>
                    <a:pt x="470" y="66"/>
                  </a:lnTo>
                  <a:lnTo>
                    <a:pt x="476" y="72"/>
                  </a:lnTo>
                  <a:lnTo>
                    <a:pt x="476" y="74"/>
                  </a:lnTo>
                  <a:lnTo>
                    <a:pt x="480" y="84"/>
                  </a:lnTo>
                  <a:lnTo>
                    <a:pt x="476" y="92"/>
                  </a:lnTo>
                  <a:lnTo>
                    <a:pt x="480" y="98"/>
                  </a:lnTo>
                  <a:lnTo>
                    <a:pt x="480" y="98"/>
                  </a:lnTo>
                  <a:lnTo>
                    <a:pt x="480" y="102"/>
                  </a:lnTo>
                  <a:lnTo>
                    <a:pt x="476" y="104"/>
                  </a:lnTo>
                  <a:lnTo>
                    <a:pt x="470" y="110"/>
                  </a:lnTo>
                  <a:lnTo>
                    <a:pt x="456" y="116"/>
                  </a:lnTo>
                  <a:lnTo>
                    <a:pt x="456" y="116"/>
                  </a:lnTo>
                  <a:lnTo>
                    <a:pt x="450" y="118"/>
                  </a:lnTo>
                  <a:lnTo>
                    <a:pt x="442" y="128"/>
                  </a:lnTo>
                  <a:lnTo>
                    <a:pt x="436" y="146"/>
                  </a:lnTo>
                  <a:lnTo>
                    <a:pt x="436" y="146"/>
                  </a:lnTo>
                  <a:lnTo>
                    <a:pt x="430" y="160"/>
                  </a:lnTo>
                  <a:lnTo>
                    <a:pt x="430" y="160"/>
                  </a:lnTo>
                  <a:lnTo>
                    <a:pt x="430" y="166"/>
                  </a:lnTo>
                  <a:lnTo>
                    <a:pt x="426" y="168"/>
                  </a:lnTo>
                  <a:lnTo>
                    <a:pt x="424" y="170"/>
                  </a:lnTo>
                  <a:lnTo>
                    <a:pt x="422" y="174"/>
                  </a:lnTo>
                  <a:lnTo>
                    <a:pt x="422" y="174"/>
                  </a:lnTo>
                  <a:lnTo>
                    <a:pt x="424" y="180"/>
                  </a:lnTo>
                  <a:lnTo>
                    <a:pt x="424" y="186"/>
                  </a:lnTo>
                  <a:lnTo>
                    <a:pt x="422" y="188"/>
                  </a:lnTo>
                  <a:lnTo>
                    <a:pt x="422" y="188"/>
                  </a:lnTo>
                  <a:lnTo>
                    <a:pt x="414" y="196"/>
                  </a:lnTo>
                  <a:lnTo>
                    <a:pt x="404" y="198"/>
                  </a:lnTo>
                  <a:lnTo>
                    <a:pt x="404" y="198"/>
                  </a:lnTo>
                  <a:lnTo>
                    <a:pt x="410" y="200"/>
                  </a:lnTo>
                  <a:lnTo>
                    <a:pt x="410" y="208"/>
                  </a:lnTo>
                  <a:lnTo>
                    <a:pt x="404" y="218"/>
                  </a:lnTo>
                  <a:lnTo>
                    <a:pt x="404" y="218"/>
                  </a:lnTo>
                  <a:lnTo>
                    <a:pt x="404" y="222"/>
                  </a:lnTo>
                  <a:lnTo>
                    <a:pt x="400" y="228"/>
                  </a:lnTo>
                  <a:lnTo>
                    <a:pt x="396" y="232"/>
                  </a:lnTo>
                  <a:lnTo>
                    <a:pt x="390" y="232"/>
                  </a:lnTo>
                  <a:lnTo>
                    <a:pt x="390" y="232"/>
                  </a:lnTo>
                  <a:lnTo>
                    <a:pt x="386" y="238"/>
                  </a:lnTo>
                  <a:lnTo>
                    <a:pt x="384" y="240"/>
                  </a:lnTo>
                  <a:lnTo>
                    <a:pt x="384" y="240"/>
                  </a:lnTo>
                  <a:lnTo>
                    <a:pt x="382" y="248"/>
                  </a:lnTo>
                  <a:lnTo>
                    <a:pt x="382" y="252"/>
                  </a:lnTo>
                  <a:lnTo>
                    <a:pt x="382" y="252"/>
                  </a:lnTo>
                  <a:lnTo>
                    <a:pt x="374" y="268"/>
                  </a:lnTo>
                  <a:lnTo>
                    <a:pt x="370" y="286"/>
                  </a:lnTo>
                  <a:lnTo>
                    <a:pt x="370" y="286"/>
                  </a:lnTo>
                  <a:lnTo>
                    <a:pt x="364" y="290"/>
                  </a:lnTo>
                  <a:lnTo>
                    <a:pt x="364" y="292"/>
                  </a:lnTo>
                  <a:lnTo>
                    <a:pt x="362" y="300"/>
                  </a:lnTo>
                  <a:lnTo>
                    <a:pt x="360" y="304"/>
                  </a:lnTo>
                  <a:lnTo>
                    <a:pt x="360" y="304"/>
                  </a:lnTo>
                  <a:lnTo>
                    <a:pt x="356" y="308"/>
                  </a:lnTo>
                  <a:lnTo>
                    <a:pt x="356" y="312"/>
                  </a:lnTo>
                  <a:lnTo>
                    <a:pt x="356" y="318"/>
                  </a:lnTo>
                  <a:lnTo>
                    <a:pt x="356" y="318"/>
                  </a:lnTo>
                  <a:lnTo>
                    <a:pt x="346" y="328"/>
                  </a:lnTo>
                  <a:lnTo>
                    <a:pt x="346" y="328"/>
                  </a:lnTo>
                  <a:lnTo>
                    <a:pt x="344" y="328"/>
                  </a:lnTo>
                  <a:lnTo>
                    <a:pt x="336" y="328"/>
                  </a:lnTo>
                  <a:lnTo>
                    <a:pt x="336" y="328"/>
                  </a:lnTo>
                  <a:lnTo>
                    <a:pt x="334" y="320"/>
                  </a:lnTo>
                  <a:lnTo>
                    <a:pt x="334" y="314"/>
                  </a:lnTo>
                  <a:lnTo>
                    <a:pt x="334" y="314"/>
                  </a:lnTo>
                  <a:lnTo>
                    <a:pt x="332" y="312"/>
                  </a:lnTo>
                  <a:lnTo>
                    <a:pt x="330" y="308"/>
                  </a:lnTo>
                  <a:lnTo>
                    <a:pt x="330" y="308"/>
                  </a:lnTo>
                  <a:lnTo>
                    <a:pt x="326" y="304"/>
                  </a:lnTo>
                  <a:lnTo>
                    <a:pt x="322" y="302"/>
                  </a:lnTo>
                  <a:lnTo>
                    <a:pt x="320" y="300"/>
                  </a:lnTo>
                  <a:lnTo>
                    <a:pt x="318" y="296"/>
                  </a:lnTo>
                  <a:lnTo>
                    <a:pt x="318" y="296"/>
                  </a:lnTo>
                  <a:lnTo>
                    <a:pt x="318" y="302"/>
                  </a:lnTo>
                  <a:lnTo>
                    <a:pt x="314" y="304"/>
                  </a:lnTo>
                  <a:lnTo>
                    <a:pt x="310" y="308"/>
                  </a:lnTo>
                  <a:lnTo>
                    <a:pt x="310" y="308"/>
                  </a:lnTo>
                  <a:lnTo>
                    <a:pt x="308" y="308"/>
                  </a:lnTo>
                  <a:lnTo>
                    <a:pt x="304" y="304"/>
                  </a:lnTo>
                  <a:lnTo>
                    <a:pt x="298" y="304"/>
                  </a:lnTo>
                  <a:lnTo>
                    <a:pt x="294" y="304"/>
                  </a:lnTo>
                  <a:lnTo>
                    <a:pt x="294" y="304"/>
                  </a:lnTo>
                  <a:lnTo>
                    <a:pt x="290" y="308"/>
                  </a:lnTo>
                  <a:lnTo>
                    <a:pt x="282" y="314"/>
                  </a:lnTo>
                  <a:lnTo>
                    <a:pt x="274" y="328"/>
                  </a:lnTo>
                  <a:lnTo>
                    <a:pt x="274" y="328"/>
                  </a:lnTo>
                  <a:lnTo>
                    <a:pt x="254" y="344"/>
                  </a:lnTo>
                  <a:lnTo>
                    <a:pt x="250" y="354"/>
                  </a:lnTo>
                  <a:lnTo>
                    <a:pt x="248" y="358"/>
                  </a:lnTo>
                  <a:lnTo>
                    <a:pt x="250" y="360"/>
                  </a:lnTo>
                  <a:lnTo>
                    <a:pt x="250" y="360"/>
                  </a:lnTo>
                  <a:lnTo>
                    <a:pt x="250" y="362"/>
                  </a:lnTo>
                  <a:lnTo>
                    <a:pt x="250" y="370"/>
                  </a:lnTo>
                  <a:lnTo>
                    <a:pt x="248" y="380"/>
                  </a:lnTo>
                  <a:lnTo>
                    <a:pt x="248" y="380"/>
                  </a:lnTo>
                  <a:lnTo>
                    <a:pt x="240" y="392"/>
                  </a:lnTo>
                  <a:lnTo>
                    <a:pt x="234" y="402"/>
                  </a:lnTo>
                  <a:lnTo>
                    <a:pt x="234" y="402"/>
                  </a:lnTo>
                  <a:lnTo>
                    <a:pt x="230" y="400"/>
                  </a:lnTo>
                  <a:lnTo>
                    <a:pt x="230" y="396"/>
                  </a:lnTo>
                  <a:lnTo>
                    <a:pt x="230" y="396"/>
                  </a:lnTo>
                  <a:lnTo>
                    <a:pt x="224" y="396"/>
                  </a:lnTo>
                  <a:lnTo>
                    <a:pt x="222" y="394"/>
                  </a:lnTo>
                  <a:lnTo>
                    <a:pt x="222" y="394"/>
                  </a:lnTo>
                  <a:lnTo>
                    <a:pt x="224" y="402"/>
                  </a:lnTo>
                  <a:lnTo>
                    <a:pt x="222" y="406"/>
                  </a:lnTo>
                  <a:lnTo>
                    <a:pt x="214" y="410"/>
                  </a:lnTo>
                  <a:lnTo>
                    <a:pt x="214" y="410"/>
                  </a:lnTo>
                  <a:lnTo>
                    <a:pt x="200" y="410"/>
                  </a:lnTo>
                  <a:lnTo>
                    <a:pt x="194" y="410"/>
                  </a:lnTo>
                  <a:lnTo>
                    <a:pt x="194" y="406"/>
                  </a:lnTo>
                  <a:lnTo>
                    <a:pt x="194" y="402"/>
                  </a:lnTo>
                  <a:lnTo>
                    <a:pt x="194" y="402"/>
                  </a:lnTo>
                  <a:lnTo>
                    <a:pt x="190" y="406"/>
                  </a:lnTo>
                  <a:lnTo>
                    <a:pt x="188" y="410"/>
                  </a:lnTo>
                  <a:lnTo>
                    <a:pt x="188" y="410"/>
                  </a:lnTo>
                  <a:lnTo>
                    <a:pt x="182" y="406"/>
                  </a:lnTo>
                  <a:lnTo>
                    <a:pt x="174" y="402"/>
                  </a:lnTo>
                  <a:lnTo>
                    <a:pt x="174" y="402"/>
                  </a:lnTo>
                  <a:lnTo>
                    <a:pt x="180" y="410"/>
                  </a:lnTo>
                  <a:lnTo>
                    <a:pt x="180" y="412"/>
                  </a:lnTo>
                  <a:lnTo>
                    <a:pt x="174" y="412"/>
                  </a:lnTo>
                  <a:lnTo>
                    <a:pt x="174" y="412"/>
                  </a:lnTo>
                  <a:lnTo>
                    <a:pt x="172" y="410"/>
                  </a:lnTo>
                  <a:lnTo>
                    <a:pt x="172" y="406"/>
                  </a:lnTo>
                  <a:lnTo>
                    <a:pt x="172" y="402"/>
                  </a:lnTo>
                  <a:lnTo>
                    <a:pt x="170" y="402"/>
                  </a:lnTo>
                  <a:lnTo>
                    <a:pt x="170" y="402"/>
                  </a:lnTo>
                  <a:lnTo>
                    <a:pt x="172" y="410"/>
                  </a:lnTo>
                  <a:lnTo>
                    <a:pt x="172" y="414"/>
                  </a:lnTo>
                  <a:lnTo>
                    <a:pt x="172" y="414"/>
                  </a:lnTo>
                  <a:lnTo>
                    <a:pt x="168" y="410"/>
                  </a:lnTo>
                  <a:lnTo>
                    <a:pt x="162" y="396"/>
                  </a:lnTo>
                  <a:lnTo>
                    <a:pt x="162" y="396"/>
                  </a:lnTo>
                  <a:lnTo>
                    <a:pt x="162" y="402"/>
                  </a:lnTo>
                  <a:lnTo>
                    <a:pt x="162" y="406"/>
                  </a:lnTo>
                  <a:lnTo>
                    <a:pt x="168" y="412"/>
                  </a:lnTo>
                  <a:lnTo>
                    <a:pt x="168" y="420"/>
                  </a:lnTo>
                  <a:lnTo>
                    <a:pt x="168" y="420"/>
                  </a:lnTo>
                  <a:lnTo>
                    <a:pt x="162" y="420"/>
                  </a:lnTo>
                  <a:lnTo>
                    <a:pt x="162" y="414"/>
                  </a:lnTo>
                  <a:lnTo>
                    <a:pt x="162" y="406"/>
                  </a:lnTo>
                  <a:lnTo>
                    <a:pt x="162" y="406"/>
                  </a:lnTo>
                  <a:lnTo>
                    <a:pt x="160" y="412"/>
                  </a:lnTo>
                  <a:lnTo>
                    <a:pt x="160" y="412"/>
                  </a:lnTo>
                  <a:lnTo>
                    <a:pt x="160" y="410"/>
                  </a:lnTo>
                  <a:lnTo>
                    <a:pt x="160" y="410"/>
                  </a:lnTo>
                  <a:lnTo>
                    <a:pt x="160" y="414"/>
                  </a:lnTo>
                  <a:lnTo>
                    <a:pt x="158" y="420"/>
                  </a:lnTo>
                  <a:lnTo>
                    <a:pt x="158" y="420"/>
                  </a:lnTo>
                  <a:lnTo>
                    <a:pt x="154" y="412"/>
                  </a:lnTo>
                  <a:lnTo>
                    <a:pt x="154" y="412"/>
                  </a:lnTo>
                  <a:lnTo>
                    <a:pt x="158" y="414"/>
                  </a:lnTo>
                  <a:lnTo>
                    <a:pt x="154" y="420"/>
                  </a:lnTo>
                  <a:lnTo>
                    <a:pt x="152" y="420"/>
                  </a:lnTo>
                  <a:lnTo>
                    <a:pt x="152" y="420"/>
                  </a:lnTo>
                  <a:lnTo>
                    <a:pt x="144" y="420"/>
                  </a:lnTo>
                  <a:lnTo>
                    <a:pt x="142" y="412"/>
                  </a:lnTo>
                  <a:lnTo>
                    <a:pt x="142" y="412"/>
                  </a:lnTo>
                  <a:lnTo>
                    <a:pt x="142" y="420"/>
                  </a:lnTo>
                  <a:lnTo>
                    <a:pt x="140" y="422"/>
                  </a:lnTo>
                  <a:lnTo>
                    <a:pt x="134" y="422"/>
                  </a:lnTo>
                  <a:lnTo>
                    <a:pt x="134" y="414"/>
                  </a:lnTo>
                  <a:lnTo>
                    <a:pt x="134" y="414"/>
                  </a:lnTo>
                  <a:lnTo>
                    <a:pt x="134" y="420"/>
                  </a:lnTo>
                  <a:lnTo>
                    <a:pt x="132" y="420"/>
                  </a:lnTo>
                  <a:lnTo>
                    <a:pt x="128" y="414"/>
                  </a:lnTo>
                  <a:lnTo>
                    <a:pt x="128" y="414"/>
                  </a:lnTo>
                  <a:lnTo>
                    <a:pt x="120" y="410"/>
                  </a:lnTo>
                  <a:lnTo>
                    <a:pt x="118" y="402"/>
                  </a:lnTo>
                  <a:lnTo>
                    <a:pt x="118" y="402"/>
                  </a:lnTo>
                  <a:lnTo>
                    <a:pt x="112" y="394"/>
                  </a:lnTo>
                  <a:lnTo>
                    <a:pt x="112" y="388"/>
                  </a:lnTo>
                  <a:lnTo>
                    <a:pt x="112" y="388"/>
                  </a:lnTo>
                  <a:lnTo>
                    <a:pt x="112" y="382"/>
                  </a:lnTo>
                  <a:lnTo>
                    <a:pt x="112" y="382"/>
                  </a:lnTo>
                  <a:lnTo>
                    <a:pt x="108" y="382"/>
                  </a:lnTo>
                  <a:lnTo>
                    <a:pt x="108" y="382"/>
                  </a:lnTo>
                  <a:lnTo>
                    <a:pt x="108" y="374"/>
                  </a:lnTo>
                  <a:lnTo>
                    <a:pt x="112" y="374"/>
                  </a:lnTo>
                  <a:lnTo>
                    <a:pt x="112" y="374"/>
                  </a:lnTo>
                  <a:lnTo>
                    <a:pt x="114" y="372"/>
                  </a:lnTo>
                  <a:lnTo>
                    <a:pt x="114" y="372"/>
                  </a:lnTo>
                  <a:lnTo>
                    <a:pt x="114" y="370"/>
                  </a:lnTo>
                  <a:lnTo>
                    <a:pt x="118" y="368"/>
                  </a:lnTo>
                  <a:lnTo>
                    <a:pt x="118" y="368"/>
                  </a:lnTo>
                  <a:lnTo>
                    <a:pt x="112" y="370"/>
                  </a:lnTo>
                  <a:lnTo>
                    <a:pt x="104" y="372"/>
                  </a:lnTo>
                  <a:lnTo>
                    <a:pt x="104" y="372"/>
                  </a:lnTo>
                  <a:lnTo>
                    <a:pt x="102" y="370"/>
                  </a:lnTo>
                  <a:lnTo>
                    <a:pt x="102" y="368"/>
                  </a:lnTo>
                  <a:lnTo>
                    <a:pt x="114" y="362"/>
                  </a:lnTo>
                  <a:lnTo>
                    <a:pt x="114" y="362"/>
                  </a:lnTo>
                  <a:lnTo>
                    <a:pt x="112" y="360"/>
                  </a:lnTo>
                  <a:lnTo>
                    <a:pt x="104" y="362"/>
                  </a:lnTo>
                  <a:lnTo>
                    <a:pt x="104" y="362"/>
                  </a:lnTo>
                  <a:lnTo>
                    <a:pt x="104" y="358"/>
                  </a:lnTo>
                  <a:lnTo>
                    <a:pt x="104" y="358"/>
                  </a:lnTo>
                  <a:lnTo>
                    <a:pt x="102" y="362"/>
                  </a:lnTo>
                  <a:lnTo>
                    <a:pt x="100" y="362"/>
                  </a:lnTo>
                  <a:lnTo>
                    <a:pt x="100" y="360"/>
                  </a:lnTo>
                  <a:lnTo>
                    <a:pt x="100" y="360"/>
                  </a:lnTo>
                  <a:lnTo>
                    <a:pt x="94" y="358"/>
                  </a:lnTo>
                  <a:lnTo>
                    <a:pt x="100" y="354"/>
                  </a:lnTo>
                  <a:lnTo>
                    <a:pt x="104" y="352"/>
                  </a:lnTo>
                  <a:lnTo>
                    <a:pt x="104" y="352"/>
                  </a:lnTo>
                  <a:lnTo>
                    <a:pt x="94" y="358"/>
                  </a:lnTo>
                  <a:lnTo>
                    <a:pt x="94" y="358"/>
                  </a:lnTo>
                  <a:lnTo>
                    <a:pt x="90" y="348"/>
                  </a:lnTo>
                  <a:lnTo>
                    <a:pt x="84" y="340"/>
                  </a:lnTo>
                  <a:lnTo>
                    <a:pt x="74" y="332"/>
                  </a:lnTo>
                  <a:lnTo>
                    <a:pt x="64" y="330"/>
                  </a:lnTo>
                  <a:lnTo>
                    <a:pt x="64" y="330"/>
                  </a:lnTo>
                  <a:lnTo>
                    <a:pt x="48" y="328"/>
                  </a:lnTo>
                  <a:lnTo>
                    <a:pt x="48" y="328"/>
                  </a:lnTo>
                  <a:lnTo>
                    <a:pt x="38" y="328"/>
                  </a:lnTo>
                  <a:lnTo>
                    <a:pt x="28" y="328"/>
                  </a:lnTo>
                  <a:lnTo>
                    <a:pt x="28" y="328"/>
                  </a:lnTo>
                  <a:lnTo>
                    <a:pt x="38" y="324"/>
                  </a:lnTo>
                  <a:lnTo>
                    <a:pt x="48" y="318"/>
                  </a:lnTo>
                  <a:lnTo>
                    <a:pt x="48" y="318"/>
                  </a:lnTo>
                  <a:lnTo>
                    <a:pt x="38" y="320"/>
                  </a:lnTo>
                  <a:lnTo>
                    <a:pt x="34" y="324"/>
                  </a:lnTo>
                  <a:lnTo>
                    <a:pt x="32" y="320"/>
                  </a:lnTo>
                  <a:lnTo>
                    <a:pt x="32" y="320"/>
                  </a:lnTo>
                  <a:lnTo>
                    <a:pt x="28" y="324"/>
                  </a:lnTo>
                  <a:lnTo>
                    <a:pt x="28" y="330"/>
                  </a:lnTo>
                  <a:lnTo>
                    <a:pt x="28" y="330"/>
                  </a:lnTo>
                  <a:lnTo>
                    <a:pt x="18" y="330"/>
                  </a:lnTo>
                  <a:lnTo>
                    <a:pt x="0" y="330"/>
                  </a:lnTo>
                  <a:lnTo>
                    <a:pt x="0" y="330"/>
                  </a:lnTo>
                  <a:lnTo>
                    <a:pt x="6" y="324"/>
                  </a:lnTo>
                  <a:lnTo>
                    <a:pt x="6" y="314"/>
                  </a:lnTo>
                  <a:lnTo>
                    <a:pt x="6" y="314"/>
                  </a:lnTo>
                  <a:lnTo>
                    <a:pt x="6" y="304"/>
                  </a:lnTo>
                  <a:lnTo>
                    <a:pt x="6" y="300"/>
                  </a:lnTo>
                  <a:lnTo>
                    <a:pt x="6" y="300"/>
                  </a:lnTo>
                  <a:lnTo>
                    <a:pt x="6" y="280"/>
                  </a:lnTo>
                  <a:lnTo>
                    <a:pt x="6" y="272"/>
                  </a:lnTo>
                  <a:lnTo>
                    <a:pt x="0" y="262"/>
                  </a:lnTo>
                  <a:lnTo>
                    <a:pt x="0" y="262"/>
                  </a:lnTo>
                  <a:close/>
                </a:path>
              </a:pathLst>
            </a:custGeom>
            <a:solidFill>
              <a:srgbClr val="0070C0"/>
            </a:solidFill>
            <a:ln w="31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45" name="BENIN"/>
            <p:cNvSpPr>
              <a:spLocks/>
            </p:cNvSpPr>
            <p:nvPr/>
          </p:nvSpPr>
          <p:spPr bwMode="auto">
            <a:xfrm>
              <a:off x="5919284" y="2584177"/>
              <a:ext cx="162706" cy="325511"/>
            </a:xfrm>
            <a:custGeom>
              <a:avLst/>
              <a:gdLst>
                <a:gd name="T0" fmla="*/ 0 w 122"/>
                <a:gd name="T1" fmla="*/ 74 h 270"/>
                <a:gd name="T2" fmla="*/ 4 w 122"/>
                <a:gd name="T3" fmla="*/ 62 h 270"/>
                <a:gd name="T4" fmla="*/ 12 w 122"/>
                <a:gd name="T5" fmla="*/ 56 h 270"/>
                <a:gd name="T6" fmla="*/ 18 w 122"/>
                <a:gd name="T7" fmla="*/ 48 h 270"/>
                <a:gd name="T8" fmla="*/ 28 w 122"/>
                <a:gd name="T9" fmla="*/ 46 h 270"/>
                <a:gd name="T10" fmla="*/ 38 w 122"/>
                <a:gd name="T11" fmla="*/ 46 h 270"/>
                <a:gd name="T12" fmla="*/ 56 w 122"/>
                <a:gd name="T13" fmla="*/ 32 h 270"/>
                <a:gd name="T14" fmla="*/ 62 w 122"/>
                <a:gd name="T15" fmla="*/ 26 h 270"/>
                <a:gd name="T16" fmla="*/ 66 w 122"/>
                <a:gd name="T17" fmla="*/ 18 h 270"/>
                <a:gd name="T18" fmla="*/ 62 w 122"/>
                <a:gd name="T19" fmla="*/ 8 h 270"/>
                <a:gd name="T20" fmla="*/ 66 w 122"/>
                <a:gd name="T21" fmla="*/ 6 h 270"/>
                <a:gd name="T22" fmla="*/ 74 w 122"/>
                <a:gd name="T23" fmla="*/ 6 h 270"/>
                <a:gd name="T24" fmla="*/ 82 w 122"/>
                <a:gd name="T25" fmla="*/ 0 h 270"/>
                <a:gd name="T26" fmla="*/ 92 w 122"/>
                <a:gd name="T27" fmla="*/ 10 h 270"/>
                <a:gd name="T28" fmla="*/ 98 w 122"/>
                <a:gd name="T29" fmla="*/ 20 h 270"/>
                <a:gd name="T30" fmla="*/ 106 w 122"/>
                <a:gd name="T31" fmla="*/ 22 h 270"/>
                <a:gd name="T32" fmla="*/ 112 w 122"/>
                <a:gd name="T33" fmla="*/ 28 h 270"/>
                <a:gd name="T34" fmla="*/ 108 w 122"/>
                <a:gd name="T35" fmla="*/ 40 h 270"/>
                <a:gd name="T36" fmla="*/ 108 w 122"/>
                <a:gd name="T37" fmla="*/ 46 h 270"/>
                <a:gd name="T38" fmla="*/ 114 w 122"/>
                <a:gd name="T39" fmla="*/ 56 h 270"/>
                <a:gd name="T40" fmla="*/ 118 w 122"/>
                <a:gd name="T41" fmla="*/ 62 h 270"/>
                <a:gd name="T42" fmla="*/ 118 w 122"/>
                <a:gd name="T43" fmla="*/ 68 h 270"/>
                <a:gd name="T44" fmla="*/ 118 w 122"/>
                <a:gd name="T45" fmla="*/ 84 h 270"/>
                <a:gd name="T46" fmla="*/ 114 w 122"/>
                <a:gd name="T47" fmla="*/ 88 h 270"/>
                <a:gd name="T48" fmla="*/ 112 w 122"/>
                <a:gd name="T49" fmla="*/ 90 h 270"/>
                <a:gd name="T50" fmla="*/ 112 w 122"/>
                <a:gd name="T51" fmla="*/ 100 h 270"/>
                <a:gd name="T52" fmla="*/ 112 w 122"/>
                <a:gd name="T53" fmla="*/ 104 h 270"/>
                <a:gd name="T54" fmla="*/ 106 w 122"/>
                <a:gd name="T55" fmla="*/ 112 h 270"/>
                <a:gd name="T56" fmla="*/ 102 w 122"/>
                <a:gd name="T57" fmla="*/ 114 h 270"/>
                <a:gd name="T58" fmla="*/ 96 w 122"/>
                <a:gd name="T59" fmla="*/ 128 h 270"/>
                <a:gd name="T60" fmla="*/ 94 w 122"/>
                <a:gd name="T61" fmla="*/ 134 h 270"/>
                <a:gd name="T62" fmla="*/ 86 w 122"/>
                <a:gd name="T63" fmla="*/ 144 h 270"/>
                <a:gd name="T64" fmla="*/ 82 w 122"/>
                <a:gd name="T65" fmla="*/ 144 h 270"/>
                <a:gd name="T66" fmla="*/ 78 w 122"/>
                <a:gd name="T67" fmla="*/ 152 h 270"/>
                <a:gd name="T68" fmla="*/ 78 w 122"/>
                <a:gd name="T69" fmla="*/ 162 h 270"/>
                <a:gd name="T70" fmla="*/ 74 w 122"/>
                <a:gd name="T71" fmla="*/ 198 h 270"/>
                <a:gd name="T72" fmla="*/ 78 w 122"/>
                <a:gd name="T73" fmla="*/ 220 h 270"/>
                <a:gd name="T74" fmla="*/ 78 w 122"/>
                <a:gd name="T75" fmla="*/ 234 h 270"/>
                <a:gd name="T76" fmla="*/ 78 w 122"/>
                <a:gd name="T77" fmla="*/ 250 h 270"/>
                <a:gd name="T78" fmla="*/ 74 w 122"/>
                <a:gd name="T79" fmla="*/ 264 h 270"/>
                <a:gd name="T80" fmla="*/ 66 w 122"/>
                <a:gd name="T81" fmla="*/ 268 h 270"/>
                <a:gd name="T82" fmla="*/ 56 w 122"/>
                <a:gd name="T83" fmla="*/ 268 h 270"/>
                <a:gd name="T84" fmla="*/ 32 w 122"/>
                <a:gd name="T85" fmla="*/ 270 h 270"/>
                <a:gd name="T86" fmla="*/ 38 w 122"/>
                <a:gd name="T87" fmla="*/ 268 h 270"/>
                <a:gd name="T88" fmla="*/ 34 w 122"/>
                <a:gd name="T89" fmla="*/ 260 h 270"/>
                <a:gd name="T90" fmla="*/ 32 w 122"/>
                <a:gd name="T91" fmla="*/ 240 h 270"/>
                <a:gd name="T92" fmla="*/ 32 w 122"/>
                <a:gd name="T93" fmla="*/ 234 h 270"/>
                <a:gd name="T94" fmla="*/ 34 w 122"/>
                <a:gd name="T95" fmla="*/ 224 h 270"/>
                <a:gd name="T96" fmla="*/ 32 w 122"/>
                <a:gd name="T97" fmla="*/ 168 h 270"/>
                <a:gd name="T98" fmla="*/ 32 w 122"/>
                <a:gd name="T99" fmla="*/ 142 h 270"/>
                <a:gd name="T100" fmla="*/ 26 w 122"/>
                <a:gd name="T101" fmla="*/ 134 h 270"/>
                <a:gd name="T102" fmla="*/ 24 w 122"/>
                <a:gd name="T103" fmla="*/ 122 h 270"/>
                <a:gd name="T104" fmla="*/ 24 w 122"/>
                <a:gd name="T105" fmla="*/ 108 h 270"/>
                <a:gd name="T106" fmla="*/ 14 w 122"/>
                <a:gd name="T107" fmla="*/ 100 h 270"/>
                <a:gd name="T108" fmla="*/ 4 w 122"/>
                <a:gd name="T109" fmla="*/ 92 h 270"/>
                <a:gd name="T110" fmla="*/ 2 w 122"/>
                <a:gd name="T111" fmla="*/ 84 h 270"/>
                <a:gd name="T112" fmla="*/ 0 w 122"/>
                <a:gd name="T113" fmla="*/ 7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 h="270">
                  <a:moveTo>
                    <a:pt x="0" y="74"/>
                  </a:moveTo>
                  <a:lnTo>
                    <a:pt x="0" y="74"/>
                  </a:lnTo>
                  <a:lnTo>
                    <a:pt x="2" y="68"/>
                  </a:lnTo>
                  <a:lnTo>
                    <a:pt x="4" y="62"/>
                  </a:lnTo>
                  <a:lnTo>
                    <a:pt x="4" y="62"/>
                  </a:lnTo>
                  <a:lnTo>
                    <a:pt x="12" y="56"/>
                  </a:lnTo>
                  <a:lnTo>
                    <a:pt x="12" y="56"/>
                  </a:lnTo>
                  <a:lnTo>
                    <a:pt x="18" y="48"/>
                  </a:lnTo>
                  <a:lnTo>
                    <a:pt x="24" y="46"/>
                  </a:lnTo>
                  <a:lnTo>
                    <a:pt x="28" y="46"/>
                  </a:lnTo>
                  <a:lnTo>
                    <a:pt x="28" y="46"/>
                  </a:lnTo>
                  <a:lnTo>
                    <a:pt x="38" y="46"/>
                  </a:lnTo>
                  <a:lnTo>
                    <a:pt x="44" y="40"/>
                  </a:lnTo>
                  <a:lnTo>
                    <a:pt x="56" y="32"/>
                  </a:lnTo>
                  <a:lnTo>
                    <a:pt x="56" y="32"/>
                  </a:lnTo>
                  <a:lnTo>
                    <a:pt x="62" y="26"/>
                  </a:lnTo>
                  <a:lnTo>
                    <a:pt x="66" y="18"/>
                  </a:lnTo>
                  <a:lnTo>
                    <a:pt x="66" y="18"/>
                  </a:lnTo>
                  <a:lnTo>
                    <a:pt x="62" y="10"/>
                  </a:lnTo>
                  <a:lnTo>
                    <a:pt x="62" y="8"/>
                  </a:lnTo>
                  <a:lnTo>
                    <a:pt x="66" y="6"/>
                  </a:lnTo>
                  <a:lnTo>
                    <a:pt x="66" y="6"/>
                  </a:lnTo>
                  <a:lnTo>
                    <a:pt x="72" y="6"/>
                  </a:lnTo>
                  <a:lnTo>
                    <a:pt x="74" y="6"/>
                  </a:lnTo>
                  <a:lnTo>
                    <a:pt x="74" y="6"/>
                  </a:lnTo>
                  <a:lnTo>
                    <a:pt x="82" y="0"/>
                  </a:lnTo>
                  <a:lnTo>
                    <a:pt x="84" y="0"/>
                  </a:lnTo>
                  <a:lnTo>
                    <a:pt x="92" y="10"/>
                  </a:lnTo>
                  <a:lnTo>
                    <a:pt x="92" y="10"/>
                  </a:lnTo>
                  <a:lnTo>
                    <a:pt x="98" y="20"/>
                  </a:lnTo>
                  <a:lnTo>
                    <a:pt x="98" y="20"/>
                  </a:lnTo>
                  <a:lnTo>
                    <a:pt x="106" y="22"/>
                  </a:lnTo>
                  <a:lnTo>
                    <a:pt x="112" y="28"/>
                  </a:lnTo>
                  <a:lnTo>
                    <a:pt x="112" y="28"/>
                  </a:lnTo>
                  <a:lnTo>
                    <a:pt x="112" y="36"/>
                  </a:lnTo>
                  <a:lnTo>
                    <a:pt x="108" y="40"/>
                  </a:lnTo>
                  <a:lnTo>
                    <a:pt x="108" y="40"/>
                  </a:lnTo>
                  <a:lnTo>
                    <a:pt x="108" y="46"/>
                  </a:lnTo>
                  <a:lnTo>
                    <a:pt x="108" y="48"/>
                  </a:lnTo>
                  <a:lnTo>
                    <a:pt x="114" y="56"/>
                  </a:lnTo>
                  <a:lnTo>
                    <a:pt x="114" y="56"/>
                  </a:lnTo>
                  <a:lnTo>
                    <a:pt x="118" y="62"/>
                  </a:lnTo>
                  <a:lnTo>
                    <a:pt x="118" y="68"/>
                  </a:lnTo>
                  <a:lnTo>
                    <a:pt x="118" y="68"/>
                  </a:lnTo>
                  <a:lnTo>
                    <a:pt x="122" y="78"/>
                  </a:lnTo>
                  <a:lnTo>
                    <a:pt x="118" y="84"/>
                  </a:lnTo>
                  <a:lnTo>
                    <a:pt x="118" y="84"/>
                  </a:lnTo>
                  <a:lnTo>
                    <a:pt x="114" y="88"/>
                  </a:lnTo>
                  <a:lnTo>
                    <a:pt x="112" y="90"/>
                  </a:lnTo>
                  <a:lnTo>
                    <a:pt x="112" y="90"/>
                  </a:lnTo>
                  <a:lnTo>
                    <a:pt x="112" y="92"/>
                  </a:lnTo>
                  <a:lnTo>
                    <a:pt x="112" y="100"/>
                  </a:lnTo>
                  <a:lnTo>
                    <a:pt x="114" y="102"/>
                  </a:lnTo>
                  <a:lnTo>
                    <a:pt x="112" y="104"/>
                  </a:lnTo>
                  <a:lnTo>
                    <a:pt x="112" y="104"/>
                  </a:lnTo>
                  <a:lnTo>
                    <a:pt x="106" y="112"/>
                  </a:lnTo>
                  <a:lnTo>
                    <a:pt x="102" y="114"/>
                  </a:lnTo>
                  <a:lnTo>
                    <a:pt x="102" y="114"/>
                  </a:lnTo>
                  <a:lnTo>
                    <a:pt x="96" y="128"/>
                  </a:lnTo>
                  <a:lnTo>
                    <a:pt x="96" y="128"/>
                  </a:lnTo>
                  <a:lnTo>
                    <a:pt x="94" y="130"/>
                  </a:lnTo>
                  <a:lnTo>
                    <a:pt x="94" y="134"/>
                  </a:lnTo>
                  <a:lnTo>
                    <a:pt x="94" y="142"/>
                  </a:lnTo>
                  <a:lnTo>
                    <a:pt x="86" y="144"/>
                  </a:lnTo>
                  <a:lnTo>
                    <a:pt x="86" y="144"/>
                  </a:lnTo>
                  <a:lnTo>
                    <a:pt x="82" y="144"/>
                  </a:lnTo>
                  <a:lnTo>
                    <a:pt x="78" y="152"/>
                  </a:lnTo>
                  <a:lnTo>
                    <a:pt x="78" y="152"/>
                  </a:lnTo>
                  <a:lnTo>
                    <a:pt x="78" y="162"/>
                  </a:lnTo>
                  <a:lnTo>
                    <a:pt x="78" y="162"/>
                  </a:lnTo>
                  <a:lnTo>
                    <a:pt x="74" y="198"/>
                  </a:lnTo>
                  <a:lnTo>
                    <a:pt x="74" y="198"/>
                  </a:lnTo>
                  <a:lnTo>
                    <a:pt x="78" y="208"/>
                  </a:lnTo>
                  <a:lnTo>
                    <a:pt x="78" y="220"/>
                  </a:lnTo>
                  <a:lnTo>
                    <a:pt x="78" y="220"/>
                  </a:lnTo>
                  <a:lnTo>
                    <a:pt x="78" y="234"/>
                  </a:lnTo>
                  <a:lnTo>
                    <a:pt x="78" y="234"/>
                  </a:lnTo>
                  <a:lnTo>
                    <a:pt x="78" y="250"/>
                  </a:lnTo>
                  <a:lnTo>
                    <a:pt x="78" y="260"/>
                  </a:lnTo>
                  <a:lnTo>
                    <a:pt x="74" y="264"/>
                  </a:lnTo>
                  <a:lnTo>
                    <a:pt x="74" y="264"/>
                  </a:lnTo>
                  <a:lnTo>
                    <a:pt x="66" y="268"/>
                  </a:lnTo>
                  <a:lnTo>
                    <a:pt x="56" y="268"/>
                  </a:lnTo>
                  <a:lnTo>
                    <a:pt x="56" y="268"/>
                  </a:lnTo>
                  <a:lnTo>
                    <a:pt x="32" y="270"/>
                  </a:lnTo>
                  <a:lnTo>
                    <a:pt x="32" y="270"/>
                  </a:lnTo>
                  <a:lnTo>
                    <a:pt x="38" y="268"/>
                  </a:lnTo>
                  <a:lnTo>
                    <a:pt x="38" y="268"/>
                  </a:lnTo>
                  <a:lnTo>
                    <a:pt x="34" y="260"/>
                  </a:lnTo>
                  <a:lnTo>
                    <a:pt x="34" y="260"/>
                  </a:lnTo>
                  <a:lnTo>
                    <a:pt x="32" y="250"/>
                  </a:lnTo>
                  <a:lnTo>
                    <a:pt x="32" y="240"/>
                  </a:lnTo>
                  <a:lnTo>
                    <a:pt x="32" y="240"/>
                  </a:lnTo>
                  <a:lnTo>
                    <a:pt x="32" y="234"/>
                  </a:lnTo>
                  <a:lnTo>
                    <a:pt x="34" y="224"/>
                  </a:lnTo>
                  <a:lnTo>
                    <a:pt x="34" y="224"/>
                  </a:lnTo>
                  <a:lnTo>
                    <a:pt x="32" y="168"/>
                  </a:lnTo>
                  <a:lnTo>
                    <a:pt x="32" y="168"/>
                  </a:lnTo>
                  <a:lnTo>
                    <a:pt x="32" y="152"/>
                  </a:lnTo>
                  <a:lnTo>
                    <a:pt x="32" y="142"/>
                  </a:lnTo>
                  <a:lnTo>
                    <a:pt x="26" y="134"/>
                  </a:lnTo>
                  <a:lnTo>
                    <a:pt x="26" y="134"/>
                  </a:lnTo>
                  <a:lnTo>
                    <a:pt x="24" y="130"/>
                  </a:lnTo>
                  <a:lnTo>
                    <a:pt x="24" y="122"/>
                  </a:lnTo>
                  <a:lnTo>
                    <a:pt x="24" y="108"/>
                  </a:lnTo>
                  <a:lnTo>
                    <a:pt x="24" y="108"/>
                  </a:lnTo>
                  <a:lnTo>
                    <a:pt x="18" y="102"/>
                  </a:lnTo>
                  <a:lnTo>
                    <a:pt x="14" y="100"/>
                  </a:lnTo>
                  <a:lnTo>
                    <a:pt x="4" y="92"/>
                  </a:lnTo>
                  <a:lnTo>
                    <a:pt x="4" y="92"/>
                  </a:lnTo>
                  <a:lnTo>
                    <a:pt x="2" y="88"/>
                  </a:lnTo>
                  <a:lnTo>
                    <a:pt x="2" y="84"/>
                  </a:lnTo>
                  <a:lnTo>
                    <a:pt x="0" y="74"/>
                  </a:lnTo>
                  <a:lnTo>
                    <a:pt x="0" y="7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46" name="TOGO"/>
            <p:cNvSpPr>
              <a:spLocks/>
            </p:cNvSpPr>
            <p:nvPr/>
          </p:nvSpPr>
          <p:spPr bwMode="auto">
            <a:xfrm>
              <a:off x="5868604" y="2649279"/>
              <a:ext cx="104025" cy="267643"/>
            </a:xfrm>
            <a:custGeom>
              <a:avLst/>
              <a:gdLst>
                <a:gd name="T0" fmla="*/ 0 w 78"/>
                <a:gd name="T1" fmla="*/ 0 h 222"/>
                <a:gd name="T2" fmla="*/ 24 w 78"/>
                <a:gd name="T3" fmla="*/ 8 h 222"/>
                <a:gd name="T4" fmla="*/ 42 w 78"/>
                <a:gd name="T5" fmla="*/ 8 h 222"/>
                <a:gd name="T6" fmla="*/ 38 w 78"/>
                <a:gd name="T7" fmla="*/ 20 h 222"/>
                <a:gd name="T8" fmla="*/ 40 w 78"/>
                <a:gd name="T9" fmla="*/ 36 h 222"/>
                <a:gd name="T10" fmla="*/ 52 w 78"/>
                <a:gd name="T11" fmla="*/ 46 h 222"/>
                <a:gd name="T12" fmla="*/ 62 w 78"/>
                <a:gd name="T13" fmla="*/ 54 h 222"/>
                <a:gd name="T14" fmla="*/ 62 w 78"/>
                <a:gd name="T15" fmla="*/ 66 h 222"/>
                <a:gd name="T16" fmla="*/ 64 w 78"/>
                <a:gd name="T17" fmla="*/ 80 h 222"/>
                <a:gd name="T18" fmla="*/ 68 w 78"/>
                <a:gd name="T19" fmla="*/ 92 h 222"/>
                <a:gd name="T20" fmla="*/ 68 w 78"/>
                <a:gd name="T21" fmla="*/ 108 h 222"/>
                <a:gd name="T22" fmla="*/ 72 w 78"/>
                <a:gd name="T23" fmla="*/ 168 h 222"/>
                <a:gd name="T24" fmla="*/ 72 w 78"/>
                <a:gd name="T25" fmla="*/ 174 h 222"/>
                <a:gd name="T26" fmla="*/ 68 w 78"/>
                <a:gd name="T27" fmla="*/ 182 h 222"/>
                <a:gd name="T28" fmla="*/ 70 w 78"/>
                <a:gd name="T29" fmla="*/ 192 h 222"/>
                <a:gd name="T30" fmla="*/ 70 w 78"/>
                <a:gd name="T31" fmla="*/ 200 h 222"/>
                <a:gd name="T32" fmla="*/ 78 w 78"/>
                <a:gd name="T33" fmla="*/ 212 h 222"/>
                <a:gd name="T34" fmla="*/ 64 w 78"/>
                <a:gd name="T35" fmla="*/ 214 h 222"/>
                <a:gd name="T36" fmla="*/ 54 w 78"/>
                <a:gd name="T37" fmla="*/ 222 h 222"/>
                <a:gd name="T38" fmla="*/ 42 w 78"/>
                <a:gd name="T39" fmla="*/ 210 h 222"/>
                <a:gd name="T40" fmla="*/ 32 w 78"/>
                <a:gd name="T41" fmla="*/ 200 h 222"/>
                <a:gd name="T42" fmla="*/ 30 w 78"/>
                <a:gd name="T43" fmla="*/ 192 h 222"/>
                <a:gd name="T44" fmla="*/ 30 w 78"/>
                <a:gd name="T45" fmla="*/ 182 h 222"/>
                <a:gd name="T46" fmla="*/ 32 w 78"/>
                <a:gd name="T47" fmla="*/ 170 h 222"/>
                <a:gd name="T48" fmla="*/ 30 w 78"/>
                <a:gd name="T49" fmla="*/ 168 h 222"/>
                <a:gd name="T50" fmla="*/ 28 w 78"/>
                <a:gd name="T51" fmla="*/ 166 h 222"/>
                <a:gd name="T52" fmla="*/ 28 w 78"/>
                <a:gd name="T53" fmla="*/ 160 h 222"/>
                <a:gd name="T54" fmla="*/ 30 w 78"/>
                <a:gd name="T55" fmla="*/ 142 h 222"/>
                <a:gd name="T56" fmla="*/ 30 w 78"/>
                <a:gd name="T57" fmla="*/ 136 h 222"/>
                <a:gd name="T58" fmla="*/ 30 w 78"/>
                <a:gd name="T59" fmla="*/ 130 h 222"/>
                <a:gd name="T60" fmla="*/ 32 w 78"/>
                <a:gd name="T61" fmla="*/ 126 h 222"/>
                <a:gd name="T62" fmla="*/ 28 w 78"/>
                <a:gd name="T63" fmla="*/ 116 h 222"/>
                <a:gd name="T64" fmla="*/ 22 w 78"/>
                <a:gd name="T65" fmla="*/ 106 h 222"/>
                <a:gd name="T66" fmla="*/ 28 w 78"/>
                <a:gd name="T67" fmla="*/ 98 h 222"/>
                <a:gd name="T68" fmla="*/ 28 w 78"/>
                <a:gd name="T69" fmla="*/ 88 h 222"/>
                <a:gd name="T70" fmla="*/ 28 w 78"/>
                <a:gd name="T71" fmla="*/ 76 h 222"/>
                <a:gd name="T72" fmla="*/ 24 w 78"/>
                <a:gd name="T73" fmla="*/ 72 h 222"/>
                <a:gd name="T74" fmla="*/ 14 w 78"/>
                <a:gd name="T75" fmla="*/ 76 h 222"/>
                <a:gd name="T76" fmla="*/ 14 w 78"/>
                <a:gd name="T77" fmla="*/ 72 h 222"/>
                <a:gd name="T78" fmla="*/ 22 w 78"/>
                <a:gd name="T79" fmla="*/ 68 h 222"/>
                <a:gd name="T80" fmla="*/ 22 w 78"/>
                <a:gd name="T81" fmla="*/ 58 h 222"/>
                <a:gd name="T82" fmla="*/ 22 w 78"/>
                <a:gd name="T83" fmla="*/ 48 h 222"/>
                <a:gd name="T84" fmla="*/ 22 w 78"/>
                <a:gd name="T85" fmla="*/ 38 h 222"/>
                <a:gd name="T86" fmla="*/ 14 w 78"/>
                <a:gd name="T87" fmla="*/ 34 h 222"/>
                <a:gd name="T88" fmla="*/ 4 w 78"/>
                <a:gd name="T89" fmla="*/ 26 h 222"/>
                <a:gd name="T90" fmla="*/ 2 w 78"/>
                <a:gd name="T91" fmla="*/ 18 h 222"/>
                <a:gd name="T92" fmla="*/ 4 w 78"/>
                <a:gd name="T93" fmla="*/ 6 h 222"/>
                <a:gd name="T94" fmla="*/ 2 w 78"/>
                <a:gd name="T95" fmla="*/ 0 h 222"/>
                <a:gd name="T96" fmla="*/ 0 w 78"/>
                <a:gd name="T9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8" h="222">
                  <a:moveTo>
                    <a:pt x="0" y="0"/>
                  </a:moveTo>
                  <a:lnTo>
                    <a:pt x="0" y="0"/>
                  </a:lnTo>
                  <a:lnTo>
                    <a:pt x="24" y="8"/>
                  </a:lnTo>
                  <a:lnTo>
                    <a:pt x="24" y="8"/>
                  </a:lnTo>
                  <a:lnTo>
                    <a:pt x="32" y="8"/>
                  </a:lnTo>
                  <a:lnTo>
                    <a:pt x="42" y="8"/>
                  </a:lnTo>
                  <a:lnTo>
                    <a:pt x="42" y="8"/>
                  </a:lnTo>
                  <a:lnTo>
                    <a:pt x="38" y="20"/>
                  </a:lnTo>
                  <a:lnTo>
                    <a:pt x="38" y="30"/>
                  </a:lnTo>
                  <a:lnTo>
                    <a:pt x="40" y="36"/>
                  </a:lnTo>
                  <a:lnTo>
                    <a:pt x="40" y="36"/>
                  </a:lnTo>
                  <a:lnTo>
                    <a:pt x="52" y="46"/>
                  </a:lnTo>
                  <a:lnTo>
                    <a:pt x="58" y="48"/>
                  </a:lnTo>
                  <a:lnTo>
                    <a:pt x="62" y="54"/>
                  </a:lnTo>
                  <a:lnTo>
                    <a:pt x="62" y="54"/>
                  </a:lnTo>
                  <a:lnTo>
                    <a:pt x="62" y="66"/>
                  </a:lnTo>
                  <a:lnTo>
                    <a:pt x="62" y="76"/>
                  </a:lnTo>
                  <a:lnTo>
                    <a:pt x="64" y="80"/>
                  </a:lnTo>
                  <a:lnTo>
                    <a:pt x="64" y="80"/>
                  </a:lnTo>
                  <a:lnTo>
                    <a:pt x="68" y="92"/>
                  </a:lnTo>
                  <a:lnTo>
                    <a:pt x="68" y="108"/>
                  </a:lnTo>
                  <a:lnTo>
                    <a:pt x="68" y="108"/>
                  </a:lnTo>
                  <a:lnTo>
                    <a:pt x="70" y="140"/>
                  </a:lnTo>
                  <a:lnTo>
                    <a:pt x="72" y="168"/>
                  </a:lnTo>
                  <a:lnTo>
                    <a:pt x="72" y="168"/>
                  </a:lnTo>
                  <a:lnTo>
                    <a:pt x="72" y="174"/>
                  </a:lnTo>
                  <a:lnTo>
                    <a:pt x="70" y="180"/>
                  </a:lnTo>
                  <a:lnTo>
                    <a:pt x="68" y="182"/>
                  </a:lnTo>
                  <a:lnTo>
                    <a:pt x="68" y="182"/>
                  </a:lnTo>
                  <a:lnTo>
                    <a:pt x="70" y="192"/>
                  </a:lnTo>
                  <a:lnTo>
                    <a:pt x="70" y="200"/>
                  </a:lnTo>
                  <a:lnTo>
                    <a:pt x="70" y="200"/>
                  </a:lnTo>
                  <a:lnTo>
                    <a:pt x="78" y="208"/>
                  </a:lnTo>
                  <a:lnTo>
                    <a:pt x="78" y="212"/>
                  </a:lnTo>
                  <a:lnTo>
                    <a:pt x="78" y="212"/>
                  </a:lnTo>
                  <a:lnTo>
                    <a:pt x="64" y="214"/>
                  </a:lnTo>
                  <a:lnTo>
                    <a:pt x="54" y="222"/>
                  </a:lnTo>
                  <a:lnTo>
                    <a:pt x="54" y="222"/>
                  </a:lnTo>
                  <a:lnTo>
                    <a:pt x="50" y="214"/>
                  </a:lnTo>
                  <a:lnTo>
                    <a:pt x="42" y="210"/>
                  </a:lnTo>
                  <a:lnTo>
                    <a:pt x="42" y="210"/>
                  </a:lnTo>
                  <a:lnTo>
                    <a:pt x="32" y="200"/>
                  </a:lnTo>
                  <a:lnTo>
                    <a:pt x="30" y="192"/>
                  </a:lnTo>
                  <a:lnTo>
                    <a:pt x="30" y="192"/>
                  </a:lnTo>
                  <a:lnTo>
                    <a:pt x="28" y="184"/>
                  </a:lnTo>
                  <a:lnTo>
                    <a:pt x="30" y="182"/>
                  </a:lnTo>
                  <a:lnTo>
                    <a:pt x="30" y="174"/>
                  </a:lnTo>
                  <a:lnTo>
                    <a:pt x="32" y="170"/>
                  </a:lnTo>
                  <a:lnTo>
                    <a:pt x="32" y="170"/>
                  </a:lnTo>
                  <a:lnTo>
                    <a:pt x="30" y="168"/>
                  </a:lnTo>
                  <a:lnTo>
                    <a:pt x="28" y="166"/>
                  </a:lnTo>
                  <a:lnTo>
                    <a:pt x="28" y="166"/>
                  </a:lnTo>
                  <a:lnTo>
                    <a:pt x="28" y="160"/>
                  </a:lnTo>
                  <a:lnTo>
                    <a:pt x="28" y="160"/>
                  </a:lnTo>
                  <a:lnTo>
                    <a:pt x="30" y="152"/>
                  </a:lnTo>
                  <a:lnTo>
                    <a:pt x="30" y="142"/>
                  </a:lnTo>
                  <a:lnTo>
                    <a:pt x="30" y="142"/>
                  </a:lnTo>
                  <a:lnTo>
                    <a:pt x="30" y="136"/>
                  </a:lnTo>
                  <a:lnTo>
                    <a:pt x="30" y="130"/>
                  </a:lnTo>
                  <a:lnTo>
                    <a:pt x="30" y="130"/>
                  </a:lnTo>
                  <a:lnTo>
                    <a:pt x="32" y="128"/>
                  </a:lnTo>
                  <a:lnTo>
                    <a:pt x="32" y="126"/>
                  </a:lnTo>
                  <a:lnTo>
                    <a:pt x="32" y="126"/>
                  </a:lnTo>
                  <a:lnTo>
                    <a:pt x="28" y="116"/>
                  </a:lnTo>
                  <a:lnTo>
                    <a:pt x="22" y="106"/>
                  </a:lnTo>
                  <a:lnTo>
                    <a:pt x="22" y="106"/>
                  </a:lnTo>
                  <a:lnTo>
                    <a:pt x="24" y="102"/>
                  </a:lnTo>
                  <a:lnTo>
                    <a:pt x="28" y="98"/>
                  </a:lnTo>
                  <a:lnTo>
                    <a:pt x="28" y="88"/>
                  </a:lnTo>
                  <a:lnTo>
                    <a:pt x="28" y="88"/>
                  </a:lnTo>
                  <a:lnTo>
                    <a:pt x="28" y="80"/>
                  </a:lnTo>
                  <a:lnTo>
                    <a:pt x="28" y="76"/>
                  </a:lnTo>
                  <a:lnTo>
                    <a:pt x="28" y="76"/>
                  </a:lnTo>
                  <a:lnTo>
                    <a:pt x="24" y="72"/>
                  </a:lnTo>
                  <a:lnTo>
                    <a:pt x="22" y="76"/>
                  </a:lnTo>
                  <a:lnTo>
                    <a:pt x="14" y="76"/>
                  </a:lnTo>
                  <a:lnTo>
                    <a:pt x="14" y="76"/>
                  </a:lnTo>
                  <a:lnTo>
                    <a:pt x="14" y="72"/>
                  </a:lnTo>
                  <a:lnTo>
                    <a:pt x="18" y="68"/>
                  </a:lnTo>
                  <a:lnTo>
                    <a:pt x="22" y="68"/>
                  </a:lnTo>
                  <a:lnTo>
                    <a:pt x="22" y="68"/>
                  </a:lnTo>
                  <a:lnTo>
                    <a:pt x="22" y="58"/>
                  </a:lnTo>
                  <a:lnTo>
                    <a:pt x="22" y="48"/>
                  </a:lnTo>
                  <a:lnTo>
                    <a:pt x="22" y="48"/>
                  </a:lnTo>
                  <a:lnTo>
                    <a:pt x="22" y="40"/>
                  </a:lnTo>
                  <a:lnTo>
                    <a:pt x="22" y="38"/>
                  </a:lnTo>
                  <a:lnTo>
                    <a:pt x="18" y="36"/>
                  </a:lnTo>
                  <a:lnTo>
                    <a:pt x="14" y="34"/>
                  </a:lnTo>
                  <a:lnTo>
                    <a:pt x="14" y="34"/>
                  </a:lnTo>
                  <a:lnTo>
                    <a:pt x="4" y="26"/>
                  </a:lnTo>
                  <a:lnTo>
                    <a:pt x="2" y="18"/>
                  </a:lnTo>
                  <a:lnTo>
                    <a:pt x="2" y="18"/>
                  </a:lnTo>
                  <a:lnTo>
                    <a:pt x="4" y="10"/>
                  </a:lnTo>
                  <a:lnTo>
                    <a:pt x="4" y="6"/>
                  </a:lnTo>
                  <a:lnTo>
                    <a:pt x="4" y="6"/>
                  </a:lnTo>
                  <a:lnTo>
                    <a:pt x="2" y="0"/>
                  </a:lnTo>
                  <a:lnTo>
                    <a:pt x="0" y="0"/>
                  </a:lnTo>
                  <a:lnTo>
                    <a:pt x="0" y="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47" name="GHANA"/>
            <p:cNvSpPr>
              <a:spLocks/>
            </p:cNvSpPr>
            <p:nvPr/>
          </p:nvSpPr>
          <p:spPr bwMode="auto">
            <a:xfrm>
              <a:off x="5705898" y="2649279"/>
              <a:ext cx="234724" cy="337567"/>
            </a:xfrm>
            <a:custGeom>
              <a:avLst/>
              <a:gdLst>
                <a:gd name="T0" fmla="*/ 0 w 176"/>
                <a:gd name="T1" fmla="*/ 198 h 280"/>
                <a:gd name="T2" fmla="*/ 4 w 176"/>
                <a:gd name="T3" fmla="*/ 180 h 280"/>
                <a:gd name="T4" fmla="*/ 12 w 176"/>
                <a:gd name="T5" fmla="*/ 158 h 280"/>
                <a:gd name="T6" fmla="*/ 28 w 176"/>
                <a:gd name="T7" fmla="*/ 132 h 280"/>
                <a:gd name="T8" fmla="*/ 24 w 176"/>
                <a:gd name="T9" fmla="*/ 102 h 280"/>
                <a:gd name="T10" fmla="*/ 20 w 176"/>
                <a:gd name="T11" fmla="*/ 94 h 280"/>
                <a:gd name="T12" fmla="*/ 20 w 176"/>
                <a:gd name="T13" fmla="*/ 80 h 280"/>
                <a:gd name="T14" fmla="*/ 18 w 176"/>
                <a:gd name="T15" fmla="*/ 60 h 280"/>
                <a:gd name="T16" fmla="*/ 14 w 176"/>
                <a:gd name="T17" fmla="*/ 34 h 280"/>
                <a:gd name="T18" fmla="*/ 12 w 176"/>
                <a:gd name="T19" fmla="*/ 20 h 280"/>
                <a:gd name="T20" fmla="*/ 14 w 176"/>
                <a:gd name="T21" fmla="*/ 6 h 280"/>
                <a:gd name="T22" fmla="*/ 82 w 176"/>
                <a:gd name="T23" fmla="*/ 8 h 280"/>
                <a:gd name="T24" fmla="*/ 96 w 176"/>
                <a:gd name="T25" fmla="*/ 8 h 280"/>
                <a:gd name="T26" fmla="*/ 104 w 176"/>
                <a:gd name="T27" fmla="*/ 10 h 280"/>
                <a:gd name="T28" fmla="*/ 114 w 176"/>
                <a:gd name="T29" fmla="*/ 0 h 280"/>
                <a:gd name="T30" fmla="*/ 126 w 176"/>
                <a:gd name="T31" fmla="*/ 8 h 280"/>
                <a:gd name="T32" fmla="*/ 126 w 176"/>
                <a:gd name="T33" fmla="*/ 24 h 280"/>
                <a:gd name="T34" fmla="*/ 138 w 176"/>
                <a:gd name="T35" fmla="*/ 36 h 280"/>
                <a:gd name="T36" fmla="*/ 144 w 176"/>
                <a:gd name="T37" fmla="*/ 46 h 280"/>
                <a:gd name="T38" fmla="*/ 144 w 176"/>
                <a:gd name="T39" fmla="*/ 54 h 280"/>
                <a:gd name="T40" fmla="*/ 144 w 176"/>
                <a:gd name="T41" fmla="*/ 68 h 280"/>
                <a:gd name="T42" fmla="*/ 136 w 176"/>
                <a:gd name="T43" fmla="*/ 76 h 280"/>
                <a:gd name="T44" fmla="*/ 146 w 176"/>
                <a:gd name="T45" fmla="*/ 74 h 280"/>
                <a:gd name="T46" fmla="*/ 148 w 176"/>
                <a:gd name="T47" fmla="*/ 78 h 280"/>
                <a:gd name="T48" fmla="*/ 148 w 176"/>
                <a:gd name="T49" fmla="*/ 98 h 280"/>
                <a:gd name="T50" fmla="*/ 144 w 176"/>
                <a:gd name="T51" fmla="*/ 106 h 280"/>
                <a:gd name="T52" fmla="*/ 154 w 176"/>
                <a:gd name="T53" fmla="*/ 118 h 280"/>
                <a:gd name="T54" fmla="*/ 152 w 176"/>
                <a:gd name="T55" fmla="*/ 132 h 280"/>
                <a:gd name="T56" fmla="*/ 152 w 176"/>
                <a:gd name="T57" fmla="*/ 142 h 280"/>
                <a:gd name="T58" fmla="*/ 152 w 176"/>
                <a:gd name="T59" fmla="*/ 152 h 280"/>
                <a:gd name="T60" fmla="*/ 152 w 176"/>
                <a:gd name="T61" fmla="*/ 168 h 280"/>
                <a:gd name="T62" fmla="*/ 148 w 176"/>
                <a:gd name="T63" fmla="*/ 180 h 280"/>
                <a:gd name="T64" fmla="*/ 152 w 176"/>
                <a:gd name="T65" fmla="*/ 200 h 280"/>
                <a:gd name="T66" fmla="*/ 164 w 176"/>
                <a:gd name="T67" fmla="*/ 212 h 280"/>
                <a:gd name="T68" fmla="*/ 174 w 176"/>
                <a:gd name="T69" fmla="*/ 222 h 280"/>
                <a:gd name="T70" fmla="*/ 166 w 176"/>
                <a:gd name="T71" fmla="*/ 228 h 280"/>
                <a:gd name="T72" fmla="*/ 158 w 176"/>
                <a:gd name="T73" fmla="*/ 238 h 280"/>
                <a:gd name="T74" fmla="*/ 152 w 176"/>
                <a:gd name="T75" fmla="*/ 228 h 280"/>
                <a:gd name="T76" fmla="*/ 136 w 176"/>
                <a:gd name="T77" fmla="*/ 222 h 280"/>
                <a:gd name="T78" fmla="*/ 152 w 176"/>
                <a:gd name="T79" fmla="*/ 226 h 280"/>
                <a:gd name="T80" fmla="*/ 152 w 176"/>
                <a:gd name="T81" fmla="*/ 234 h 280"/>
                <a:gd name="T82" fmla="*/ 132 w 176"/>
                <a:gd name="T83" fmla="*/ 240 h 280"/>
                <a:gd name="T84" fmla="*/ 104 w 176"/>
                <a:gd name="T85" fmla="*/ 254 h 280"/>
                <a:gd name="T86" fmla="*/ 80 w 176"/>
                <a:gd name="T87" fmla="*/ 264 h 280"/>
                <a:gd name="T88" fmla="*/ 64 w 176"/>
                <a:gd name="T89" fmla="*/ 272 h 280"/>
                <a:gd name="T90" fmla="*/ 44 w 176"/>
                <a:gd name="T91" fmla="*/ 280 h 280"/>
                <a:gd name="T92" fmla="*/ 32 w 176"/>
                <a:gd name="T93" fmla="*/ 274 h 280"/>
                <a:gd name="T94" fmla="*/ 14 w 176"/>
                <a:gd name="T95" fmla="*/ 272 h 280"/>
                <a:gd name="T96" fmla="*/ 4 w 176"/>
                <a:gd name="T97" fmla="*/ 264 h 280"/>
                <a:gd name="T98" fmla="*/ 18 w 176"/>
                <a:gd name="T99" fmla="*/ 250 h 280"/>
                <a:gd name="T100" fmla="*/ 10 w 176"/>
                <a:gd name="T101" fmla="*/ 242 h 280"/>
                <a:gd name="T102" fmla="*/ 10 w 176"/>
                <a:gd name="T103" fmla="*/ 22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 h="280">
                  <a:moveTo>
                    <a:pt x="2" y="216"/>
                  </a:moveTo>
                  <a:lnTo>
                    <a:pt x="2" y="216"/>
                  </a:lnTo>
                  <a:lnTo>
                    <a:pt x="0" y="198"/>
                  </a:lnTo>
                  <a:lnTo>
                    <a:pt x="2" y="188"/>
                  </a:lnTo>
                  <a:lnTo>
                    <a:pt x="4" y="180"/>
                  </a:lnTo>
                  <a:lnTo>
                    <a:pt x="4" y="180"/>
                  </a:lnTo>
                  <a:lnTo>
                    <a:pt x="10" y="170"/>
                  </a:lnTo>
                  <a:lnTo>
                    <a:pt x="12" y="158"/>
                  </a:lnTo>
                  <a:lnTo>
                    <a:pt x="12" y="158"/>
                  </a:lnTo>
                  <a:lnTo>
                    <a:pt x="18" y="146"/>
                  </a:lnTo>
                  <a:lnTo>
                    <a:pt x="28" y="132"/>
                  </a:lnTo>
                  <a:lnTo>
                    <a:pt x="28" y="132"/>
                  </a:lnTo>
                  <a:lnTo>
                    <a:pt x="28" y="128"/>
                  </a:lnTo>
                  <a:lnTo>
                    <a:pt x="28" y="118"/>
                  </a:lnTo>
                  <a:lnTo>
                    <a:pt x="24" y="102"/>
                  </a:lnTo>
                  <a:lnTo>
                    <a:pt x="24" y="102"/>
                  </a:lnTo>
                  <a:lnTo>
                    <a:pt x="20" y="94"/>
                  </a:lnTo>
                  <a:lnTo>
                    <a:pt x="20" y="94"/>
                  </a:lnTo>
                  <a:lnTo>
                    <a:pt x="20" y="88"/>
                  </a:lnTo>
                  <a:lnTo>
                    <a:pt x="20" y="80"/>
                  </a:lnTo>
                  <a:lnTo>
                    <a:pt x="20" y="80"/>
                  </a:lnTo>
                  <a:lnTo>
                    <a:pt x="18" y="68"/>
                  </a:lnTo>
                  <a:lnTo>
                    <a:pt x="18" y="60"/>
                  </a:lnTo>
                  <a:lnTo>
                    <a:pt x="18" y="60"/>
                  </a:lnTo>
                  <a:lnTo>
                    <a:pt x="18" y="46"/>
                  </a:lnTo>
                  <a:lnTo>
                    <a:pt x="14" y="34"/>
                  </a:lnTo>
                  <a:lnTo>
                    <a:pt x="14" y="34"/>
                  </a:lnTo>
                  <a:lnTo>
                    <a:pt x="12" y="26"/>
                  </a:lnTo>
                  <a:lnTo>
                    <a:pt x="12" y="24"/>
                  </a:lnTo>
                  <a:lnTo>
                    <a:pt x="12" y="20"/>
                  </a:lnTo>
                  <a:lnTo>
                    <a:pt x="12" y="20"/>
                  </a:lnTo>
                  <a:lnTo>
                    <a:pt x="14" y="14"/>
                  </a:lnTo>
                  <a:lnTo>
                    <a:pt x="14" y="6"/>
                  </a:lnTo>
                  <a:lnTo>
                    <a:pt x="14" y="6"/>
                  </a:lnTo>
                  <a:lnTo>
                    <a:pt x="46" y="8"/>
                  </a:lnTo>
                  <a:lnTo>
                    <a:pt x="82" y="8"/>
                  </a:lnTo>
                  <a:lnTo>
                    <a:pt x="82" y="8"/>
                  </a:lnTo>
                  <a:lnTo>
                    <a:pt x="92" y="8"/>
                  </a:lnTo>
                  <a:lnTo>
                    <a:pt x="96" y="8"/>
                  </a:lnTo>
                  <a:lnTo>
                    <a:pt x="100" y="8"/>
                  </a:lnTo>
                  <a:lnTo>
                    <a:pt x="100" y="8"/>
                  </a:lnTo>
                  <a:lnTo>
                    <a:pt x="104" y="10"/>
                  </a:lnTo>
                  <a:lnTo>
                    <a:pt x="110" y="8"/>
                  </a:lnTo>
                  <a:lnTo>
                    <a:pt x="114" y="0"/>
                  </a:lnTo>
                  <a:lnTo>
                    <a:pt x="114" y="0"/>
                  </a:lnTo>
                  <a:lnTo>
                    <a:pt x="124" y="0"/>
                  </a:lnTo>
                  <a:lnTo>
                    <a:pt x="126" y="0"/>
                  </a:lnTo>
                  <a:lnTo>
                    <a:pt x="126" y="8"/>
                  </a:lnTo>
                  <a:lnTo>
                    <a:pt x="126" y="8"/>
                  </a:lnTo>
                  <a:lnTo>
                    <a:pt x="124" y="18"/>
                  </a:lnTo>
                  <a:lnTo>
                    <a:pt x="126" y="24"/>
                  </a:lnTo>
                  <a:lnTo>
                    <a:pt x="132" y="26"/>
                  </a:lnTo>
                  <a:lnTo>
                    <a:pt x="132" y="26"/>
                  </a:lnTo>
                  <a:lnTo>
                    <a:pt x="138" y="36"/>
                  </a:lnTo>
                  <a:lnTo>
                    <a:pt x="144" y="38"/>
                  </a:lnTo>
                  <a:lnTo>
                    <a:pt x="144" y="46"/>
                  </a:lnTo>
                  <a:lnTo>
                    <a:pt x="144" y="46"/>
                  </a:lnTo>
                  <a:lnTo>
                    <a:pt x="144" y="48"/>
                  </a:lnTo>
                  <a:lnTo>
                    <a:pt x="144" y="54"/>
                  </a:lnTo>
                  <a:lnTo>
                    <a:pt x="144" y="54"/>
                  </a:lnTo>
                  <a:lnTo>
                    <a:pt x="138" y="60"/>
                  </a:lnTo>
                  <a:lnTo>
                    <a:pt x="144" y="68"/>
                  </a:lnTo>
                  <a:lnTo>
                    <a:pt x="144" y="68"/>
                  </a:lnTo>
                  <a:lnTo>
                    <a:pt x="138" y="68"/>
                  </a:lnTo>
                  <a:lnTo>
                    <a:pt x="136" y="74"/>
                  </a:lnTo>
                  <a:lnTo>
                    <a:pt x="136" y="76"/>
                  </a:lnTo>
                  <a:lnTo>
                    <a:pt x="136" y="76"/>
                  </a:lnTo>
                  <a:lnTo>
                    <a:pt x="138" y="76"/>
                  </a:lnTo>
                  <a:lnTo>
                    <a:pt x="146" y="74"/>
                  </a:lnTo>
                  <a:lnTo>
                    <a:pt x="146" y="74"/>
                  </a:lnTo>
                  <a:lnTo>
                    <a:pt x="148" y="76"/>
                  </a:lnTo>
                  <a:lnTo>
                    <a:pt x="148" y="78"/>
                  </a:lnTo>
                  <a:lnTo>
                    <a:pt x="148" y="86"/>
                  </a:lnTo>
                  <a:lnTo>
                    <a:pt x="148" y="86"/>
                  </a:lnTo>
                  <a:lnTo>
                    <a:pt x="148" y="98"/>
                  </a:lnTo>
                  <a:lnTo>
                    <a:pt x="146" y="102"/>
                  </a:lnTo>
                  <a:lnTo>
                    <a:pt x="144" y="106"/>
                  </a:lnTo>
                  <a:lnTo>
                    <a:pt x="144" y="106"/>
                  </a:lnTo>
                  <a:lnTo>
                    <a:pt x="148" y="112"/>
                  </a:lnTo>
                  <a:lnTo>
                    <a:pt x="154" y="118"/>
                  </a:lnTo>
                  <a:lnTo>
                    <a:pt x="154" y="118"/>
                  </a:lnTo>
                  <a:lnTo>
                    <a:pt x="154" y="120"/>
                  </a:lnTo>
                  <a:lnTo>
                    <a:pt x="154" y="126"/>
                  </a:lnTo>
                  <a:lnTo>
                    <a:pt x="152" y="132"/>
                  </a:lnTo>
                  <a:lnTo>
                    <a:pt x="152" y="132"/>
                  </a:lnTo>
                  <a:lnTo>
                    <a:pt x="152" y="136"/>
                  </a:lnTo>
                  <a:lnTo>
                    <a:pt x="152" y="142"/>
                  </a:lnTo>
                  <a:lnTo>
                    <a:pt x="152" y="146"/>
                  </a:lnTo>
                  <a:lnTo>
                    <a:pt x="152" y="152"/>
                  </a:lnTo>
                  <a:lnTo>
                    <a:pt x="152" y="152"/>
                  </a:lnTo>
                  <a:lnTo>
                    <a:pt x="148" y="158"/>
                  </a:lnTo>
                  <a:lnTo>
                    <a:pt x="152" y="168"/>
                  </a:lnTo>
                  <a:lnTo>
                    <a:pt x="152" y="168"/>
                  </a:lnTo>
                  <a:lnTo>
                    <a:pt x="152" y="172"/>
                  </a:lnTo>
                  <a:lnTo>
                    <a:pt x="148" y="180"/>
                  </a:lnTo>
                  <a:lnTo>
                    <a:pt x="148" y="180"/>
                  </a:lnTo>
                  <a:lnTo>
                    <a:pt x="148" y="188"/>
                  </a:lnTo>
                  <a:lnTo>
                    <a:pt x="152" y="200"/>
                  </a:lnTo>
                  <a:lnTo>
                    <a:pt x="152" y="200"/>
                  </a:lnTo>
                  <a:lnTo>
                    <a:pt x="158" y="208"/>
                  </a:lnTo>
                  <a:lnTo>
                    <a:pt x="164" y="212"/>
                  </a:lnTo>
                  <a:lnTo>
                    <a:pt x="164" y="212"/>
                  </a:lnTo>
                  <a:lnTo>
                    <a:pt x="176" y="220"/>
                  </a:lnTo>
                  <a:lnTo>
                    <a:pt x="176" y="220"/>
                  </a:lnTo>
                  <a:lnTo>
                    <a:pt x="174" y="222"/>
                  </a:lnTo>
                  <a:lnTo>
                    <a:pt x="174" y="226"/>
                  </a:lnTo>
                  <a:lnTo>
                    <a:pt x="166" y="228"/>
                  </a:lnTo>
                  <a:lnTo>
                    <a:pt x="166" y="228"/>
                  </a:lnTo>
                  <a:lnTo>
                    <a:pt x="164" y="234"/>
                  </a:lnTo>
                  <a:lnTo>
                    <a:pt x="158" y="238"/>
                  </a:lnTo>
                  <a:lnTo>
                    <a:pt x="158" y="238"/>
                  </a:lnTo>
                  <a:lnTo>
                    <a:pt x="154" y="232"/>
                  </a:lnTo>
                  <a:lnTo>
                    <a:pt x="152" y="228"/>
                  </a:lnTo>
                  <a:lnTo>
                    <a:pt x="152" y="228"/>
                  </a:lnTo>
                  <a:lnTo>
                    <a:pt x="148" y="226"/>
                  </a:lnTo>
                  <a:lnTo>
                    <a:pt x="144" y="226"/>
                  </a:lnTo>
                  <a:lnTo>
                    <a:pt x="136" y="222"/>
                  </a:lnTo>
                  <a:lnTo>
                    <a:pt x="136" y="222"/>
                  </a:lnTo>
                  <a:lnTo>
                    <a:pt x="144" y="226"/>
                  </a:lnTo>
                  <a:lnTo>
                    <a:pt x="152" y="226"/>
                  </a:lnTo>
                  <a:lnTo>
                    <a:pt x="152" y="226"/>
                  </a:lnTo>
                  <a:lnTo>
                    <a:pt x="154" y="232"/>
                  </a:lnTo>
                  <a:lnTo>
                    <a:pt x="152" y="234"/>
                  </a:lnTo>
                  <a:lnTo>
                    <a:pt x="144" y="238"/>
                  </a:lnTo>
                  <a:lnTo>
                    <a:pt x="144" y="238"/>
                  </a:lnTo>
                  <a:lnTo>
                    <a:pt x="132" y="240"/>
                  </a:lnTo>
                  <a:lnTo>
                    <a:pt x="122" y="248"/>
                  </a:lnTo>
                  <a:lnTo>
                    <a:pt x="104" y="254"/>
                  </a:lnTo>
                  <a:lnTo>
                    <a:pt x="104" y="254"/>
                  </a:lnTo>
                  <a:lnTo>
                    <a:pt x="92" y="262"/>
                  </a:lnTo>
                  <a:lnTo>
                    <a:pt x="80" y="264"/>
                  </a:lnTo>
                  <a:lnTo>
                    <a:pt x="80" y="264"/>
                  </a:lnTo>
                  <a:lnTo>
                    <a:pt x="70" y="268"/>
                  </a:lnTo>
                  <a:lnTo>
                    <a:pt x="64" y="272"/>
                  </a:lnTo>
                  <a:lnTo>
                    <a:pt x="64" y="272"/>
                  </a:lnTo>
                  <a:lnTo>
                    <a:pt x="52" y="280"/>
                  </a:lnTo>
                  <a:lnTo>
                    <a:pt x="52" y="280"/>
                  </a:lnTo>
                  <a:lnTo>
                    <a:pt x="44" y="280"/>
                  </a:lnTo>
                  <a:lnTo>
                    <a:pt x="42" y="278"/>
                  </a:lnTo>
                  <a:lnTo>
                    <a:pt x="42" y="278"/>
                  </a:lnTo>
                  <a:lnTo>
                    <a:pt x="32" y="274"/>
                  </a:lnTo>
                  <a:lnTo>
                    <a:pt x="28" y="272"/>
                  </a:lnTo>
                  <a:lnTo>
                    <a:pt x="28" y="272"/>
                  </a:lnTo>
                  <a:lnTo>
                    <a:pt x="14" y="272"/>
                  </a:lnTo>
                  <a:lnTo>
                    <a:pt x="10" y="268"/>
                  </a:lnTo>
                  <a:lnTo>
                    <a:pt x="4" y="264"/>
                  </a:lnTo>
                  <a:lnTo>
                    <a:pt x="4" y="264"/>
                  </a:lnTo>
                  <a:lnTo>
                    <a:pt x="18" y="264"/>
                  </a:lnTo>
                  <a:lnTo>
                    <a:pt x="18" y="264"/>
                  </a:lnTo>
                  <a:lnTo>
                    <a:pt x="18" y="250"/>
                  </a:lnTo>
                  <a:lnTo>
                    <a:pt x="18" y="242"/>
                  </a:lnTo>
                  <a:lnTo>
                    <a:pt x="14" y="240"/>
                  </a:lnTo>
                  <a:lnTo>
                    <a:pt x="10" y="242"/>
                  </a:lnTo>
                  <a:lnTo>
                    <a:pt x="10" y="242"/>
                  </a:lnTo>
                  <a:lnTo>
                    <a:pt x="12" y="234"/>
                  </a:lnTo>
                  <a:lnTo>
                    <a:pt x="10" y="228"/>
                  </a:lnTo>
                  <a:lnTo>
                    <a:pt x="2" y="216"/>
                  </a:lnTo>
                  <a:lnTo>
                    <a:pt x="2" y="216"/>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48" name="BURKINA FASO"/>
            <p:cNvSpPr>
              <a:spLocks/>
            </p:cNvSpPr>
            <p:nvPr/>
          </p:nvSpPr>
          <p:spPr bwMode="auto">
            <a:xfrm>
              <a:off x="5580535" y="2444328"/>
              <a:ext cx="421435" cy="298988"/>
            </a:xfrm>
            <a:custGeom>
              <a:avLst/>
              <a:gdLst>
                <a:gd name="T0" fmla="*/ 2 w 316"/>
                <a:gd name="T1" fmla="*/ 178 h 248"/>
                <a:gd name="T2" fmla="*/ 6 w 316"/>
                <a:gd name="T3" fmla="*/ 172 h 248"/>
                <a:gd name="T4" fmla="*/ 12 w 316"/>
                <a:gd name="T5" fmla="*/ 154 h 248"/>
                <a:gd name="T6" fmla="*/ 10 w 316"/>
                <a:gd name="T7" fmla="*/ 144 h 248"/>
                <a:gd name="T8" fmla="*/ 10 w 316"/>
                <a:gd name="T9" fmla="*/ 138 h 248"/>
                <a:gd name="T10" fmla="*/ 36 w 316"/>
                <a:gd name="T11" fmla="*/ 134 h 248"/>
                <a:gd name="T12" fmla="*/ 46 w 316"/>
                <a:gd name="T13" fmla="*/ 112 h 248"/>
                <a:gd name="T14" fmla="*/ 44 w 316"/>
                <a:gd name="T15" fmla="*/ 102 h 248"/>
                <a:gd name="T16" fmla="*/ 52 w 316"/>
                <a:gd name="T17" fmla="*/ 98 h 248"/>
                <a:gd name="T18" fmla="*/ 50 w 316"/>
                <a:gd name="T19" fmla="*/ 84 h 248"/>
                <a:gd name="T20" fmla="*/ 62 w 316"/>
                <a:gd name="T21" fmla="*/ 66 h 248"/>
                <a:gd name="T22" fmla="*/ 82 w 316"/>
                <a:gd name="T23" fmla="*/ 82 h 248"/>
                <a:gd name="T24" fmla="*/ 94 w 316"/>
                <a:gd name="T25" fmla="*/ 76 h 248"/>
                <a:gd name="T26" fmla="*/ 90 w 316"/>
                <a:gd name="T27" fmla="*/ 60 h 248"/>
                <a:gd name="T28" fmla="*/ 114 w 316"/>
                <a:gd name="T29" fmla="*/ 36 h 248"/>
                <a:gd name="T30" fmla="*/ 136 w 316"/>
                <a:gd name="T31" fmla="*/ 36 h 248"/>
                <a:gd name="T32" fmla="*/ 140 w 316"/>
                <a:gd name="T33" fmla="*/ 26 h 248"/>
                <a:gd name="T34" fmla="*/ 164 w 316"/>
                <a:gd name="T35" fmla="*/ 16 h 248"/>
                <a:gd name="T36" fmla="*/ 188 w 316"/>
                <a:gd name="T37" fmla="*/ 2 h 248"/>
                <a:gd name="T38" fmla="*/ 202 w 316"/>
                <a:gd name="T39" fmla="*/ 0 h 248"/>
                <a:gd name="T40" fmla="*/ 228 w 316"/>
                <a:gd name="T41" fmla="*/ 4 h 248"/>
                <a:gd name="T42" fmla="*/ 230 w 316"/>
                <a:gd name="T43" fmla="*/ 22 h 248"/>
                <a:gd name="T44" fmla="*/ 238 w 316"/>
                <a:gd name="T45" fmla="*/ 36 h 248"/>
                <a:gd name="T46" fmla="*/ 246 w 316"/>
                <a:gd name="T47" fmla="*/ 56 h 248"/>
                <a:gd name="T48" fmla="*/ 258 w 316"/>
                <a:gd name="T49" fmla="*/ 62 h 248"/>
                <a:gd name="T50" fmla="*/ 268 w 316"/>
                <a:gd name="T51" fmla="*/ 72 h 248"/>
                <a:gd name="T52" fmla="*/ 260 w 316"/>
                <a:gd name="T53" fmla="*/ 72 h 248"/>
                <a:gd name="T54" fmla="*/ 268 w 316"/>
                <a:gd name="T55" fmla="*/ 94 h 248"/>
                <a:gd name="T56" fmla="*/ 294 w 316"/>
                <a:gd name="T57" fmla="*/ 104 h 248"/>
                <a:gd name="T58" fmla="*/ 306 w 316"/>
                <a:gd name="T59" fmla="*/ 102 h 248"/>
                <a:gd name="T60" fmla="*/ 310 w 316"/>
                <a:gd name="T61" fmla="*/ 114 h 248"/>
                <a:gd name="T62" fmla="*/ 316 w 316"/>
                <a:gd name="T63" fmla="*/ 136 h 248"/>
                <a:gd name="T64" fmla="*/ 298 w 316"/>
                <a:gd name="T65" fmla="*/ 156 h 248"/>
                <a:gd name="T66" fmla="*/ 286 w 316"/>
                <a:gd name="T67" fmla="*/ 162 h 248"/>
                <a:gd name="T68" fmla="*/ 266 w 316"/>
                <a:gd name="T69" fmla="*/ 172 h 248"/>
                <a:gd name="T70" fmla="*/ 240 w 316"/>
                <a:gd name="T71" fmla="*/ 176 h 248"/>
                <a:gd name="T72" fmla="*/ 214 w 316"/>
                <a:gd name="T73" fmla="*/ 172 h 248"/>
                <a:gd name="T74" fmla="*/ 198 w 316"/>
                <a:gd name="T75" fmla="*/ 182 h 248"/>
                <a:gd name="T76" fmla="*/ 150 w 316"/>
                <a:gd name="T77" fmla="*/ 178 h 248"/>
                <a:gd name="T78" fmla="*/ 108 w 316"/>
                <a:gd name="T79" fmla="*/ 182 h 248"/>
                <a:gd name="T80" fmla="*/ 108 w 316"/>
                <a:gd name="T81" fmla="*/ 204 h 248"/>
                <a:gd name="T82" fmla="*/ 110 w 316"/>
                <a:gd name="T83" fmla="*/ 232 h 248"/>
                <a:gd name="T84" fmla="*/ 110 w 316"/>
                <a:gd name="T85" fmla="*/ 248 h 248"/>
                <a:gd name="T86" fmla="*/ 96 w 316"/>
                <a:gd name="T87" fmla="*/ 224 h 248"/>
                <a:gd name="T88" fmla="*/ 68 w 316"/>
                <a:gd name="T89" fmla="*/ 224 h 248"/>
                <a:gd name="T90" fmla="*/ 50 w 316"/>
                <a:gd name="T91" fmla="*/ 238 h 248"/>
                <a:gd name="T92" fmla="*/ 30 w 316"/>
                <a:gd name="T93" fmla="*/ 232 h 248"/>
                <a:gd name="T94" fmla="*/ 18 w 316"/>
                <a:gd name="T95" fmla="*/ 216 h 248"/>
                <a:gd name="T96" fmla="*/ 2 w 316"/>
                <a:gd name="T97" fmla="*/ 20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6" h="248">
                  <a:moveTo>
                    <a:pt x="0" y="204"/>
                  </a:moveTo>
                  <a:lnTo>
                    <a:pt x="0" y="204"/>
                  </a:lnTo>
                  <a:lnTo>
                    <a:pt x="2" y="192"/>
                  </a:lnTo>
                  <a:lnTo>
                    <a:pt x="2" y="178"/>
                  </a:lnTo>
                  <a:lnTo>
                    <a:pt x="2" y="178"/>
                  </a:lnTo>
                  <a:lnTo>
                    <a:pt x="2" y="176"/>
                  </a:lnTo>
                  <a:lnTo>
                    <a:pt x="2" y="176"/>
                  </a:lnTo>
                  <a:lnTo>
                    <a:pt x="6" y="172"/>
                  </a:lnTo>
                  <a:lnTo>
                    <a:pt x="10" y="168"/>
                  </a:lnTo>
                  <a:lnTo>
                    <a:pt x="10" y="168"/>
                  </a:lnTo>
                  <a:lnTo>
                    <a:pt x="12" y="162"/>
                  </a:lnTo>
                  <a:lnTo>
                    <a:pt x="12" y="154"/>
                  </a:lnTo>
                  <a:lnTo>
                    <a:pt x="12" y="152"/>
                  </a:lnTo>
                  <a:lnTo>
                    <a:pt x="12" y="152"/>
                  </a:lnTo>
                  <a:lnTo>
                    <a:pt x="10" y="148"/>
                  </a:lnTo>
                  <a:lnTo>
                    <a:pt x="10" y="144"/>
                  </a:lnTo>
                  <a:lnTo>
                    <a:pt x="10" y="142"/>
                  </a:lnTo>
                  <a:lnTo>
                    <a:pt x="6" y="142"/>
                  </a:lnTo>
                  <a:lnTo>
                    <a:pt x="6" y="142"/>
                  </a:lnTo>
                  <a:lnTo>
                    <a:pt x="10" y="138"/>
                  </a:lnTo>
                  <a:lnTo>
                    <a:pt x="16" y="136"/>
                  </a:lnTo>
                  <a:lnTo>
                    <a:pt x="16" y="136"/>
                  </a:lnTo>
                  <a:lnTo>
                    <a:pt x="26" y="134"/>
                  </a:lnTo>
                  <a:lnTo>
                    <a:pt x="36" y="134"/>
                  </a:lnTo>
                  <a:lnTo>
                    <a:pt x="36" y="134"/>
                  </a:lnTo>
                  <a:lnTo>
                    <a:pt x="40" y="126"/>
                  </a:lnTo>
                  <a:lnTo>
                    <a:pt x="44" y="122"/>
                  </a:lnTo>
                  <a:lnTo>
                    <a:pt x="46" y="112"/>
                  </a:lnTo>
                  <a:lnTo>
                    <a:pt x="44" y="104"/>
                  </a:lnTo>
                  <a:lnTo>
                    <a:pt x="44" y="104"/>
                  </a:lnTo>
                  <a:lnTo>
                    <a:pt x="44" y="102"/>
                  </a:lnTo>
                  <a:lnTo>
                    <a:pt x="44" y="102"/>
                  </a:lnTo>
                  <a:lnTo>
                    <a:pt x="50" y="98"/>
                  </a:lnTo>
                  <a:lnTo>
                    <a:pt x="50" y="98"/>
                  </a:lnTo>
                  <a:lnTo>
                    <a:pt x="52" y="98"/>
                  </a:lnTo>
                  <a:lnTo>
                    <a:pt x="52" y="98"/>
                  </a:lnTo>
                  <a:lnTo>
                    <a:pt x="52" y="88"/>
                  </a:lnTo>
                  <a:lnTo>
                    <a:pt x="52" y="88"/>
                  </a:lnTo>
                  <a:lnTo>
                    <a:pt x="50" y="86"/>
                  </a:lnTo>
                  <a:lnTo>
                    <a:pt x="50" y="84"/>
                  </a:lnTo>
                  <a:lnTo>
                    <a:pt x="52" y="84"/>
                  </a:lnTo>
                  <a:lnTo>
                    <a:pt x="52" y="84"/>
                  </a:lnTo>
                  <a:lnTo>
                    <a:pt x="58" y="74"/>
                  </a:lnTo>
                  <a:lnTo>
                    <a:pt x="62" y="66"/>
                  </a:lnTo>
                  <a:lnTo>
                    <a:pt x="62" y="66"/>
                  </a:lnTo>
                  <a:lnTo>
                    <a:pt x="66" y="72"/>
                  </a:lnTo>
                  <a:lnTo>
                    <a:pt x="70" y="76"/>
                  </a:lnTo>
                  <a:lnTo>
                    <a:pt x="82" y="82"/>
                  </a:lnTo>
                  <a:lnTo>
                    <a:pt x="82" y="82"/>
                  </a:lnTo>
                  <a:lnTo>
                    <a:pt x="82" y="76"/>
                  </a:lnTo>
                  <a:lnTo>
                    <a:pt x="86" y="76"/>
                  </a:lnTo>
                  <a:lnTo>
                    <a:pt x="94" y="76"/>
                  </a:lnTo>
                  <a:lnTo>
                    <a:pt x="94" y="76"/>
                  </a:lnTo>
                  <a:lnTo>
                    <a:pt x="94" y="70"/>
                  </a:lnTo>
                  <a:lnTo>
                    <a:pt x="90" y="60"/>
                  </a:lnTo>
                  <a:lnTo>
                    <a:pt x="90" y="60"/>
                  </a:lnTo>
                  <a:lnTo>
                    <a:pt x="106" y="62"/>
                  </a:lnTo>
                  <a:lnTo>
                    <a:pt x="106" y="62"/>
                  </a:lnTo>
                  <a:lnTo>
                    <a:pt x="110" y="44"/>
                  </a:lnTo>
                  <a:lnTo>
                    <a:pt x="114" y="36"/>
                  </a:lnTo>
                  <a:lnTo>
                    <a:pt x="122" y="32"/>
                  </a:lnTo>
                  <a:lnTo>
                    <a:pt x="122" y="32"/>
                  </a:lnTo>
                  <a:lnTo>
                    <a:pt x="130" y="34"/>
                  </a:lnTo>
                  <a:lnTo>
                    <a:pt x="136" y="36"/>
                  </a:lnTo>
                  <a:lnTo>
                    <a:pt x="138" y="36"/>
                  </a:lnTo>
                  <a:lnTo>
                    <a:pt x="140" y="32"/>
                  </a:lnTo>
                  <a:lnTo>
                    <a:pt x="140" y="32"/>
                  </a:lnTo>
                  <a:lnTo>
                    <a:pt x="140" y="26"/>
                  </a:lnTo>
                  <a:lnTo>
                    <a:pt x="148" y="26"/>
                  </a:lnTo>
                  <a:lnTo>
                    <a:pt x="152" y="22"/>
                  </a:lnTo>
                  <a:lnTo>
                    <a:pt x="152" y="22"/>
                  </a:lnTo>
                  <a:lnTo>
                    <a:pt x="164" y="16"/>
                  </a:lnTo>
                  <a:lnTo>
                    <a:pt x="172" y="14"/>
                  </a:lnTo>
                  <a:lnTo>
                    <a:pt x="172" y="14"/>
                  </a:lnTo>
                  <a:lnTo>
                    <a:pt x="178" y="6"/>
                  </a:lnTo>
                  <a:lnTo>
                    <a:pt x="188" y="2"/>
                  </a:lnTo>
                  <a:lnTo>
                    <a:pt x="198" y="0"/>
                  </a:lnTo>
                  <a:lnTo>
                    <a:pt x="200" y="0"/>
                  </a:lnTo>
                  <a:lnTo>
                    <a:pt x="202" y="0"/>
                  </a:lnTo>
                  <a:lnTo>
                    <a:pt x="202" y="0"/>
                  </a:lnTo>
                  <a:lnTo>
                    <a:pt x="208" y="0"/>
                  </a:lnTo>
                  <a:lnTo>
                    <a:pt x="216" y="0"/>
                  </a:lnTo>
                  <a:lnTo>
                    <a:pt x="216" y="0"/>
                  </a:lnTo>
                  <a:lnTo>
                    <a:pt x="228" y="4"/>
                  </a:lnTo>
                  <a:lnTo>
                    <a:pt x="228" y="4"/>
                  </a:lnTo>
                  <a:lnTo>
                    <a:pt x="230" y="6"/>
                  </a:lnTo>
                  <a:lnTo>
                    <a:pt x="230" y="14"/>
                  </a:lnTo>
                  <a:lnTo>
                    <a:pt x="230" y="22"/>
                  </a:lnTo>
                  <a:lnTo>
                    <a:pt x="232" y="30"/>
                  </a:lnTo>
                  <a:lnTo>
                    <a:pt x="232" y="30"/>
                  </a:lnTo>
                  <a:lnTo>
                    <a:pt x="232" y="32"/>
                  </a:lnTo>
                  <a:lnTo>
                    <a:pt x="238" y="36"/>
                  </a:lnTo>
                  <a:lnTo>
                    <a:pt x="238" y="42"/>
                  </a:lnTo>
                  <a:lnTo>
                    <a:pt x="240" y="46"/>
                  </a:lnTo>
                  <a:lnTo>
                    <a:pt x="240" y="46"/>
                  </a:lnTo>
                  <a:lnTo>
                    <a:pt x="246" y="56"/>
                  </a:lnTo>
                  <a:lnTo>
                    <a:pt x="246" y="56"/>
                  </a:lnTo>
                  <a:lnTo>
                    <a:pt x="252" y="62"/>
                  </a:lnTo>
                  <a:lnTo>
                    <a:pt x="258" y="62"/>
                  </a:lnTo>
                  <a:lnTo>
                    <a:pt x="258" y="62"/>
                  </a:lnTo>
                  <a:lnTo>
                    <a:pt x="260" y="66"/>
                  </a:lnTo>
                  <a:lnTo>
                    <a:pt x="266" y="70"/>
                  </a:lnTo>
                  <a:lnTo>
                    <a:pt x="266" y="70"/>
                  </a:lnTo>
                  <a:lnTo>
                    <a:pt x="268" y="72"/>
                  </a:lnTo>
                  <a:lnTo>
                    <a:pt x="272" y="74"/>
                  </a:lnTo>
                  <a:lnTo>
                    <a:pt x="272" y="74"/>
                  </a:lnTo>
                  <a:lnTo>
                    <a:pt x="268" y="74"/>
                  </a:lnTo>
                  <a:lnTo>
                    <a:pt x="260" y="72"/>
                  </a:lnTo>
                  <a:lnTo>
                    <a:pt x="260" y="72"/>
                  </a:lnTo>
                  <a:lnTo>
                    <a:pt x="260" y="76"/>
                  </a:lnTo>
                  <a:lnTo>
                    <a:pt x="260" y="84"/>
                  </a:lnTo>
                  <a:lnTo>
                    <a:pt x="268" y="94"/>
                  </a:lnTo>
                  <a:lnTo>
                    <a:pt x="278" y="98"/>
                  </a:lnTo>
                  <a:lnTo>
                    <a:pt x="286" y="104"/>
                  </a:lnTo>
                  <a:lnTo>
                    <a:pt x="286" y="104"/>
                  </a:lnTo>
                  <a:lnTo>
                    <a:pt x="294" y="104"/>
                  </a:lnTo>
                  <a:lnTo>
                    <a:pt x="296" y="104"/>
                  </a:lnTo>
                  <a:lnTo>
                    <a:pt x="298" y="102"/>
                  </a:lnTo>
                  <a:lnTo>
                    <a:pt x="306" y="102"/>
                  </a:lnTo>
                  <a:lnTo>
                    <a:pt x="306" y="102"/>
                  </a:lnTo>
                  <a:lnTo>
                    <a:pt x="308" y="102"/>
                  </a:lnTo>
                  <a:lnTo>
                    <a:pt x="310" y="104"/>
                  </a:lnTo>
                  <a:lnTo>
                    <a:pt x="310" y="114"/>
                  </a:lnTo>
                  <a:lnTo>
                    <a:pt x="310" y="114"/>
                  </a:lnTo>
                  <a:lnTo>
                    <a:pt x="308" y="116"/>
                  </a:lnTo>
                  <a:lnTo>
                    <a:pt x="308" y="124"/>
                  </a:lnTo>
                  <a:lnTo>
                    <a:pt x="316" y="136"/>
                  </a:lnTo>
                  <a:lnTo>
                    <a:pt x="316" y="136"/>
                  </a:lnTo>
                  <a:lnTo>
                    <a:pt x="316" y="142"/>
                  </a:lnTo>
                  <a:lnTo>
                    <a:pt x="314" y="148"/>
                  </a:lnTo>
                  <a:lnTo>
                    <a:pt x="306" y="154"/>
                  </a:lnTo>
                  <a:lnTo>
                    <a:pt x="298" y="156"/>
                  </a:lnTo>
                  <a:lnTo>
                    <a:pt x="298" y="156"/>
                  </a:lnTo>
                  <a:lnTo>
                    <a:pt x="294" y="162"/>
                  </a:lnTo>
                  <a:lnTo>
                    <a:pt x="286" y="162"/>
                  </a:lnTo>
                  <a:lnTo>
                    <a:pt x="286" y="162"/>
                  </a:lnTo>
                  <a:lnTo>
                    <a:pt x="280" y="156"/>
                  </a:lnTo>
                  <a:lnTo>
                    <a:pt x="272" y="162"/>
                  </a:lnTo>
                  <a:lnTo>
                    <a:pt x="272" y="162"/>
                  </a:lnTo>
                  <a:lnTo>
                    <a:pt x="266" y="172"/>
                  </a:lnTo>
                  <a:lnTo>
                    <a:pt x="258" y="176"/>
                  </a:lnTo>
                  <a:lnTo>
                    <a:pt x="252" y="178"/>
                  </a:lnTo>
                  <a:lnTo>
                    <a:pt x="252" y="178"/>
                  </a:lnTo>
                  <a:lnTo>
                    <a:pt x="240" y="176"/>
                  </a:lnTo>
                  <a:lnTo>
                    <a:pt x="228" y="172"/>
                  </a:lnTo>
                  <a:lnTo>
                    <a:pt x="228" y="172"/>
                  </a:lnTo>
                  <a:lnTo>
                    <a:pt x="218" y="172"/>
                  </a:lnTo>
                  <a:lnTo>
                    <a:pt x="214" y="172"/>
                  </a:lnTo>
                  <a:lnTo>
                    <a:pt x="214" y="172"/>
                  </a:lnTo>
                  <a:lnTo>
                    <a:pt x="202" y="176"/>
                  </a:lnTo>
                  <a:lnTo>
                    <a:pt x="198" y="182"/>
                  </a:lnTo>
                  <a:lnTo>
                    <a:pt x="198" y="182"/>
                  </a:lnTo>
                  <a:lnTo>
                    <a:pt x="188" y="176"/>
                  </a:lnTo>
                  <a:lnTo>
                    <a:pt x="176" y="176"/>
                  </a:lnTo>
                  <a:lnTo>
                    <a:pt x="150" y="178"/>
                  </a:lnTo>
                  <a:lnTo>
                    <a:pt x="150" y="178"/>
                  </a:lnTo>
                  <a:lnTo>
                    <a:pt x="130" y="178"/>
                  </a:lnTo>
                  <a:lnTo>
                    <a:pt x="108" y="176"/>
                  </a:lnTo>
                  <a:lnTo>
                    <a:pt x="108" y="176"/>
                  </a:lnTo>
                  <a:lnTo>
                    <a:pt x="108" y="182"/>
                  </a:lnTo>
                  <a:lnTo>
                    <a:pt x="108" y="184"/>
                  </a:lnTo>
                  <a:lnTo>
                    <a:pt x="106" y="192"/>
                  </a:lnTo>
                  <a:lnTo>
                    <a:pt x="106" y="192"/>
                  </a:lnTo>
                  <a:lnTo>
                    <a:pt x="108" y="204"/>
                  </a:lnTo>
                  <a:lnTo>
                    <a:pt x="110" y="212"/>
                  </a:lnTo>
                  <a:lnTo>
                    <a:pt x="110" y="212"/>
                  </a:lnTo>
                  <a:lnTo>
                    <a:pt x="110" y="222"/>
                  </a:lnTo>
                  <a:lnTo>
                    <a:pt x="110" y="232"/>
                  </a:lnTo>
                  <a:lnTo>
                    <a:pt x="110" y="232"/>
                  </a:lnTo>
                  <a:lnTo>
                    <a:pt x="114" y="238"/>
                  </a:lnTo>
                  <a:lnTo>
                    <a:pt x="114" y="246"/>
                  </a:lnTo>
                  <a:lnTo>
                    <a:pt x="110" y="248"/>
                  </a:lnTo>
                  <a:lnTo>
                    <a:pt x="110" y="248"/>
                  </a:lnTo>
                  <a:lnTo>
                    <a:pt x="102" y="236"/>
                  </a:lnTo>
                  <a:lnTo>
                    <a:pt x="96" y="224"/>
                  </a:lnTo>
                  <a:lnTo>
                    <a:pt x="96" y="224"/>
                  </a:lnTo>
                  <a:lnTo>
                    <a:pt x="90" y="228"/>
                  </a:lnTo>
                  <a:lnTo>
                    <a:pt x="82" y="228"/>
                  </a:lnTo>
                  <a:lnTo>
                    <a:pt x="72" y="224"/>
                  </a:lnTo>
                  <a:lnTo>
                    <a:pt x="68" y="224"/>
                  </a:lnTo>
                  <a:lnTo>
                    <a:pt x="68" y="224"/>
                  </a:lnTo>
                  <a:lnTo>
                    <a:pt x="56" y="232"/>
                  </a:lnTo>
                  <a:lnTo>
                    <a:pt x="52" y="234"/>
                  </a:lnTo>
                  <a:lnTo>
                    <a:pt x="50" y="238"/>
                  </a:lnTo>
                  <a:lnTo>
                    <a:pt x="50" y="238"/>
                  </a:lnTo>
                  <a:lnTo>
                    <a:pt x="40" y="236"/>
                  </a:lnTo>
                  <a:lnTo>
                    <a:pt x="30" y="232"/>
                  </a:lnTo>
                  <a:lnTo>
                    <a:pt x="30" y="232"/>
                  </a:lnTo>
                  <a:lnTo>
                    <a:pt x="26" y="228"/>
                  </a:lnTo>
                  <a:lnTo>
                    <a:pt x="22" y="222"/>
                  </a:lnTo>
                  <a:lnTo>
                    <a:pt x="22" y="222"/>
                  </a:lnTo>
                  <a:lnTo>
                    <a:pt x="18" y="216"/>
                  </a:lnTo>
                  <a:lnTo>
                    <a:pt x="16" y="208"/>
                  </a:lnTo>
                  <a:lnTo>
                    <a:pt x="16" y="208"/>
                  </a:lnTo>
                  <a:lnTo>
                    <a:pt x="6" y="206"/>
                  </a:lnTo>
                  <a:lnTo>
                    <a:pt x="2" y="206"/>
                  </a:lnTo>
                  <a:lnTo>
                    <a:pt x="0" y="204"/>
                  </a:lnTo>
                  <a:lnTo>
                    <a:pt x="0" y="20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49" name="COTE D'IVOIRE"/>
            <p:cNvSpPr>
              <a:spLocks/>
            </p:cNvSpPr>
            <p:nvPr/>
          </p:nvSpPr>
          <p:spPr bwMode="auto">
            <a:xfrm>
              <a:off x="5417829" y="2670981"/>
              <a:ext cx="322744" cy="335158"/>
            </a:xfrm>
            <a:custGeom>
              <a:avLst/>
              <a:gdLst>
                <a:gd name="T0" fmla="*/ 10 w 242"/>
                <a:gd name="T1" fmla="*/ 174 h 278"/>
                <a:gd name="T2" fmla="*/ 10 w 242"/>
                <a:gd name="T3" fmla="*/ 150 h 278"/>
                <a:gd name="T4" fmla="*/ 16 w 242"/>
                <a:gd name="T5" fmla="*/ 140 h 278"/>
                <a:gd name="T6" fmla="*/ 22 w 242"/>
                <a:gd name="T7" fmla="*/ 128 h 278"/>
                <a:gd name="T8" fmla="*/ 26 w 242"/>
                <a:gd name="T9" fmla="*/ 118 h 278"/>
                <a:gd name="T10" fmla="*/ 16 w 242"/>
                <a:gd name="T11" fmla="*/ 108 h 278"/>
                <a:gd name="T12" fmla="*/ 38 w 242"/>
                <a:gd name="T13" fmla="*/ 102 h 278"/>
                <a:gd name="T14" fmla="*/ 26 w 242"/>
                <a:gd name="T15" fmla="*/ 84 h 278"/>
                <a:gd name="T16" fmla="*/ 32 w 242"/>
                <a:gd name="T17" fmla="*/ 72 h 278"/>
                <a:gd name="T18" fmla="*/ 30 w 242"/>
                <a:gd name="T19" fmla="*/ 58 h 278"/>
                <a:gd name="T20" fmla="*/ 18 w 242"/>
                <a:gd name="T21" fmla="*/ 40 h 278"/>
                <a:gd name="T22" fmla="*/ 26 w 242"/>
                <a:gd name="T23" fmla="*/ 28 h 278"/>
                <a:gd name="T24" fmla="*/ 32 w 242"/>
                <a:gd name="T25" fmla="*/ 16 h 278"/>
                <a:gd name="T26" fmla="*/ 46 w 242"/>
                <a:gd name="T27" fmla="*/ 16 h 278"/>
                <a:gd name="T28" fmla="*/ 68 w 242"/>
                <a:gd name="T29" fmla="*/ 22 h 278"/>
                <a:gd name="T30" fmla="*/ 72 w 242"/>
                <a:gd name="T31" fmla="*/ 18 h 278"/>
                <a:gd name="T32" fmla="*/ 78 w 242"/>
                <a:gd name="T33" fmla="*/ 2 h 278"/>
                <a:gd name="T34" fmla="*/ 86 w 242"/>
                <a:gd name="T35" fmla="*/ 8 h 278"/>
                <a:gd name="T36" fmla="*/ 96 w 242"/>
                <a:gd name="T37" fmla="*/ 6 h 278"/>
                <a:gd name="T38" fmla="*/ 98 w 242"/>
                <a:gd name="T39" fmla="*/ 22 h 278"/>
                <a:gd name="T40" fmla="*/ 120 w 242"/>
                <a:gd name="T41" fmla="*/ 12 h 278"/>
                <a:gd name="T42" fmla="*/ 128 w 242"/>
                <a:gd name="T43" fmla="*/ 18 h 278"/>
                <a:gd name="T44" fmla="*/ 140 w 242"/>
                <a:gd name="T45" fmla="*/ 28 h 278"/>
                <a:gd name="T46" fmla="*/ 172 w 242"/>
                <a:gd name="T47" fmla="*/ 50 h 278"/>
                <a:gd name="T48" fmla="*/ 190 w 242"/>
                <a:gd name="T49" fmla="*/ 36 h 278"/>
                <a:gd name="T50" fmla="*/ 212 w 242"/>
                <a:gd name="T51" fmla="*/ 40 h 278"/>
                <a:gd name="T52" fmla="*/ 226 w 242"/>
                <a:gd name="T53" fmla="*/ 44 h 278"/>
                <a:gd name="T54" fmla="*/ 236 w 242"/>
                <a:gd name="T55" fmla="*/ 54 h 278"/>
                <a:gd name="T56" fmla="*/ 232 w 242"/>
                <a:gd name="T57" fmla="*/ 70 h 278"/>
                <a:gd name="T58" fmla="*/ 242 w 242"/>
                <a:gd name="T59" fmla="*/ 88 h 278"/>
                <a:gd name="T60" fmla="*/ 242 w 242"/>
                <a:gd name="T61" fmla="*/ 110 h 278"/>
                <a:gd name="T62" fmla="*/ 228 w 242"/>
                <a:gd name="T63" fmla="*/ 134 h 278"/>
                <a:gd name="T64" fmla="*/ 216 w 242"/>
                <a:gd name="T65" fmla="*/ 174 h 278"/>
                <a:gd name="T66" fmla="*/ 226 w 242"/>
                <a:gd name="T67" fmla="*/ 214 h 278"/>
                <a:gd name="T68" fmla="*/ 230 w 242"/>
                <a:gd name="T69" fmla="*/ 222 h 278"/>
                <a:gd name="T70" fmla="*/ 232 w 242"/>
                <a:gd name="T71" fmla="*/ 248 h 278"/>
                <a:gd name="T72" fmla="*/ 230 w 242"/>
                <a:gd name="T73" fmla="*/ 244 h 278"/>
                <a:gd name="T74" fmla="*/ 216 w 242"/>
                <a:gd name="T75" fmla="*/ 238 h 278"/>
                <a:gd name="T76" fmla="*/ 200 w 242"/>
                <a:gd name="T77" fmla="*/ 244 h 278"/>
                <a:gd name="T78" fmla="*/ 190 w 242"/>
                <a:gd name="T79" fmla="*/ 244 h 278"/>
                <a:gd name="T80" fmla="*/ 196 w 242"/>
                <a:gd name="T81" fmla="*/ 238 h 278"/>
                <a:gd name="T82" fmla="*/ 192 w 242"/>
                <a:gd name="T83" fmla="*/ 238 h 278"/>
                <a:gd name="T84" fmla="*/ 178 w 242"/>
                <a:gd name="T85" fmla="*/ 238 h 278"/>
                <a:gd name="T86" fmla="*/ 152 w 242"/>
                <a:gd name="T87" fmla="*/ 244 h 278"/>
                <a:gd name="T88" fmla="*/ 180 w 242"/>
                <a:gd name="T89" fmla="*/ 242 h 278"/>
                <a:gd name="T90" fmla="*/ 152 w 242"/>
                <a:gd name="T91" fmla="*/ 248 h 278"/>
                <a:gd name="T92" fmla="*/ 140 w 242"/>
                <a:gd name="T93" fmla="*/ 244 h 278"/>
                <a:gd name="T94" fmla="*/ 136 w 242"/>
                <a:gd name="T95" fmla="*/ 244 h 278"/>
                <a:gd name="T96" fmla="*/ 106 w 242"/>
                <a:gd name="T97" fmla="*/ 254 h 278"/>
                <a:gd name="T98" fmla="*/ 72 w 242"/>
                <a:gd name="T99" fmla="*/ 264 h 278"/>
                <a:gd name="T100" fmla="*/ 52 w 242"/>
                <a:gd name="T101" fmla="*/ 278 h 278"/>
                <a:gd name="T102" fmla="*/ 40 w 242"/>
                <a:gd name="T103" fmla="*/ 262 h 278"/>
                <a:gd name="T104" fmla="*/ 50 w 242"/>
                <a:gd name="T105" fmla="*/ 232 h 278"/>
                <a:gd name="T106" fmla="*/ 40 w 242"/>
                <a:gd name="T107" fmla="*/ 214 h 278"/>
                <a:gd name="T108" fmla="*/ 30 w 242"/>
                <a:gd name="T109" fmla="*/ 202 h 278"/>
                <a:gd name="T110" fmla="*/ 10 w 242"/>
                <a:gd name="T111" fmla="*/ 192 h 278"/>
                <a:gd name="T112" fmla="*/ 2 w 242"/>
                <a:gd name="T113" fmla="*/ 19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2" h="278">
                  <a:moveTo>
                    <a:pt x="0" y="188"/>
                  </a:moveTo>
                  <a:lnTo>
                    <a:pt x="0" y="188"/>
                  </a:lnTo>
                  <a:lnTo>
                    <a:pt x="6" y="180"/>
                  </a:lnTo>
                  <a:lnTo>
                    <a:pt x="10" y="174"/>
                  </a:lnTo>
                  <a:lnTo>
                    <a:pt x="10" y="174"/>
                  </a:lnTo>
                  <a:lnTo>
                    <a:pt x="12" y="162"/>
                  </a:lnTo>
                  <a:lnTo>
                    <a:pt x="12" y="162"/>
                  </a:lnTo>
                  <a:lnTo>
                    <a:pt x="10" y="150"/>
                  </a:lnTo>
                  <a:lnTo>
                    <a:pt x="6" y="140"/>
                  </a:lnTo>
                  <a:lnTo>
                    <a:pt x="6" y="140"/>
                  </a:lnTo>
                  <a:lnTo>
                    <a:pt x="10" y="138"/>
                  </a:lnTo>
                  <a:lnTo>
                    <a:pt x="16" y="140"/>
                  </a:lnTo>
                  <a:lnTo>
                    <a:pt x="16" y="140"/>
                  </a:lnTo>
                  <a:lnTo>
                    <a:pt x="18" y="134"/>
                  </a:lnTo>
                  <a:lnTo>
                    <a:pt x="22" y="130"/>
                  </a:lnTo>
                  <a:lnTo>
                    <a:pt x="22" y="128"/>
                  </a:lnTo>
                  <a:lnTo>
                    <a:pt x="22" y="128"/>
                  </a:lnTo>
                  <a:lnTo>
                    <a:pt x="22" y="122"/>
                  </a:lnTo>
                  <a:lnTo>
                    <a:pt x="22" y="118"/>
                  </a:lnTo>
                  <a:lnTo>
                    <a:pt x="26" y="118"/>
                  </a:lnTo>
                  <a:lnTo>
                    <a:pt x="26" y="118"/>
                  </a:lnTo>
                  <a:lnTo>
                    <a:pt x="18" y="112"/>
                  </a:lnTo>
                  <a:lnTo>
                    <a:pt x="16" y="108"/>
                  </a:lnTo>
                  <a:lnTo>
                    <a:pt x="16" y="108"/>
                  </a:lnTo>
                  <a:lnTo>
                    <a:pt x="16" y="100"/>
                  </a:lnTo>
                  <a:lnTo>
                    <a:pt x="16" y="100"/>
                  </a:lnTo>
                  <a:lnTo>
                    <a:pt x="26" y="100"/>
                  </a:lnTo>
                  <a:lnTo>
                    <a:pt x="38" y="102"/>
                  </a:lnTo>
                  <a:lnTo>
                    <a:pt x="38" y="102"/>
                  </a:lnTo>
                  <a:lnTo>
                    <a:pt x="32" y="90"/>
                  </a:lnTo>
                  <a:lnTo>
                    <a:pt x="30" y="88"/>
                  </a:lnTo>
                  <a:lnTo>
                    <a:pt x="26" y="84"/>
                  </a:lnTo>
                  <a:lnTo>
                    <a:pt x="26" y="84"/>
                  </a:lnTo>
                  <a:lnTo>
                    <a:pt x="28" y="80"/>
                  </a:lnTo>
                  <a:lnTo>
                    <a:pt x="30" y="74"/>
                  </a:lnTo>
                  <a:lnTo>
                    <a:pt x="32" y="72"/>
                  </a:lnTo>
                  <a:lnTo>
                    <a:pt x="32" y="72"/>
                  </a:lnTo>
                  <a:lnTo>
                    <a:pt x="28" y="68"/>
                  </a:lnTo>
                  <a:lnTo>
                    <a:pt x="30" y="58"/>
                  </a:lnTo>
                  <a:lnTo>
                    <a:pt x="30" y="58"/>
                  </a:lnTo>
                  <a:lnTo>
                    <a:pt x="26" y="60"/>
                  </a:lnTo>
                  <a:lnTo>
                    <a:pt x="22" y="58"/>
                  </a:lnTo>
                  <a:lnTo>
                    <a:pt x="18" y="50"/>
                  </a:lnTo>
                  <a:lnTo>
                    <a:pt x="18" y="40"/>
                  </a:lnTo>
                  <a:lnTo>
                    <a:pt x="18" y="32"/>
                  </a:lnTo>
                  <a:lnTo>
                    <a:pt x="18" y="32"/>
                  </a:lnTo>
                  <a:lnTo>
                    <a:pt x="22" y="30"/>
                  </a:lnTo>
                  <a:lnTo>
                    <a:pt x="26" y="28"/>
                  </a:lnTo>
                  <a:lnTo>
                    <a:pt x="30" y="22"/>
                  </a:lnTo>
                  <a:lnTo>
                    <a:pt x="30" y="22"/>
                  </a:lnTo>
                  <a:lnTo>
                    <a:pt x="32" y="20"/>
                  </a:lnTo>
                  <a:lnTo>
                    <a:pt x="32" y="16"/>
                  </a:lnTo>
                  <a:lnTo>
                    <a:pt x="32" y="16"/>
                  </a:lnTo>
                  <a:lnTo>
                    <a:pt x="40" y="16"/>
                  </a:lnTo>
                  <a:lnTo>
                    <a:pt x="46" y="16"/>
                  </a:lnTo>
                  <a:lnTo>
                    <a:pt x="46" y="16"/>
                  </a:lnTo>
                  <a:lnTo>
                    <a:pt x="50" y="18"/>
                  </a:lnTo>
                  <a:lnTo>
                    <a:pt x="52" y="22"/>
                  </a:lnTo>
                  <a:lnTo>
                    <a:pt x="60" y="22"/>
                  </a:lnTo>
                  <a:lnTo>
                    <a:pt x="68" y="22"/>
                  </a:lnTo>
                  <a:lnTo>
                    <a:pt x="68" y="22"/>
                  </a:lnTo>
                  <a:lnTo>
                    <a:pt x="66" y="20"/>
                  </a:lnTo>
                  <a:lnTo>
                    <a:pt x="68" y="18"/>
                  </a:lnTo>
                  <a:lnTo>
                    <a:pt x="72" y="18"/>
                  </a:lnTo>
                  <a:lnTo>
                    <a:pt x="72" y="18"/>
                  </a:lnTo>
                  <a:lnTo>
                    <a:pt x="78" y="18"/>
                  </a:lnTo>
                  <a:lnTo>
                    <a:pt x="78" y="12"/>
                  </a:lnTo>
                  <a:lnTo>
                    <a:pt x="78" y="2"/>
                  </a:lnTo>
                  <a:lnTo>
                    <a:pt x="78" y="2"/>
                  </a:lnTo>
                  <a:lnTo>
                    <a:pt x="82" y="8"/>
                  </a:lnTo>
                  <a:lnTo>
                    <a:pt x="86" y="8"/>
                  </a:lnTo>
                  <a:lnTo>
                    <a:pt x="86" y="8"/>
                  </a:lnTo>
                  <a:lnTo>
                    <a:pt x="90" y="6"/>
                  </a:lnTo>
                  <a:lnTo>
                    <a:pt x="96" y="0"/>
                  </a:lnTo>
                  <a:lnTo>
                    <a:pt x="96" y="0"/>
                  </a:lnTo>
                  <a:lnTo>
                    <a:pt x="96" y="6"/>
                  </a:lnTo>
                  <a:lnTo>
                    <a:pt x="96" y="16"/>
                  </a:lnTo>
                  <a:lnTo>
                    <a:pt x="96" y="20"/>
                  </a:lnTo>
                  <a:lnTo>
                    <a:pt x="98" y="22"/>
                  </a:lnTo>
                  <a:lnTo>
                    <a:pt x="98" y="22"/>
                  </a:lnTo>
                  <a:lnTo>
                    <a:pt x="106" y="20"/>
                  </a:lnTo>
                  <a:lnTo>
                    <a:pt x="110" y="18"/>
                  </a:lnTo>
                  <a:lnTo>
                    <a:pt x="118" y="12"/>
                  </a:lnTo>
                  <a:lnTo>
                    <a:pt x="120" y="12"/>
                  </a:lnTo>
                  <a:lnTo>
                    <a:pt x="122" y="16"/>
                  </a:lnTo>
                  <a:lnTo>
                    <a:pt x="122" y="16"/>
                  </a:lnTo>
                  <a:lnTo>
                    <a:pt x="126" y="18"/>
                  </a:lnTo>
                  <a:lnTo>
                    <a:pt x="128" y="18"/>
                  </a:lnTo>
                  <a:lnTo>
                    <a:pt x="136" y="20"/>
                  </a:lnTo>
                  <a:lnTo>
                    <a:pt x="136" y="20"/>
                  </a:lnTo>
                  <a:lnTo>
                    <a:pt x="138" y="22"/>
                  </a:lnTo>
                  <a:lnTo>
                    <a:pt x="140" y="28"/>
                  </a:lnTo>
                  <a:lnTo>
                    <a:pt x="146" y="36"/>
                  </a:lnTo>
                  <a:lnTo>
                    <a:pt x="146" y="36"/>
                  </a:lnTo>
                  <a:lnTo>
                    <a:pt x="158" y="44"/>
                  </a:lnTo>
                  <a:lnTo>
                    <a:pt x="172" y="50"/>
                  </a:lnTo>
                  <a:lnTo>
                    <a:pt x="172" y="50"/>
                  </a:lnTo>
                  <a:lnTo>
                    <a:pt x="176" y="44"/>
                  </a:lnTo>
                  <a:lnTo>
                    <a:pt x="178" y="42"/>
                  </a:lnTo>
                  <a:lnTo>
                    <a:pt x="190" y="36"/>
                  </a:lnTo>
                  <a:lnTo>
                    <a:pt x="190" y="36"/>
                  </a:lnTo>
                  <a:lnTo>
                    <a:pt x="196" y="36"/>
                  </a:lnTo>
                  <a:lnTo>
                    <a:pt x="206" y="40"/>
                  </a:lnTo>
                  <a:lnTo>
                    <a:pt x="212" y="40"/>
                  </a:lnTo>
                  <a:lnTo>
                    <a:pt x="218" y="36"/>
                  </a:lnTo>
                  <a:lnTo>
                    <a:pt x="218" y="36"/>
                  </a:lnTo>
                  <a:lnTo>
                    <a:pt x="226" y="44"/>
                  </a:lnTo>
                  <a:lnTo>
                    <a:pt x="226" y="44"/>
                  </a:lnTo>
                  <a:lnTo>
                    <a:pt x="228" y="54"/>
                  </a:lnTo>
                  <a:lnTo>
                    <a:pt x="232" y="60"/>
                  </a:lnTo>
                  <a:lnTo>
                    <a:pt x="232" y="60"/>
                  </a:lnTo>
                  <a:lnTo>
                    <a:pt x="236" y="54"/>
                  </a:lnTo>
                  <a:lnTo>
                    <a:pt x="236" y="54"/>
                  </a:lnTo>
                  <a:lnTo>
                    <a:pt x="236" y="60"/>
                  </a:lnTo>
                  <a:lnTo>
                    <a:pt x="236" y="62"/>
                  </a:lnTo>
                  <a:lnTo>
                    <a:pt x="232" y="70"/>
                  </a:lnTo>
                  <a:lnTo>
                    <a:pt x="232" y="72"/>
                  </a:lnTo>
                  <a:lnTo>
                    <a:pt x="232" y="72"/>
                  </a:lnTo>
                  <a:lnTo>
                    <a:pt x="240" y="82"/>
                  </a:lnTo>
                  <a:lnTo>
                    <a:pt x="242" y="88"/>
                  </a:lnTo>
                  <a:lnTo>
                    <a:pt x="242" y="88"/>
                  </a:lnTo>
                  <a:lnTo>
                    <a:pt x="242" y="100"/>
                  </a:lnTo>
                  <a:lnTo>
                    <a:pt x="242" y="110"/>
                  </a:lnTo>
                  <a:lnTo>
                    <a:pt x="242" y="110"/>
                  </a:lnTo>
                  <a:lnTo>
                    <a:pt x="240" y="118"/>
                  </a:lnTo>
                  <a:lnTo>
                    <a:pt x="232" y="124"/>
                  </a:lnTo>
                  <a:lnTo>
                    <a:pt x="232" y="124"/>
                  </a:lnTo>
                  <a:lnTo>
                    <a:pt x="228" y="134"/>
                  </a:lnTo>
                  <a:lnTo>
                    <a:pt x="220" y="148"/>
                  </a:lnTo>
                  <a:lnTo>
                    <a:pt x="220" y="148"/>
                  </a:lnTo>
                  <a:lnTo>
                    <a:pt x="216" y="174"/>
                  </a:lnTo>
                  <a:lnTo>
                    <a:pt x="216" y="174"/>
                  </a:lnTo>
                  <a:lnTo>
                    <a:pt x="216" y="188"/>
                  </a:lnTo>
                  <a:lnTo>
                    <a:pt x="220" y="202"/>
                  </a:lnTo>
                  <a:lnTo>
                    <a:pt x="220" y="202"/>
                  </a:lnTo>
                  <a:lnTo>
                    <a:pt x="226" y="214"/>
                  </a:lnTo>
                  <a:lnTo>
                    <a:pt x="228" y="220"/>
                  </a:lnTo>
                  <a:lnTo>
                    <a:pt x="226" y="224"/>
                  </a:lnTo>
                  <a:lnTo>
                    <a:pt x="226" y="224"/>
                  </a:lnTo>
                  <a:lnTo>
                    <a:pt x="230" y="222"/>
                  </a:lnTo>
                  <a:lnTo>
                    <a:pt x="232" y="224"/>
                  </a:lnTo>
                  <a:lnTo>
                    <a:pt x="232" y="232"/>
                  </a:lnTo>
                  <a:lnTo>
                    <a:pt x="232" y="248"/>
                  </a:lnTo>
                  <a:lnTo>
                    <a:pt x="232" y="248"/>
                  </a:lnTo>
                  <a:lnTo>
                    <a:pt x="228" y="248"/>
                  </a:lnTo>
                  <a:lnTo>
                    <a:pt x="228" y="248"/>
                  </a:lnTo>
                  <a:lnTo>
                    <a:pt x="230" y="244"/>
                  </a:lnTo>
                  <a:lnTo>
                    <a:pt x="230" y="244"/>
                  </a:lnTo>
                  <a:lnTo>
                    <a:pt x="226" y="248"/>
                  </a:lnTo>
                  <a:lnTo>
                    <a:pt x="220" y="244"/>
                  </a:lnTo>
                  <a:lnTo>
                    <a:pt x="216" y="238"/>
                  </a:lnTo>
                  <a:lnTo>
                    <a:pt x="216" y="238"/>
                  </a:lnTo>
                  <a:lnTo>
                    <a:pt x="212" y="242"/>
                  </a:lnTo>
                  <a:lnTo>
                    <a:pt x="206" y="248"/>
                  </a:lnTo>
                  <a:lnTo>
                    <a:pt x="206" y="248"/>
                  </a:lnTo>
                  <a:lnTo>
                    <a:pt x="200" y="244"/>
                  </a:lnTo>
                  <a:lnTo>
                    <a:pt x="192" y="242"/>
                  </a:lnTo>
                  <a:lnTo>
                    <a:pt x="192" y="242"/>
                  </a:lnTo>
                  <a:lnTo>
                    <a:pt x="192" y="244"/>
                  </a:lnTo>
                  <a:lnTo>
                    <a:pt x="190" y="244"/>
                  </a:lnTo>
                  <a:lnTo>
                    <a:pt x="188" y="242"/>
                  </a:lnTo>
                  <a:lnTo>
                    <a:pt x="188" y="242"/>
                  </a:lnTo>
                  <a:lnTo>
                    <a:pt x="190" y="242"/>
                  </a:lnTo>
                  <a:lnTo>
                    <a:pt x="196" y="238"/>
                  </a:lnTo>
                  <a:lnTo>
                    <a:pt x="196" y="238"/>
                  </a:lnTo>
                  <a:lnTo>
                    <a:pt x="190" y="234"/>
                  </a:lnTo>
                  <a:lnTo>
                    <a:pt x="190" y="234"/>
                  </a:lnTo>
                  <a:lnTo>
                    <a:pt x="192" y="238"/>
                  </a:lnTo>
                  <a:lnTo>
                    <a:pt x="190" y="238"/>
                  </a:lnTo>
                  <a:lnTo>
                    <a:pt x="186" y="238"/>
                  </a:lnTo>
                  <a:lnTo>
                    <a:pt x="186" y="238"/>
                  </a:lnTo>
                  <a:lnTo>
                    <a:pt x="178" y="238"/>
                  </a:lnTo>
                  <a:lnTo>
                    <a:pt x="168" y="238"/>
                  </a:lnTo>
                  <a:lnTo>
                    <a:pt x="168" y="238"/>
                  </a:lnTo>
                  <a:lnTo>
                    <a:pt x="152" y="244"/>
                  </a:lnTo>
                  <a:lnTo>
                    <a:pt x="152" y="244"/>
                  </a:lnTo>
                  <a:lnTo>
                    <a:pt x="160" y="244"/>
                  </a:lnTo>
                  <a:lnTo>
                    <a:pt x="168" y="242"/>
                  </a:lnTo>
                  <a:lnTo>
                    <a:pt x="178" y="238"/>
                  </a:lnTo>
                  <a:lnTo>
                    <a:pt x="180" y="242"/>
                  </a:lnTo>
                  <a:lnTo>
                    <a:pt x="186" y="242"/>
                  </a:lnTo>
                  <a:lnTo>
                    <a:pt x="186" y="242"/>
                  </a:lnTo>
                  <a:lnTo>
                    <a:pt x="152" y="248"/>
                  </a:lnTo>
                  <a:lnTo>
                    <a:pt x="152" y="248"/>
                  </a:lnTo>
                  <a:lnTo>
                    <a:pt x="148" y="248"/>
                  </a:lnTo>
                  <a:lnTo>
                    <a:pt x="146" y="244"/>
                  </a:lnTo>
                  <a:lnTo>
                    <a:pt x="146" y="244"/>
                  </a:lnTo>
                  <a:lnTo>
                    <a:pt x="140" y="244"/>
                  </a:lnTo>
                  <a:lnTo>
                    <a:pt x="138" y="242"/>
                  </a:lnTo>
                  <a:lnTo>
                    <a:pt x="128" y="248"/>
                  </a:lnTo>
                  <a:lnTo>
                    <a:pt x="128" y="248"/>
                  </a:lnTo>
                  <a:lnTo>
                    <a:pt x="136" y="244"/>
                  </a:lnTo>
                  <a:lnTo>
                    <a:pt x="146" y="248"/>
                  </a:lnTo>
                  <a:lnTo>
                    <a:pt x="146" y="248"/>
                  </a:lnTo>
                  <a:lnTo>
                    <a:pt x="122" y="248"/>
                  </a:lnTo>
                  <a:lnTo>
                    <a:pt x="106" y="254"/>
                  </a:lnTo>
                  <a:lnTo>
                    <a:pt x="106" y="254"/>
                  </a:lnTo>
                  <a:lnTo>
                    <a:pt x="90" y="260"/>
                  </a:lnTo>
                  <a:lnTo>
                    <a:pt x="82" y="262"/>
                  </a:lnTo>
                  <a:lnTo>
                    <a:pt x="72" y="264"/>
                  </a:lnTo>
                  <a:lnTo>
                    <a:pt x="72" y="264"/>
                  </a:lnTo>
                  <a:lnTo>
                    <a:pt x="60" y="270"/>
                  </a:lnTo>
                  <a:lnTo>
                    <a:pt x="52" y="278"/>
                  </a:lnTo>
                  <a:lnTo>
                    <a:pt x="52" y="278"/>
                  </a:lnTo>
                  <a:lnTo>
                    <a:pt x="46" y="278"/>
                  </a:lnTo>
                  <a:lnTo>
                    <a:pt x="40" y="274"/>
                  </a:lnTo>
                  <a:lnTo>
                    <a:pt x="40" y="270"/>
                  </a:lnTo>
                  <a:lnTo>
                    <a:pt x="40" y="262"/>
                  </a:lnTo>
                  <a:lnTo>
                    <a:pt x="40" y="262"/>
                  </a:lnTo>
                  <a:lnTo>
                    <a:pt x="46" y="238"/>
                  </a:lnTo>
                  <a:lnTo>
                    <a:pt x="46" y="238"/>
                  </a:lnTo>
                  <a:lnTo>
                    <a:pt x="50" y="232"/>
                  </a:lnTo>
                  <a:lnTo>
                    <a:pt x="50" y="224"/>
                  </a:lnTo>
                  <a:lnTo>
                    <a:pt x="46" y="218"/>
                  </a:lnTo>
                  <a:lnTo>
                    <a:pt x="40" y="214"/>
                  </a:lnTo>
                  <a:lnTo>
                    <a:pt x="40" y="214"/>
                  </a:lnTo>
                  <a:lnTo>
                    <a:pt x="32" y="208"/>
                  </a:lnTo>
                  <a:lnTo>
                    <a:pt x="30" y="204"/>
                  </a:lnTo>
                  <a:lnTo>
                    <a:pt x="30" y="202"/>
                  </a:lnTo>
                  <a:lnTo>
                    <a:pt x="30" y="202"/>
                  </a:lnTo>
                  <a:lnTo>
                    <a:pt x="28" y="198"/>
                  </a:lnTo>
                  <a:lnTo>
                    <a:pt x="28" y="194"/>
                  </a:lnTo>
                  <a:lnTo>
                    <a:pt x="18" y="194"/>
                  </a:lnTo>
                  <a:lnTo>
                    <a:pt x="10" y="192"/>
                  </a:lnTo>
                  <a:lnTo>
                    <a:pt x="10" y="192"/>
                  </a:lnTo>
                  <a:lnTo>
                    <a:pt x="10" y="190"/>
                  </a:lnTo>
                  <a:lnTo>
                    <a:pt x="10" y="190"/>
                  </a:lnTo>
                  <a:lnTo>
                    <a:pt x="2" y="190"/>
                  </a:lnTo>
                  <a:lnTo>
                    <a:pt x="0" y="188"/>
                  </a:lnTo>
                  <a:lnTo>
                    <a:pt x="0" y="18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50" name="LIBERIA"/>
            <p:cNvSpPr>
              <a:spLocks/>
            </p:cNvSpPr>
            <p:nvPr/>
          </p:nvSpPr>
          <p:spPr bwMode="auto">
            <a:xfrm>
              <a:off x="5263125" y="2789129"/>
              <a:ext cx="221387" cy="221831"/>
            </a:xfrm>
            <a:custGeom>
              <a:avLst/>
              <a:gdLst>
                <a:gd name="T0" fmla="*/ 0 w 166"/>
                <a:gd name="T1" fmla="*/ 70 h 184"/>
                <a:gd name="T2" fmla="*/ 6 w 166"/>
                <a:gd name="T3" fmla="*/ 64 h 184"/>
                <a:gd name="T4" fmla="*/ 10 w 166"/>
                <a:gd name="T5" fmla="*/ 54 h 184"/>
                <a:gd name="T6" fmla="*/ 34 w 166"/>
                <a:gd name="T7" fmla="*/ 38 h 184"/>
                <a:gd name="T8" fmla="*/ 36 w 166"/>
                <a:gd name="T9" fmla="*/ 28 h 184"/>
                <a:gd name="T10" fmla="*/ 36 w 166"/>
                <a:gd name="T11" fmla="*/ 20 h 184"/>
                <a:gd name="T12" fmla="*/ 46 w 166"/>
                <a:gd name="T13" fmla="*/ 14 h 184"/>
                <a:gd name="T14" fmla="*/ 50 w 166"/>
                <a:gd name="T15" fmla="*/ 10 h 184"/>
                <a:gd name="T16" fmla="*/ 50 w 166"/>
                <a:gd name="T17" fmla="*/ 2 h 184"/>
                <a:gd name="T18" fmla="*/ 62 w 166"/>
                <a:gd name="T19" fmla="*/ 2 h 184"/>
                <a:gd name="T20" fmla="*/ 64 w 166"/>
                <a:gd name="T21" fmla="*/ 0 h 184"/>
                <a:gd name="T22" fmla="*/ 72 w 166"/>
                <a:gd name="T23" fmla="*/ 0 h 184"/>
                <a:gd name="T24" fmla="*/ 80 w 166"/>
                <a:gd name="T25" fmla="*/ 10 h 184"/>
                <a:gd name="T26" fmla="*/ 80 w 166"/>
                <a:gd name="T27" fmla="*/ 12 h 184"/>
                <a:gd name="T28" fmla="*/ 82 w 166"/>
                <a:gd name="T29" fmla="*/ 14 h 184"/>
                <a:gd name="T30" fmla="*/ 82 w 166"/>
                <a:gd name="T31" fmla="*/ 20 h 184"/>
                <a:gd name="T32" fmla="*/ 82 w 166"/>
                <a:gd name="T33" fmla="*/ 20 h 184"/>
                <a:gd name="T34" fmla="*/ 82 w 166"/>
                <a:gd name="T35" fmla="*/ 52 h 184"/>
                <a:gd name="T36" fmla="*/ 92 w 166"/>
                <a:gd name="T37" fmla="*/ 52 h 184"/>
                <a:gd name="T38" fmla="*/ 94 w 166"/>
                <a:gd name="T39" fmla="*/ 58 h 184"/>
                <a:gd name="T40" fmla="*/ 104 w 166"/>
                <a:gd name="T41" fmla="*/ 52 h 184"/>
                <a:gd name="T42" fmla="*/ 110 w 166"/>
                <a:gd name="T43" fmla="*/ 42 h 184"/>
                <a:gd name="T44" fmla="*/ 116 w 166"/>
                <a:gd name="T45" fmla="*/ 38 h 184"/>
                <a:gd name="T46" fmla="*/ 120 w 166"/>
                <a:gd name="T47" fmla="*/ 38 h 184"/>
                <a:gd name="T48" fmla="*/ 122 w 166"/>
                <a:gd name="T49" fmla="*/ 44 h 184"/>
                <a:gd name="T50" fmla="*/ 126 w 166"/>
                <a:gd name="T51" fmla="*/ 60 h 184"/>
                <a:gd name="T52" fmla="*/ 130 w 166"/>
                <a:gd name="T53" fmla="*/ 72 h 184"/>
                <a:gd name="T54" fmla="*/ 120 w 166"/>
                <a:gd name="T55" fmla="*/ 92 h 184"/>
                <a:gd name="T56" fmla="*/ 126 w 166"/>
                <a:gd name="T57" fmla="*/ 92 h 184"/>
                <a:gd name="T58" fmla="*/ 126 w 166"/>
                <a:gd name="T59" fmla="*/ 94 h 184"/>
                <a:gd name="T60" fmla="*/ 134 w 166"/>
                <a:gd name="T61" fmla="*/ 96 h 184"/>
                <a:gd name="T62" fmla="*/ 146 w 166"/>
                <a:gd name="T63" fmla="*/ 104 h 184"/>
                <a:gd name="T64" fmla="*/ 146 w 166"/>
                <a:gd name="T65" fmla="*/ 110 h 184"/>
                <a:gd name="T66" fmla="*/ 154 w 166"/>
                <a:gd name="T67" fmla="*/ 112 h 184"/>
                <a:gd name="T68" fmla="*/ 158 w 166"/>
                <a:gd name="T69" fmla="*/ 116 h 184"/>
                <a:gd name="T70" fmla="*/ 162 w 166"/>
                <a:gd name="T71" fmla="*/ 122 h 184"/>
                <a:gd name="T72" fmla="*/ 162 w 166"/>
                <a:gd name="T73" fmla="*/ 134 h 184"/>
                <a:gd name="T74" fmla="*/ 162 w 166"/>
                <a:gd name="T75" fmla="*/ 146 h 184"/>
                <a:gd name="T76" fmla="*/ 156 w 166"/>
                <a:gd name="T77" fmla="*/ 174 h 184"/>
                <a:gd name="T78" fmla="*/ 158 w 166"/>
                <a:gd name="T79" fmla="*/ 184 h 184"/>
                <a:gd name="T80" fmla="*/ 144 w 166"/>
                <a:gd name="T81" fmla="*/ 176 h 184"/>
                <a:gd name="T82" fmla="*/ 132 w 166"/>
                <a:gd name="T83" fmla="*/ 174 h 184"/>
                <a:gd name="T84" fmla="*/ 122 w 166"/>
                <a:gd name="T85" fmla="*/ 166 h 184"/>
                <a:gd name="T86" fmla="*/ 94 w 166"/>
                <a:gd name="T87" fmla="*/ 152 h 184"/>
                <a:gd name="T88" fmla="*/ 86 w 166"/>
                <a:gd name="T89" fmla="*/ 146 h 184"/>
                <a:gd name="T90" fmla="*/ 54 w 166"/>
                <a:gd name="T91" fmla="*/ 110 h 184"/>
                <a:gd name="T92" fmla="*/ 40 w 166"/>
                <a:gd name="T93" fmla="*/ 104 h 184"/>
                <a:gd name="T94" fmla="*/ 32 w 166"/>
                <a:gd name="T95" fmla="*/ 94 h 184"/>
                <a:gd name="T96" fmla="*/ 32 w 166"/>
                <a:gd name="T97" fmla="*/ 92 h 184"/>
                <a:gd name="T98" fmla="*/ 14 w 166"/>
                <a:gd name="T99" fmla="*/ 84 h 184"/>
                <a:gd name="T100" fmla="*/ 6 w 166"/>
                <a:gd name="T101" fmla="*/ 80 h 184"/>
                <a:gd name="T102" fmla="*/ 0 w 166"/>
                <a:gd name="T103" fmla="*/ 7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6" h="184">
                  <a:moveTo>
                    <a:pt x="0" y="70"/>
                  </a:moveTo>
                  <a:lnTo>
                    <a:pt x="0" y="70"/>
                  </a:lnTo>
                  <a:lnTo>
                    <a:pt x="2" y="68"/>
                  </a:lnTo>
                  <a:lnTo>
                    <a:pt x="6" y="64"/>
                  </a:lnTo>
                  <a:lnTo>
                    <a:pt x="10" y="54"/>
                  </a:lnTo>
                  <a:lnTo>
                    <a:pt x="10" y="54"/>
                  </a:lnTo>
                  <a:lnTo>
                    <a:pt x="34" y="38"/>
                  </a:lnTo>
                  <a:lnTo>
                    <a:pt x="34" y="38"/>
                  </a:lnTo>
                  <a:lnTo>
                    <a:pt x="34" y="32"/>
                  </a:lnTo>
                  <a:lnTo>
                    <a:pt x="36" y="28"/>
                  </a:lnTo>
                  <a:lnTo>
                    <a:pt x="36" y="20"/>
                  </a:lnTo>
                  <a:lnTo>
                    <a:pt x="36" y="20"/>
                  </a:lnTo>
                  <a:lnTo>
                    <a:pt x="40" y="18"/>
                  </a:lnTo>
                  <a:lnTo>
                    <a:pt x="46" y="14"/>
                  </a:lnTo>
                  <a:lnTo>
                    <a:pt x="46" y="12"/>
                  </a:lnTo>
                  <a:lnTo>
                    <a:pt x="50" y="10"/>
                  </a:lnTo>
                  <a:lnTo>
                    <a:pt x="50" y="10"/>
                  </a:lnTo>
                  <a:lnTo>
                    <a:pt x="50" y="2"/>
                  </a:lnTo>
                  <a:lnTo>
                    <a:pt x="52" y="2"/>
                  </a:lnTo>
                  <a:lnTo>
                    <a:pt x="62" y="2"/>
                  </a:lnTo>
                  <a:lnTo>
                    <a:pt x="62" y="2"/>
                  </a:lnTo>
                  <a:lnTo>
                    <a:pt x="64" y="0"/>
                  </a:lnTo>
                  <a:lnTo>
                    <a:pt x="72" y="0"/>
                  </a:lnTo>
                  <a:lnTo>
                    <a:pt x="72" y="0"/>
                  </a:lnTo>
                  <a:lnTo>
                    <a:pt x="76" y="2"/>
                  </a:lnTo>
                  <a:lnTo>
                    <a:pt x="80" y="10"/>
                  </a:lnTo>
                  <a:lnTo>
                    <a:pt x="80" y="10"/>
                  </a:lnTo>
                  <a:lnTo>
                    <a:pt x="80" y="12"/>
                  </a:lnTo>
                  <a:lnTo>
                    <a:pt x="82" y="14"/>
                  </a:lnTo>
                  <a:lnTo>
                    <a:pt x="82" y="14"/>
                  </a:lnTo>
                  <a:lnTo>
                    <a:pt x="82" y="20"/>
                  </a:lnTo>
                  <a:lnTo>
                    <a:pt x="82" y="20"/>
                  </a:lnTo>
                  <a:lnTo>
                    <a:pt x="82" y="20"/>
                  </a:lnTo>
                  <a:lnTo>
                    <a:pt x="82" y="20"/>
                  </a:lnTo>
                  <a:lnTo>
                    <a:pt x="86" y="38"/>
                  </a:lnTo>
                  <a:lnTo>
                    <a:pt x="82" y="52"/>
                  </a:lnTo>
                  <a:lnTo>
                    <a:pt x="82" y="52"/>
                  </a:lnTo>
                  <a:lnTo>
                    <a:pt x="92" y="52"/>
                  </a:lnTo>
                  <a:lnTo>
                    <a:pt x="94" y="54"/>
                  </a:lnTo>
                  <a:lnTo>
                    <a:pt x="94" y="58"/>
                  </a:lnTo>
                  <a:lnTo>
                    <a:pt x="94" y="58"/>
                  </a:lnTo>
                  <a:lnTo>
                    <a:pt x="104" y="52"/>
                  </a:lnTo>
                  <a:lnTo>
                    <a:pt x="110" y="42"/>
                  </a:lnTo>
                  <a:lnTo>
                    <a:pt x="110" y="42"/>
                  </a:lnTo>
                  <a:lnTo>
                    <a:pt x="114" y="40"/>
                  </a:lnTo>
                  <a:lnTo>
                    <a:pt x="116" y="38"/>
                  </a:lnTo>
                  <a:lnTo>
                    <a:pt x="116" y="38"/>
                  </a:lnTo>
                  <a:lnTo>
                    <a:pt x="120" y="38"/>
                  </a:lnTo>
                  <a:lnTo>
                    <a:pt x="120" y="40"/>
                  </a:lnTo>
                  <a:lnTo>
                    <a:pt x="122" y="44"/>
                  </a:lnTo>
                  <a:lnTo>
                    <a:pt x="122" y="44"/>
                  </a:lnTo>
                  <a:lnTo>
                    <a:pt x="126" y="60"/>
                  </a:lnTo>
                  <a:lnTo>
                    <a:pt x="130" y="72"/>
                  </a:lnTo>
                  <a:lnTo>
                    <a:pt x="130" y="72"/>
                  </a:lnTo>
                  <a:lnTo>
                    <a:pt x="120" y="84"/>
                  </a:lnTo>
                  <a:lnTo>
                    <a:pt x="120" y="92"/>
                  </a:lnTo>
                  <a:lnTo>
                    <a:pt x="120" y="92"/>
                  </a:lnTo>
                  <a:lnTo>
                    <a:pt x="126" y="92"/>
                  </a:lnTo>
                  <a:lnTo>
                    <a:pt x="126" y="92"/>
                  </a:lnTo>
                  <a:lnTo>
                    <a:pt x="126" y="94"/>
                  </a:lnTo>
                  <a:lnTo>
                    <a:pt x="126" y="94"/>
                  </a:lnTo>
                  <a:lnTo>
                    <a:pt x="134" y="96"/>
                  </a:lnTo>
                  <a:lnTo>
                    <a:pt x="142" y="100"/>
                  </a:lnTo>
                  <a:lnTo>
                    <a:pt x="146" y="104"/>
                  </a:lnTo>
                  <a:lnTo>
                    <a:pt x="146" y="104"/>
                  </a:lnTo>
                  <a:lnTo>
                    <a:pt x="146" y="110"/>
                  </a:lnTo>
                  <a:lnTo>
                    <a:pt x="150" y="112"/>
                  </a:lnTo>
                  <a:lnTo>
                    <a:pt x="154" y="112"/>
                  </a:lnTo>
                  <a:lnTo>
                    <a:pt x="154" y="112"/>
                  </a:lnTo>
                  <a:lnTo>
                    <a:pt x="158" y="116"/>
                  </a:lnTo>
                  <a:lnTo>
                    <a:pt x="162" y="122"/>
                  </a:lnTo>
                  <a:lnTo>
                    <a:pt x="162" y="122"/>
                  </a:lnTo>
                  <a:lnTo>
                    <a:pt x="166" y="132"/>
                  </a:lnTo>
                  <a:lnTo>
                    <a:pt x="162" y="134"/>
                  </a:lnTo>
                  <a:lnTo>
                    <a:pt x="162" y="146"/>
                  </a:lnTo>
                  <a:lnTo>
                    <a:pt x="162" y="146"/>
                  </a:lnTo>
                  <a:lnTo>
                    <a:pt x="156" y="164"/>
                  </a:lnTo>
                  <a:lnTo>
                    <a:pt x="156" y="174"/>
                  </a:lnTo>
                  <a:lnTo>
                    <a:pt x="158" y="184"/>
                  </a:lnTo>
                  <a:lnTo>
                    <a:pt x="158" y="184"/>
                  </a:lnTo>
                  <a:lnTo>
                    <a:pt x="150" y="178"/>
                  </a:lnTo>
                  <a:lnTo>
                    <a:pt x="144" y="176"/>
                  </a:lnTo>
                  <a:lnTo>
                    <a:pt x="144" y="176"/>
                  </a:lnTo>
                  <a:lnTo>
                    <a:pt x="132" y="174"/>
                  </a:lnTo>
                  <a:lnTo>
                    <a:pt x="122" y="166"/>
                  </a:lnTo>
                  <a:lnTo>
                    <a:pt x="122" y="166"/>
                  </a:lnTo>
                  <a:lnTo>
                    <a:pt x="104" y="160"/>
                  </a:lnTo>
                  <a:lnTo>
                    <a:pt x="94" y="152"/>
                  </a:lnTo>
                  <a:lnTo>
                    <a:pt x="86" y="146"/>
                  </a:lnTo>
                  <a:lnTo>
                    <a:pt x="86" y="146"/>
                  </a:lnTo>
                  <a:lnTo>
                    <a:pt x="72" y="126"/>
                  </a:lnTo>
                  <a:lnTo>
                    <a:pt x="54" y="110"/>
                  </a:lnTo>
                  <a:lnTo>
                    <a:pt x="54" y="110"/>
                  </a:lnTo>
                  <a:lnTo>
                    <a:pt x="40" y="104"/>
                  </a:lnTo>
                  <a:lnTo>
                    <a:pt x="32" y="96"/>
                  </a:lnTo>
                  <a:lnTo>
                    <a:pt x="32" y="94"/>
                  </a:lnTo>
                  <a:lnTo>
                    <a:pt x="32" y="92"/>
                  </a:lnTo>
                  <a:lnTo>
                    <a:pt x="32" y="92"/>
                  </a:lnTo>
                  <a:lnTo>
                    <a:pt x="22" y="90"/>
                  </a:lnTo>
                  <a:lnTo>
                    <a:pt x="14" y="84"/>
                  </a:lnTo>
                  <a:lnTo>
                    <a:pt x="14" y="84"/>
                  </a:lnTo>
                  <a:lnTo>
                    <a:pt x="6" y="80"/>
                  </a:lnTo>
                  <a:lnTo>
                    <a:pt x="0" y="70"/>
                  </a:lnTo>
                  <a:lnTo>
                    <a:pt x="0" y="70"/>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51" name="GUINEA"/>
            <p:cNvSpPr>
              <a:spLocks/>
            </p:cNvSpPr>
            <p:nvPr/>
          </p:nvSpPr>
          <p:spPr bwMode="auto">
            <a:xfrm>
              <a:off x="5079081" y="2564888"/>
              <a:ext cx="389428" cy="291755"/>
            </a:xfrm>
            <a:custGeom>
              <a:avLst/>
              <a:gdLst>
                <a:gd name="T0" fmla="*/ 10 w 292"/>
                <a:gd name="T1" fmla="*/ 56 h 242"/>
                <a:gd name="T2" fmla="*/ 38 w 292"/>
                <a:gd name="T3" fmla="*/ 48 h 242"/>
                <a:gd name="T4" fmla="*/ 50 w 292"/>
                <a:gd name="T5" fmla="*/ 38 h 242"/>
                <a:gd name="T6" fmla="*/ 44 w 292"/>
                <a:gd name="T7" fmla="*/ 20 h 242"/>
                <a:gd name="T8" fmla="*/ 54 w 292"/>
                <a:gd name="T9" fmla="*/ 0 h 242"/>
                <a:gd name="T10" fmla="*/ 78 w 292"/>
                <a:gd name="T11" fmla="*/ 8 h 242"/>
                <a:gd name="T12" fmla="*/ 84 w 292"/>
                <a:gd name="T13" fmla="*/ 10 h 242"/>
                <a:gd name="T14" fmla="*/ 104 w 292"/>
                <a:gd name="T15" fmla="*/ 20 h 242"/>
                <a:gd name="T16" fmla="*/ 138 w 292"/>
                <a:gd name="T17" fmla="*/ 14 h 242"/>
                <a:gd name="T18" fmla="*/ 140 w 292"/>
                <a:gd name="T19" fmla="*/ 28 h 242"/>
                <a:gd name="T20" fmla="*/ 158 w 292"/>
                <a:gd name="T21" fmla="*/ 24 h 242"/>
                <a:gd name="T22" fmla="*/ 172 w 292"/>
                <a:gd name="T23" fmla="*/ 36 h 242"/>
                <a:gd name="T24" fmla="*/ 200 w 292"/>
                <a:gd name="T25" fmla="*/ 28 h 242"/>
                <a:gd name="T26" fmla="*/ 214 w 292"/>
                <a:gd name="T27" fmla="*/ 26 h 242"/>
                <a:gd name="T28" fmla="*/ 228 w 292"/>
                <a:gd name="T29" fmla="*/ 10 h 242"/>
                <a:gd name="T30" fmla="*/ 240 w 292"/>
                <a:gd name="T31" fmla="*/ 20 h 242"/>
                <a:gd name="T32" fmla="*/ 244 w 292"/>
                <a:gd name="T33" fmla="*/ 36 h 242"/>
                <a:gd name="T34" fmla="*/ 252 w 292"/>
                <a:gd name="T35" fmla="*/ 48 h 242"/>
                <a:gd name="T36" fmla="*/ 264 w 292"/>
                <a:gd name="T37" fmla="*/ 64 h 242"/>
                <a:gd name="T38" fmla="*/ 252 w 292"/>
                <a:gd name="T39" fmla="*/ 78 h 242"/>
                <a:gd name="T40" fmla="*/ 268 w 292"/>
                <a:gd name="T41" fmla="*/ 76 h 242"/>
                <a:gd name="T42" fmla="*/ 268 w 292"/>
                <a:gd name="T43" fmla="*/ 100 h 242"/>
                <a:gd name="T44" fmla="*/ 280 w 292"/>
                <a:gd name="T45" fmla="*/ 116 h 242"/>
                <a:gd name="T46" fmla="*/ 272 w 292"/>
                <a:gd name="T47" fmla="*/ 130 h 242"/>
                <a:gd name="T48" fmla="*/ 282 w 292"/>
                <a:gd name="T49" fmla="*/ 156 h 242"/>
                <a:gd name="T50" fmla="*/ 280 w 292"/>
                <a:gd name="T51" fmla="*/ 172 h 242"/>
                <a:gd name="T52" fmla="*/ 292 w 292"/>
                <a:gd name="T53" fmla="*/ 190 h 242"/>
                <a:gd name="T54" fmla="*/ 270 w 292"/>
                <a:gd name="T55" fmla="*/ 196 h 242"/>
                <a:gd name="T56" fmla="*/ 276 w 292"/>
                <a:gd name="T57" fmla="*/ 212 h 242"/>
                <a:gd name="T58" fmla="*/ 264 w 292"/>
                <a:gd name="T59" fmla="*/ 228 h 242"/>
                <a:gd name="T60" fmla="*/ 252 w 292"/>
                <a:gd name="T61" fmla="*/ 224 h 242"/>
                <a:gd name="T62" fmla="*/ 232 w 292"/>
                <a:gd name="T63" fmla="*/ 242 h 242"/>
                <a:gd name="T64" fmla="*/ 224 w 292"/>
                <a:gd name="T65" fmla="*/ 218 h 242"/>
                <a:gd name="T66" fmla="*/ 220 w 292"/>
                <a:gd name="T67" fmla="*/ 206 h 242"/>
                <a:gd name="T68" fmla="*/ 210 w 292"/>
                <a:gd name="T69" fmla="*/ 186 h 242"/>
                <a:gd name="T70" fmla="*/ 192 w 292"/>
                <a:gd name="T71" fmla="*/ 186 h 242"/>
                <a:gd name="T72" fmla="*/ 172 w 292"/>
                <a:gd name="T73" fmla="*/ 198 h 242"/>
                <a:gd name="T74" fmla="*/ 178 w 292"/>
                <a:gd name="T75" fmla="*/ 176 h 242"/>
                <a:gd name="T76" fmla="*/ 172 w 292"/>
                <a:gd name="T77" fmla="*/ 156 h 242"/>
                <a:gd name="T78" fmla="*/ 160 w 292"/>
                <a:gd name="T79" fmla="*/ 130 h 242"/>
                <a:gd name="T80" fmla="*/ 130 w 292"/>
                <a:gd name="T81" fmla="*/ 120 h 242"/>
                <a:gd name="T82" fmla="*/ 104 w 292"/>
                <a:gd name="T83" fmla="*/ 128 h 242"/>
                <a:gd name="T84" fmla="*/ 92 w 292"/>
                <a:gd name="T85" fmla="*/ 148 h 242"/>
                <a:gd name="T86" fmla="*/ 80 w 292"/>
                <a:gd name="T87" fmla="*/ 160 h 242"/>
                <a:gd name="T88" fmla="*/ 68 w 292"/>
                <a:gd name="T89" fmla="*/ 162 h 242"/>
                <a:gd name="T90" fmla="*/ 70 w 292"/>
                <a:gd name="T91" fmla="*/ 156 h 242"/>
                <a:gd name="T92" fmla="*/ 62 w 292"/>
                <a:gd name="T93" fmla="*/ 150 h 242"/>
                <a:gd name="T94" fmla="*/ 58 w 292"/>
                <a:gd name="T95" fmla="*/ 138 h 242"/>
                <a:gd name="T96" fmla="*/ 52 w 292"/>
                <a:gd name="T97" fmla="*/ 128 h 242"/>
                <a:gd name="T98" fmla="*/ 52 w 292"/>
                <a:gd name="T99" fmla="*/ 122 h 242"/>
                <a:gd name="T100" fmla="*/ 40 w 292"/>
                <a:gd name="T101" fmla="*/ 118 h 242"/>
                <a:gd name="T102" fmla="*/ 30 w 292"/>
                <a:gd name="T103" fmla="*/ 110 h 242"/>
                <a:gd name="T104" fmla="*/ 18 w 292"/>
                <a:gd name="T105" fmla="*/ 100 h 242"/>
                <a:gd name="T106" fmla="*/ 12 w 292"/>
                <a:gd name="T107" fmla="*/ 90 h 242"/>
                <a:gd name="T108" fmla="*/ 10 w 292"/>
                <a:gd name="T109" fmla="*/ 90 h 242"/>
                <a:gd name="T110" fmla="*/ 4 w 292"/>
                <a:gd name="T111" fmla="*/ 7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2" h="242">
                  <a:moveTo>
                    <a:pt x="0" y="78"/>
                  </a:moveTo>
                  <a:lnTo>
                    <a:pt x="0" y="78"/>
                  </a:lnTo>
                  <a:lnTo>
                    <a:pt x="2" y="66"/>
                  </a:lnTo>
                  <a:lnTo>
                    <a:pt x="4" y="60"/>
                  </a:lnTo>
                  <a:lnTo>
                    <a:pt x="10" y="56"/>
                  </a:lnTo>
                  <a:lnTo>
                    <a:pt x="10" y="56"/>
                  </a:lnTo>
                  <a:lnTo>
                    <a:pt x="18" y="50"/>
                  </a:lnTo>
                  <a:lnTo>
                    <a:pt x="28" y="48"/>
                  </a:lnTo>
                  <a:lnTo>
                    <a:pt x="28" y="48"/>
                  </a:lnTo>
                  <a:lnTo>
                    <a:pt x="38" y="48"/>
                  </a:lnTo>
                  <a:lnTo>
                    <a:pt x="42" y="48"/>
                  </a:lnTo>
                  <a:lnTo>
                    <a:pt x="42" y="48"/>
                  </a:lnTo>
                  <a:lnTo>
                    <a:pt x="50" y="40"/>
                  </a:lnTo>
                  <a:lnTo>
                    <a:pt x="50" y="38"/>
                  </a:lnTo>
                  <a:lnTo>
                    <a:pt x="50" y="38"/>
                  </a:lnTo>
                  <a:lnTo>
                    <a:pt x="50" y="34"/>
                  </a:lnTo>
                  <a:lnTo>
                    <a:pt x="44" y="34"/>
                  </a:lnTo>
                  <a:lnTo>
                    <a:pt x="40" y="26"/>
                  </a:lnTo>
                  <a:lnTo>
                    <a:pt x="40" y="26"/>
                  </a:lnTo>
                  <a:lnTo>
                    <a:pt x="44" y="20"/>
                  </a:lnTo>
                  <a:lnTo>
                    <a:pt x="50" y="16"/>
                  </a:lnTo>
                  <a:lnTo>
                    <a:pt x="52" y="14"/>
                  </a:lnTo>
                  <a:lnTo>
                    <a:pt x="52" y="14"/>
                  </a:lnTo>
                  <a:lnTo>
                    <a:pt x="52" y="4"/>
                  </a:lnTo>
                  <a:lnTo>
                    <a:pt x="54" y="0"/>
                  </a:lnTo>
                  <a:lnTo>
                    <a:pt x="64" y="4"/>
                  </a:lnTo>
                  <a:lnTo>
                    <a:pt x="64" y="4"/>
                  </a:lnTo>
                  <a:lnTo>
                    <a:pt x="70" y="4"/>
                  </a:lnTo>
                  <a:lnTo>
                    <a:pt x="78" y="4"/>
                  </a:lnTo>
                  <a:lnTo>
                    <a:pt x="78" y="8"/>
                  </a:lnTo>
                  <a:lnTo>
                    <a:pt x="78" y="8"/>
                  </a:lnTo>
                  <a:lnTo>
                    <a:pt x="78" y="10"/>
                  </a:lnTo>
                  <a:lnTo>
                    <a:pt x="82" y="10"/>
                  </a:lnTo>
                  <a:lnTo>
                    <a:pt x="82" y="10"/>
                  </a:lnTo>
                  <a:lnTo>
                    <a:pt x="84" y="10"/>
                  </a:lnTo>
                  <a:lnTo>
                    <a:pt x="90" y="10"/>
                  </a:lnTo>
                  <a:lnTo>
                    <a:pt x="94" y="16"/>
                  </a:lnTo>
                  <a:lnTo>
                    <a:pt x="94" y="16"/>
                  </a:lnTo>
                  <a:lnTo>
                    <a:pt x="104" y="20"/>
                  </a:lnTo>
                  <a:lnTo>
                    <a:pt x="104" y="20"/>
                  </a:lnTo>
                  <a:lnTo>
                    <a:pt x="112" y="16"/>
                  </a:lnTo>
                  <a:lnTo>
                    <a:pt x="120" y="16"/>
                  </a:lnTo>
                  <a:lnTo>
                    <a:pt x="120" y="16"/>
                  </a:lnTo>
                  <a:lnTo>
                    <a:pt x="132" y="14"/>
                  </a:lnTo>
                  <a:lnTo>
                    <a:pt x="138" y="14"/>
                  </a:lnTo>
                  <a:lnTo>
                    <a:pt x="144" y="14"/>
                  </a:lnTo>
                  <a:lnTo>
                    <a:pt x="144" y="14"/>
                  </a:lnTo>
                  <a:lnTo>
                    <a:pt x="140" y="20"/>
                  </a:lnTo>
                  <a:lnTo>
                    <a:pt x="140" y="26"/>
                  </a:lnTo>
                  <a:lnTo>
                    <a:pt x="140" y="28"/>
                  </a:lnTo>
                  <a:lnTo>
                    <a:pt x="148" y="34"/>
                  </a:lnTo>
                  <a:lnTo>
                    <a:pt x="148" y="34"/>
                  </a:lnTo>
                  <a:lnTo>
                    <a:pt x="150" y="34"/>
                  </a:lnTo>
                  <a:lnTo>
                    <a:pt x="152" y="28"/>
                  </a:lnTo>
                  <a:lnTo>
                    <a:pt x="158" y="24"/>
                  </a:lnTo>
                  <a:lnTo>
                    <a:pt x="162" y="24"/>
                  </a:lnTo>
                  <a:lnTo>
                    <a:pt x="162" y="24"/>
                  </a:lnTo>
                  <a:lnTo>
                    <a:pt x="164" y="26"/>
                  </a:lnTo>
                  <a:lnTo>
                    <a:pt x="170" y="34"/>
                  </a:lnTo>
                  <a:lnTo>
                    <a:pt x="172" y="36"/>
                  </a:lnTo>
                  <a:lnTo>
                    <a:pt x="178" y="28"/>
                  </a:lnTo>
                  <a:lnTo>
                    <a:pt x="178" y="28"/>
                  </a:lnTo>
                  <a:lnTo>
                    <a:pt x="188" y="26"/>
                  </a:lnTo>
                  <a:lnTo>
                    <a:pt x="192" y="26"/>
                  </a:lnTo>
                  <a:lnTo>
                    <a:pt x="200" y="28"/>
                  </a:lnTo>
                  <a:lnTo>
                    <a:pt x="210" y="28"/>
                  </a:lnTo>
                  <a:lnTo>
                    <a:pt x="210" y="28"/>
                  </a:lnTo>
                  <a:lnTo>
                    <a:pt x="212" y="28"/>
                  </a:lnTo>
                  <a:lnTo>
                    <a:pt x="214" y="26"/>
                  </a:lnTo>
                  <a:lnTo>
                    <a:pt x="214" y="26"/>
                  </a:lnTo>
                  <a:lnTo>
                    <a:pt x="220" y="24"/>
                  </a:lnTo>
                  <a:lnTo>
                    <a:pt x="228" y="20"/>
                  </a:lnTo>
                  <a:lnTo>
                    <a:pt x="228" y="20"/>
                  </a:lnTo>
                  <a:lnTo>
                    <a:pt x="228" y="14"/>
                  </a:lnTo>
                  <a:lnTo>
                    <a:pt x="228" y="10"/>
                  </a:lnTo>
                  <a:lnTo>
                    <a:pt x="230" y="10"/>
                  </a:lnTo>
                  <a:lnTo>
                    <a:pt x="230" y="10"/>
                  </a:lnTo>
                  <a:lnTo>
                    <a:pt x="238" y="14"/>
                  </a:lnTo>
                  <a:lnTo>
                    <a:pt x="240" y="16"/>
                  </a:lnTo>
                  <a:lnTo>
                    <a:pt x="240" y="20"/>
                  </a:lnTo>
                  <a:lnTo>
                    <a:pt x="240" y="20"/>
                  </a:lnTo>
                  <a:lnTo>
                    <a:pt x="242" y="26"/>
                  </a:lnTo>
                  <a:lnTo>
                    <a:pt x="242" y="34"/>
                  </a:lnTo>
                  <a:lnTo>
                    <a:pt x="242" y="34"/>
                  </a:lnTo>
                  <a:lnTo>
                    <a:pt x="244" y="36"/>
                  </a:lnTo>
                  <a:lnTo>
                    <a:pt x="244" y="40"/>
                  </a:lnTo>
                  <a:lnTo>
                    <a:pt x="248" y="48"/>
                  </a:lnTo>
                  <a:lnTo>
                    <a:pt x="248" y="48"/>
                  </a:lnTo>
                  <a:lnTo>
                    <a:pt x="252" y="48"/>
                  </a:lnTo>
                  <a:lnTo>
                    <a:pt x="252" y="48"/>
                  </a:lnTo>
                  <a:lnTo>
                    <a:pt x="252" y="50"/>
                  </a:lnTo>
                  <a:lnTo>
                    <a:pt x="256" y="54"/>
                  </a:lnTo>
                  <a:lnTo>
                    <a:pt x="260" y="56"/>
                  </a:lnTo>
                  <a:lnTo>
                    <a:pt x="264" y="64"/>
                  </a:lnTo>
                  <a:lnTo>
                    <a:pt x="264" y="64"/>
                  </a:lnTo>
                  <a:lnTo>
                    <a:pt x="260" y="66"/>
                  </a:lnTo>
                  <a:lnTo>
                    <a:pt x="256" y="66"/>
                  </a:lnTo>
                  <a:lnTo>
                    <a:pt x="256" y="66"/>
                  </a:lnTo>
                  <a:lnTo>
                    <a:pt x="254" y="70"/>
                  </a:lnTo>
                  <a:lnTo>
                    <a:pt x="252" y="78"/>
                  </a:lnTo>
                  <a:lnTo>
                    <a:pt x="252" y="78"/>
                  </a:lnTo>
                  <a:lnTo>
                    <a:pt x="256" y="76"/>
                  </a:lnTo>
                  <a:lnTo>
                    <a:pt x="260" y="76"/>
                  </a:lnTo>
                  <a:lnTo>
                    <a:pt x="260" y="76"/>
                  </a:lnTo>
                  <a:lnTo>
                    <a:pt x="268" y="76"/>
                  </a:lnTo>
                  <a:lnTo>
                    <a:pt x="268" y="80"/>
                  </a:lnTo>
                  <a:lnTo>
                    <a:pt x="268" y="88"/>
                  </a:lnTo>
                  <a:lnTo>
                    <a:pt x="268" y="88"/>
                  </a:lnTo>
                  <a:lnTo>
                    <a:pt x="268" y="96"/>
                  </a:lnTo>
                  <a:lnTo>
                    <a:pt x="268" y="100"/>
                  </a:lnTo>
                  <a:lnTo>
                    <a:pt x="272" y="102"/>
                  </a:lnTo>
                  <a:lnTo>
                    <a:pt x="272" y="102"/>
                  </a:lnTo>
                  <a:lnTo>
                    <a:pt x="282" y="108"/>
                  </a:lnTo>
                  <a:lnTo>
                    <a:pt x="282" y="108"/>
                  </a:lnTo>
                  <a:lnTo>
                    <a:pt x="280" y="116"/>
                  </a:lnTo>
                  <a:lnTo>
                    <a:pt x="272" y="120"/>
                  </a:lnTo>
                  <a:lnTo>
                    <a:pt x="272" y="120"/>
                  </a:lnTo>
                  <a:lnTo>
                    <a:pt x="272" y="122"/>
                  </a:lnTo>
                  <a:lnTo>
                    <a:pt x="272" y="130"/>
                  </a:lnTo>
                  <a:lnTo>
                    <a:pt x="272" y="130"/>
                  </a:lnTo>
                  <a:lnTo>
                    <a:pt x="276" y="142"/>
                  </a:lnTo>
                  <a:lnTo>
                    <a:pt x="280" y="148"/>
                  </a:lnTo>
                  <a:lnTo>
                    <a:pt x="284" y="146"/>
                  </a:lnTo>
                  <a:lnTo>
                    <a:pt x="284" y="146"/>
                  </a:lnTo>
                  <a:lnTo>
                    <a:pt x="282" y="156"/>
                  </a:lnTo>
                  <a:lnTo>
                    <a:pt x="286" y="160"/>
                  </a:lnTo>
                  <a:lnTo>
                    <a:pt x="286" y="160"/>
                  </a:lnTo>
                  <a:lnTo>
                    <a:pt x="284" y="162"/>
                  </a:lnTo>
                  <a:lnTo>
                    <a:pt x="282" y="168"/>
                  </a:lnTo>
                  <a:lnTo>
                    <a:pt x="280" y="172"/>
                  </a:lnTo>
                  <a:lnTo>
                    <a:pt x="280" y="172"/>
                  </a:lnTo>
                  <a:lnTo>
                    <a:pt x="284" y="176"/>
                  </a:lnTo>
                  <a:lnTo>
                    <a:pt x="286" y="178"/>
                  </a:lnTo>
                  <a:lnTo>
                    <a:pt x="292" y="190"/>
                  </a:lnTo>
                  <a:lnTo>
                    <a:pt x="292" y="190"/>
                  </a:lnTo>
                  <a:lnTo>
                    <a:pt x="282" y="188"/>
                  </a:lnTo>
                  <a:lnTo>
                    <a:pt x="272" y="186"/>
                  </a:lnTo>
                  <a:lnTo>
                    <a:pt x="270" y="190"/>
                  </a:lnTo>
                  <a:lnTo>
                    <a:pt x="270" y="190"/>
                  </a:lnTo>
                  <a:lnTo>
                    <a:pt x="270" y="196"/>
                  </a:lnTo>
                  <a:lnTo>
                    <a:pt x="272" y="200"/>
                  </a:lnTo>
                  <a:lnTo>
                    <a:pt x="280" y="206"/>
                  </a:lnTo>
                  <a:lnTo>
                    <a:pt x="280" y="206"/>
                  </a:lnTo>
                  <a:lnTo>
                    <a:pt x="276" y="206"/>
                  </a:lnTo>
                  <a:lnTo>
                    <a:pt x="276" y="212"/>
                  </a:lnTo>
                  <a:lnTo>
                    <a:pt x="272" y="222"/>
                  </a:lnTo>
                  <a:lnTo>
                    <a:pt x="272" y="222"/>
                  </a:lnTo>
                  <a:lnTo>
                    <a:pt x="270" y="228"/>
                  </a:lnTo>
                  <a:lnTo>
                    <a:pt x="264" y="228"/>
                  </a:lnTo>
                  <a:lnTo>
                    <a:pt x="264" y="228"/>
                  </a:lnTo>
                  <a:lnTo>
                    <a:pt x="260" y="228"/>
                  </a:lnTo>
                  <a:lnTo>
                    <a:pt x="256" y="224"/>
                  </a:lnTo>
                  <a:lnTo>
                    <a:pt x="256" y="224"/>
                  </a:lnTo>
                  <a:lnTo>
                    <a:pt x="254" y="222"/>
                  </a:lnTo>
                  <a:lnTo>
                    <a:pt x="252" y="224"/>
                  </a:lnTo>
                  <a:lnTo>
                    <a:pt x="248" y="230"/>
                  </a:lnTo>
                  <a:lnTo>
                    <a:pt x="248" y="230"/>
                  </a:lnTo>
                  <a:lnTo>
                    <a:pt x="242" y="240"/>
                  </a:lnTo>
                  <a:lnTo>
                    <a:pt x="232" y="242"/>
                  </a:lnTo>
                  <a:lnTo>
                    <a:pt x="232" y="242"/>
                  </a:lnTo>
                  <a:lnTo>
                    <a:pt x="232" y="240"/>
                  </a:lnTo>
                  <a:lnTo>
                    <a:pt x="230" y="238"/>
                  </a:lnTo>
                  <a:lnTo>
                    <a:pt x="220" y="238"/>
                  </a:lnTo>
                  <a:lnTo>
                    <a:pt x="220" y="238"/>
                  </a:lnTo>
                  <a:lnTo>
                    <a:pt x="224" y="218"/>
                  </a:lnTo>
                  <a:lnTo>
                    <a:pt x="224" y="218"/>
                  </a:lnTo>
                  <a:lnTo>
                    <a:pt x="224" y="212"/>
                  </a:lnTo>
                  <a:lnTo>
                    <a:pt x="220" y="206"/>
                  </a:lnTo>
                  <a:lnTo>
                    <a:pt x="220" y="206"/>
                  </a:lnTo>
                  <a:lnTo>
                    <a:pt x="220" y="206"/>
                  </a:lnTo>
                  <a:lnTo>
                    <a:pt x="220" y="200"/>
                  </a:lnTo>
                  <a:lnTo>
                    <a:pt x="218" y="196"/>
                  </a:lnTo>
                  <a:lnTo>
                    <a:pt x="212" y="186"/>
                  </a:lnTo>
                  <a:lnTo>
                    <a:pt x="212" y="186"/>
                  </a:lnTo>
                  <a:lnTo>
                    <a:pt x="210" y="186"/>
                  </a:lnTo>
                  <a:lnTo>
                    <a:pt x="202" y="186"/>
                  </a:lnTo>
                  <a:lnTo>
                    <a:pt x="202" y="186"/>
                  </a:lnTo>
                  <a:lnTo>
                    <a:pt x="200" y="188"/>
                  </a:lnTo>
                  <a:lnTo>
                    <a:pt x="192" y="186"/>
                  </a:lnTo>
                  <a:lnTo>
                    <a:pt x="192" y="186"/>
                  </a:lnTo>
                  <a:lnTo>
                    <a:pt x="188" y="186"/>
                  </a:lnTo>
                  <a:lnTo>
                    <a:pt x="180" y="188"/>
                  </a:lnTo>
                  <a:lnTo>
                    <a:pt x="180" y="188"/>
                  </a:lnTo>
                  <a:lnTo>
                    <a:pt x="172" y="198"/>
                  </a:lnTo>
                  <a:lnTo>
                    <a:pt x="172" y="198"/>
                  </a:lnTo>
                  <a:lnTo>
                    <a:pt x="172" y="190"/>
                  </a:lnTo>
                  <a:lnTo>
                    <a:pt x="174" y="188"/>
                  </a:lnTo>
                  <a:lnTo>
                    <a:pt x="178" y="182"/>
                  </a:lnTo>
                  <a:lnTo>
                    <a:pt x="178" y="176"/>
                  </a:lnTo>
                  <a:lnTo>
                    <a:pt x="178" y="176"/>
                  </a:lnTo>
                  <a:lnTo>
                    <a:pt x="174" y="168"/>
                  </a:lnTo>
                  <a:lnTo>
                    <a:pt x="172" y="160"/>
                  </a:lnTo>
                  <a:lnTo>
                    <a:pt x="172" y="160"/>
                  </a:lnTo>
                  <a:lnTo>
                    <a:pt x="170" y="158"/>
                  </a:lnTo>
                  <a:lnTo>
                    <a:pt x="172" y="156"/>
                  </a:lnTo>
                  <a:lnTo>
                    <a:pt x="172" y="150"/>
                  </a:lnTo>
                  <a:lnTo>
                    <a:pt x="172" y="150"/>
                  </a:lnTo>
                  <a:lnTo>
                    <a:pt x="164" y="142"/>
                  </a:lnTo>
                  <a:lnTo>
                    <a:pt x="164" y="142"/>
                  </a:lnTo>
                  <a:lnTo>
                    <a:pt x="160" y="130"/>
                  </a:lnTo>
                  <a:lnTo>
                    <a:pt x="152" y="122"/>
                  </a:lnTo>
                  <a:lnTo>
                    <a:pt x="148" y="120"/>
                  </a:lnTo>
                  <a:lnTo>
                    <a:pt x="148" y="120"/>
                  </a:lnTo>
                  <a:lnTo>
                    <a:pt x="138" y="120"/>
                  </a:lnTo>
                  <a:lnTo>
                    <a:pt x="130" y="120"/>
                  </a:lnTo>
                  <a:lnTo>
                    <a:pt x="130" y="120"/>
                  </a:lnTo>
                  <a:lnTo>
                    <a:pt x="122" y="122"/>
                  </a:lnTo>
                  <a:lnTo>
                    <a:pt x="118" y="128"/>
                  </a:lnTo>
                  <a:lnTo>
                    <a:pt x="118" y="128"/>
                  </a:lnTo>
                  <a:lnTo>
                    <a:pt x="104" y="128"/>
                  </a:lnTo>
                  <a:lnTo>
                    <a:pt x="102" y="128"/>
                  </a:lnTo>
                  <a:lnTo>
                    <a:pt x="98" y="132"/>
                  </a:lnTo>
                  <a:lnTo>
                    <a:pt x="98" y="132"/>
                  </a:lnTo>
                  <a:lnTo>
                    <a:pt x="92" y="142"/>
                  </a:lnTo>
                  <a:lnTo>
                    <a:pt x="92" y="148"/>
                  </a:lnTo>
                  <a:lnTo>
                    <a:pt x="84" y="150"/>
                  </a:lnTo>
                  <a:lnTo>
                    <a:pt x="84" y="150"/>
                  </a:lnTo>
                  <a:lnTo>
                    <a:pt x="82" y="156"/>
                  </a:lnTo>
                  <a:lnTo>
                    <a:pt x="80" y="160"/>
                  </a:lnTo>
                  <a:lnTo>
                    <a:pt x="80" y="160"/>
                  </a:lnTo>
                  <a:lnTo>
                    <a:pt x="78" y="160"/>
                  </a:lnTo>
                  <a:lnTo>
                    <a:pt x="72" y="160"/>
                  </a:lnTo>
                  <a:lnTo>
                    <a:pt x="70" y="160"/>
                  </a:lnTo>
                  <a:lnTo>
                    <a:pt x="68" y="162"/>
                  </a:lnTo>
                  <a:lnTo>
                    <a:pt x="68" y="162"/>
                  </a:lnTo>
                  <a:lnTo>
                    <a:pt x="68" y="158"/>
                  </a:lnTo>
                  <a:lnTo>
                    <a:pt x="72" y="158"/>
                  </a:lnTo>
                  <a:lnTo>
                    <a:pt x="72" y="158"/>
                  </a:lnTo>
                  <a:lnTo>
                    <a:pt x="70" y="156"/>
                  </a:lnTo>
                  <a:lnTo>
                    <a:pt x="70" y="156"/>
                  </a:lnTo>
                  <a:lnTo>
                    <a:pt x="68" y="158"/>
                  </a:lnTo>
                  <a:lnTo>
                    <a:pt x="68" y="158"/>
                  </a:lnTo>
                  <a:lnTo>
                    <a:pt x="68" y="148"/>
                  </a:lnTo>
                  <a:lnTo>
                    <a:pt x="68" y="148"/>
                  </a:lnTo>
                  <a:lnTo>
                    <a:pt x="62" y="150"/>
                  </a:lnTo>
                  <a:lnTo>
                    <a:pt x="62" y="150"/>
                  </a:lnTo>
                  <a:lnTo>
                    <a:pt x="62" y="148"/>
                  </a:lnTo>
                  <a:lnTo>
                    <a:pt x="62" y="146"/>
                  </a:lnTo>
                  <a:lnTo>
                    <a:pt x="58" y="142"/>
                  </a:lnTo>
                  <a:lnTo>
                    <a:pt x="58" y="138"/>
                  </a:lnTo>
                  <a:lnTo>
                    <a:pt x="58" y="138"/>
                  </a:lnTo>
                  <a:lnTo>
                    <a:pt x="54" y="142"/>
                  </a:lnTo>
                  <a:lnTo>
                    <a:pt x="54" y="136"/>
                  </a:lnTo>
                  <a:lnTo>
                    <a:pt x="52" y="128"/>
                  </a:lnTo>
                  <a:lnTo>
                    <a:pt x="52" y="128"/>
                  </a:lnTo>
                  <a:lnTo>
                    <a:pt x="52" y="130"/>
                  </a:lnTo>
                  <a:lnTo>
                    <a:pt x="50" y="130"/>
                  </a:lnTo>
                  <a:lnTo>
                    <a:pt x="50" y="130"/>
                  </a:lnTo>
                  <a:lnTo>
                    <a:pt x="52" y="122"/>
                  </a:lnTo>
                  <a:lnTo>
                    <a:pt x="52" y="122"/>
                  </a:lnTo>
                  <a:lnTo>
                    <a:pt x="50" y="128"/>
                  </a:lnTo>
                  <a:lnTo>
                    <a:pt x="50" y="128"/>
                  </a:lnTo>
                  <a:lnTo>
                    <a:pt x="42" y="122"/>
                  </a:lnTo>
                  <a:lnTo>
                    <a:pt x="42" y="122"/>
                  </a:lnTo>
                  <a:lnTo>
                    <a:pt x="40" y="118"/>
                  </a:lnTo>
                  <a:lnTo>
                    <a:pt x="38" y="116"/>
                  </a:lnTo>
                  <a:lnTo>
                    <a:pt x="38" y="116"/>
                  </a:lnTo>
                  <a:lnTo>
                    <a:pt x="34" y="118"/>
                  </a:lnTo>
                  <a:lnTo>
                    <a:pt x="34" y="118"/>
                  </a:lnTo>
                  <a:lnTo>
                    <a:pt x="30" y="110"/>
                  </a:lnTo>
                  <a:lnTo>
                    <a:pt x="22" y="108"/>
                  </a:lnTo>
                  <a:lnTo>
                    <a:pt x="18" y="106"/>
                  </a:lnTo>
                  <a:lnTo>
                    <a:pt x="14" y="102"/>
                  </a:lnTo>
                  <a:lnTo>
                    <a:pt x="18" y="100"/>
                  </a:lnTo>
                  <a:lnTo>
                    <a:pt x="18" y="100"/>
                  </a:lnTo>
                  <a:lnTo>
                    <a:pt x="12" y="100"/>
                  </a:lnTo>
                  <a:lnTo>
                    <a:pt x="12" y="100"/>
                  </a:lnTo>
                  <a:lnTo>
                    <a:pt x="18" y="80"/>
                  </a:lnTo>
                  <a:lnTo>
                    <a:pt x="18" y="80"/>
                  </a:lnTo>
                  <a:lnTo>
                    <a:pt x="12" y="90"/>
                  </a:lnTo>
                  <a:lnTo>
                    <a:pt x="12" y="90"/>
                  </a:lnTo>
                  <a:lnTo>
                    <a:pt x="12" y="88"/>
                  </a:lnTo>
                  <a:lnTo>
                    <a:pt x="12" y="88"/>
                  </a:lnTo>
                  <a:lnTo>
                    <a:pt x="10" y="90"/>
                  </a:lnTo>
                  <a:lnTo>
                    <a:pt x="10" y="90"/>
                  </a:lnTo>
                  <a:lnTo>
                    <a:pt x="10" y="80"/>
                  </a:lnTo>
                  <a:lnTo>
                    <a:pt x="10" y="78"/>
                  </a:lnTo>
                  <a:lnTo>
                    <a:pt x="12" y="76"/>
                  </a:lnTo>
                  <a:lnTo>
                    <a:pt x="12" y="76"/>
                  </a:lnTo>
                  <a:lnTo>
                    <a:pt x="4" y="78"/>
                  </a:lnTo>
                  <a:lnTo>
                    <a:pt x="0" y="78"/>
                  </a:lnTo>
                  <a:lnTo>
                    <a:pt x="0" y="7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752" name="SIERRA LEONE"/>
            <p:cNvGrpSpPr/>
            <p:nvPr/>
          </p:nvGrpSpPr>
          <p:grpSpPr>
            <a:xfrm>
              <a:off x="5169770" y="2709560"/>
              <a:ext cx="160039" cy="159139"/>
              <a:chOff x="4470227" y="3221398"/>
              <a:chExt cx="190500" cy="209550"/>
            </a:xfrm>
            <a:solidFill>
              <a:srgbClr val="0070C0"/>
            </a:solidFill>
          </p:grpSpPr>
          <p:sp>
            <p:nvSpPr>
              <p:cNvPr id="770" name="Freeform 427"/>
              <p:cNvSpPr>
                <a:spLocks/>
              </p:cNvSpPr>
              <p:nvPr/>
            </p:nvSpPr>
            <p:spPr bwMode="auto">
              <a:xfrm>
                <a:off x="4492452" y="3389673"/>
                <a:ext cx="22225" cy="6350"/>
              </a:xfrm>
              <a:custGeom>
                <a:avLst/>
                <a:gdLst>
                  <a:gd name="T0" fmla="*/ 0 w 14"/>
                  <a:gd name="T1" fmla="*/ 0 h 4"/>
                  <a:gd name="T2" fmla="*/ 0 w 14"/>
                  <a:gd name="T3" fmla="*/ 0 h 4"/>
                  <a:gd name="T4" fmla="*/ 0 w 14"/>
                  <a:gd name="T5" fmla="*/ 2 h 4"/>
                  <a:gd name="T6" fmla="*/ 0 w 14"/>
                  <a:gd name="T7" fmla="*/ 2 h 4"/>
                  <a:gd name="T8" fmla="*/ 14 w 14"/>
                  <a:gd name="T9" fmla="*/ 4 h 4"/>
                  <a:gd name="T10" fmla="*/ 14 w 14"/>
                  <a:gd name="T11" fmla="*/ 4 h 4"/>
                  <a:gd name="T12" fmla="*/ 14 w 14"/>
                  <a:gd name="T13" fmla="*/ 2 h 4"/>
                  <a:gd name="T14" fmla="*/ 14 w 14"/>
                  <a:gd name="T15" fmla="*/ 0 h 4"/>
                  <a:gd name="T16" fmla="*/ 14 w 14"/>
                  <a:gd name="T17" fmla="*/ 0 h 4"/>
                  <a:gd name="T18" fmla="*/ 8 w 14"/>
                  <a:gd name="T19" fmla="*/ 0 h 4"/>
                  <a:gd name="T20" fmla="*/ 0 w 14"/>
                  <a:gd name="T21" fmla="*/ 0 h 4"/>
                  <a:gd name="T22" fmla="*/ 0 w 1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4">
                    <a:moveTo>
                      <a:pt x="0" y="0"/>
                    </a:moveTo>
                    <a:lnTo>
                      <a:pt x="0" y="0"/>
                    </a:lnTo>
                    <a:lnTo>
                      <a:pt x="0" y="2"/>
                    </a:lnTo>
                    <a:lnTo>
                      <a:pt x="0" y="2"/>
                    </a:lnTo>
                    <a:lnTo>
                      <a:pt x="14" y="4"/>
                    </a:lnTo>
                    <a:lnTo>
                      <a:pt x="14" y="4"/>
                    </a:lnTo>
                    <a:lnTo>
                      <a:pt x="14" y="2"/>
                    </a:lnTo>
                    <a:lnTo>
                      <a:pt x="14" y="0"/>
                    </a:lnTo>
                    <a:lnTo>
                      <a:pt x="14" y="0"/>
                    </a:lnTo>
                    <a:lnTo>
                      <a:pt x="8" y="0"/>
                    </a:lnTo>
                    <a:lnTo>
                      <a:pt x="0" y="0"/>
                    </a:lnTo>
                    <a:lnTo>
                      <a:pt x="0" y="0"/>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71" name="Freeform 428"/>
              <p:cNvSpPr>
                <a:spLocks/>
              </p:cNvSpPr>
              <p:nvPr/>
            </p:nvSpPr>
            <p:spPr bwMode="auto">
              <a:xfrm>
                <a:off x="4470227" y="3221398"/>
                <a:ext cx="190500" cy="209550"/>
              </a:xfrm>
              <a:custGeom>
                <a:avLst/>
                <a:gdLst>
                  <a:gd name="T0" fmla="*/ 0 w 120"/>
                  <a:gd name="T1" fmla="*/ 42 h 132"/>
                  <a:gd name="T2" fmla="*/ 10 w 120"/>
                  <a:gd name="T3" fmla="*/ 40 h 132"/>
                  <a:gd name="T4" fmla="*/ 12 w 120"/>
                  <a:gd name="T5" fmla="*/ 36 h 132"/>
                  <a:gd name="T6" fmla="*/ 16 w 120"/>
                  <a:gd name="T7" fmla="*/ 30 h 132"/>
                  <a:gd name="T8" fmla="*/ 24 w 120"/>
                  <a:gd name="T9" fmla="*/ 22 h 132"/>
                  <a:gd name="T10" fmla="*/ 30 w 120"/>
                  <a:gd name="T11" fmla="*/ 10 h 132"/>
                  <a:gd name="T12" fmla="*/ 40 w 120"/>
                  <a:gd name="T13" fmla="*/ 4 h 132"/>
                  <a:gd name="T14" fmla="*/ 52 w 120"/>
                  <a:gd name="T15" fmla="*/ 4 h 132"/>
                  <a:gd name="T16" fmla="*/ 56 w 120"/>
                  <a:gd name="T17" fmla="*/ 0 h 132"/>
                  <a:gd name="T18" fmla="*/ 76 w 120"/>
                  <a:gd name="T19" fmla="*/ 0 h 132"/>
                  <a:gd name="T20" fmla="*/ 82 w 120"/>
                  <a:gd name="T21" fmla="*/ 4 h 132"/>
                  <a:gd name="T22" fmla="*/ 96 w 120"/>
                  <a:gd name="T23" fmla="*/ 22 h 132"/>
                  <a:gd name="T24" fmla="*/ 104 w 120"/>
                  <a:gd name="T25" fmla="*/ 30 h 132"/>
                  <a:gd name="T26" fmla="*/ 104 w 120"/>
                  <a:gd name="T27" fmla="*/ 36 h 132"/>
                  <a:gd name="T28" fmla="*/ 104 w 120"/>
                  <a:gd name="T29" fmla="*/ 40 h 132"/>
                  <a:gd name="T30" fmla="*/ 106 w 120"/>
                  <a:gd name="T31" fmla="*/ 42 h 132"/>
                  <a:gd name="T32" fmla="*/ 106 w 120"/>
                  <a:gd name="T33" fmla="*/ 50 h 132"/>
                  <a:gd name="T34" fmla="*/ 110 w 120"/>
                  <a:gd name="T35" fmla="*/ 56 h 132"/>
                  <a:gd name="T36" fmla="*/ 106 w 120"/>
                  <a:gd name="T37" fmla="*/ 66 h 132"/>
                  <a:gd name="T38" fmla="*/ 104 w 120"/>
                  <a:gd name="T39" fmla="*/ 78 h 132"/>
                  <a:gd name="T40" fmla="*/ 112 w 120"/>
                  <a:gd name="T41" fmla="*/ 68 h 132"/>
                  <a:gd name="T42" fmla="*/ 120 w 120"/>
                  <a:gd name="T43" fmla="*/ 68 h 132"/>
                  <a:gd name="T44" fmla="*/ 120 w 120"/>
                  <a:gd name="T45" fmla="*/ 78 h 132"/>
                  <a:gd name="T46" fmla="*/ 116 w 120"/>
                  <a:gd name="T47" fmla="*/ 80 h 132"/>
                  <a:gd name="T48" fmla="*/ 110 w 120"/>
                  <a:gd name="T49" fmla="*/ 82 h 132"/>
                  <a:gd name="T50" fmla="*/ 106 w 120"/>
                  <a:gd name="T51" fmla="*/ 90 h 132"/>
                  <a:gd name="T52" fmla="*/ 102 w 120"/>
                  <a:gd name="T53" fmla="*/ 104 h 132"/>
                  <a:gd name="T54" fmla="*/ 94 w 120"/>
                  <a:gd name="T55" fmla="*/ 110 h 132"/>
                  <a:gd name="T56" fmla="*/ 84 w 120"/>
                  <a:gd name="T57" fmla="*/ 118 h 132"/>
                  <a:gd name="T58" fmla="*/ 72 w 120"/>
                  <a:gd name="T59" fmla="*/ 132 h 132"/>
                  <a:gd name="T60" fmla="*/ 54 w 120"/>
                  <a:gd name="T61" fmla="*/ 124 h 132"/>
                  <a:gd name="T62" fmla="*/ 34 w 120"/>
                  <a:gd name="T63" fmla="*/ 114 h 132"/>
                  <a:gd name="T64" fmla="*/ 36 w 120"/>
                  <a:gd name="T65" fmla="*/ 114 h 132"/>
                  <a:gd name="T66" fmla="*/ 30 w 120"/>
                  <a:gd name="T67" fmla="*/ 110 h 132"/>
                  <a:gd name="T68" fmla="*/ 42 w 120"/>
                  <a:gd name="T69" fmla="*/ 104 h 132"/>
                  <a:gd name="T70" fmla="*/ 34 w 120"/>
                  <a:gd name="T71" fmla="*/ 104 h 132"/>
                  <a:gd name="T72" fmla="*/ 34 w 120"/>
                  <a:gd name="T73" fmla="*/ 98 h 132"/>
                  <a:gd name="T74" fmla="*/ 26 w 120"/>
                  <a:gd name="T75" fmla="*/ 102 h 132"/>
                  <a:gd name="T76" fmla="*/ 16 w 120"/>
                  <a:gd name="T77" fmla="*/ 94 h 132"/>
                  <a:gd name="T78" fmla="*/ 14 w 120"/>
                  <a:gd name="T79" fmla="*/ 94 h 132"/>
                  <a:gd name="T80" fmla="*/ 12 w 120"/>
                  <a:gd name="T81" fmla="*/ 78 h 132"/>
                  <a:gd name="T82" fmla="*/ 10 w 120"/>
                  <a:gd name="T83" fmla="*/ 78 h 132"/>
                  <a:gd name="T84" fmla="*/ 0 w 120"/>
                  <a:gd name="T85" fmla="*/ 70 h 132"/>
                  <a:gd name="T86" fmla="*/ 2 w 120"/>
                  <a:gd name="T87" fmla="*/ 68 h 132"/>
                  <a:gd name="T88" fmla="*/ 10 w 120"/>
                  <a:gd name="T89" fmla="*/ 70 h 132"/>
                  <a:gd name="T90" fmla="*/ 10 w 120"/>
                  <a:gd name="T91" fmla="*/ 66 h 132"/>
                  <a:gd name="T92" fmla="*/ 14 w 120"/>
                  <a:gd name="T93" fmla="*/ 66 h 132"/>
                  <a:gd name="T94" fmla="*/ 14 w 120"/>
                  <a:gd name="T95" fmla="*/ 58 h 132"/>
                  <a:gd name="T96" fmla="*/ 12 w 120"/>
                  <a:gd name="T97" fmla="*/ 62 h 132"/>
                  <a:gd name="T98" fmla="*/ 4 w 120"/>
                  <a:gd name="T99" fmla="*/ 58 h 132"/>
                  <a:gd name="T100" fmla="*/ 2 w 120"/>
                  <a:gd name="T101" fmla="*/ 66 h 132"/>
                  <a:gd name="T102" fmla="*/ 0 w 120"/>
                  <a:gd name="T103" fmla="*/ 58 h 132"/>
                  <a:gd name="T104" fmla="*/ 10 w 120"/>
                  <a:gd name="T105" fmla="*/ 50 h 132"/>
                  <a:gd name="T106" fmla="*/ 2 w 120"/>
                  <a:gd name="T107" fmla="*/ 48 h 132"/>
                  <a:gd name="T108" fmla="*/ 0 w 120"/>
                  <a:gd name="T109" fmla="*/ 4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 h="132">
                    <a:moveTo>
                      <a:pt x="0" y="42"/>
                    </a:moveTo>
                    <a:lnTo>
                      <a:pt x="0" y="42"/>
                    </a:lnTo>
                    <a:lnTo>
                      <a:pt x="4" y="40"/>
                    </a:lnTo>
                    <a:lnTo>
                      <a:pt x="10" y="40"/>
                    </a:lnTo>
                    <a:lnTo>
                      <a:pt x="10" y="40"/>
                    </a:lnTo>
                    <a:lnTo>
                      <a:pt x="12" y="36"/>
                    </a:lnTo>
                    <a:lnTo>
                      <a:pt x="16" y="30"/>
                    </a:lnTo>
                    <a:lnTo>
                      <a:pt x="16" y="30"/>
                    </a:lnTo>
                    <a:lnTo>
                      <a:pt x="22" y="28"/>
                    </a:lnTo>
                    <a:lnTo>
                      <a:pt x="24" y="22"/>
                    </a:lnTo>
                    <a:lnTo>
                      <a:pt x="30" y="10"/>
                    </a:lnTo>
                    <a:lnTo>
                      <a:pt x="30" y="10"/>
                    </a:lnTo>
                    <a:lnTo>
                      <a:pt x="34" y="8"/>
                    </a:lnTo>
                    <a:lnTo>
                      <a:pt x="40" y="4"/>
                    </a:lnTo>
                    <a:lnTo>
                      <a:pt x="44" y="4"/>
                    </a:lnTo>
                    <a:lnTo>
                      <a:pt x="52" y="4"/>
                    </a:lnTo>
                    <a:lnTo>
                      <a:pt x="52" y="4"/>
                    </a:lnTo>
                    <a:lnTo>
                      <a:pt x="56" y="0"/>
                    </a:lnTo>
                    <a:lnTo>
                      <a:pt x="66" y="0"/>
                    </a:lnTo>
                    <a:lnTo>
                      <a:pt x="76" y="0"/>
                    </a:lnTo>
                    <a:lnTo>
                      <a:pt x="82" y="4"/>
                    </a:lnTo>
                    <a:lnTo>
                      <a:pt x="82" y="4"/>
                    </a:lnTo>
                    <a:lnTo>
                      <a:pt x="92" y="14"/>
                    </a:lnTo>
                    <a:lnTo>
                      <a:pt x="96" y="22"/>
                    </a:lnTo>
                    <a:lnTo>
                      <a:pt x="96" y="22"/>
                    </a:lnTo>
                    <a:lnTo>
                      <a:pt x="104" y="30"/>
                    </a:lnTo>
                    <a:lnTo>
                      <a:pt x="104" y="30"/>
                    </a:lnTo>
                    <a:lnTo>
                      <a:pt x="104" y="36"/>
                    </a:lnTo>
                    <a:lnTo>
                      <a:pt x="104" y="40"/>
                    </a:lnTo>
                    <a:lnTo>
                      <a:pt x="104" y="40"/>
                    </a:lnTo>
                    <a:lnTo>
                      <a:pt x="106" y="40"/>
                    </a:lnTo>
                    <a:lnTo>
                      <a:pt x="106" y="42"/>
                    </a:lnTo>
                    <a:lnTo>
                      <a:pt x="106" y="42"/>
                    </a:lnTo>
                    <a:lnTo>
                      <a:pt x="106" y="50"/>
                    </a:lnTo>
                    <a:lnTo>
                      <a:pt x="110" y="56"/>
                    </a:lnTo>
                    <a:lnTo>
                      <a:pt x="110" y="56"/>
                    </a:lnTo>
                    <a:lnTo>
                      <a:pt x="110" y="58"/>
                    </a:lnTo>
                    <a:lnTo>
                      <a:pt x="106" y="66"/>
                    </a:lnTo>
                    <a:lnTo>
                      <a:pt x="104" y="70"/>
                    </a:lnTo>
                    <a:lnTo>
                      <a:pt x="104" y="78"/>
                    </a:lnTo>
                    <a:lnTo>
                      <a:pt x="104" y="78"/>
                    </a:lnTo>
                    <a:lnTo>
                      <a:pt x="112" y="68"/>
                    </a:lnTo>
                    <a:lnTo>
                      <a:pt x="112" y="68"/>
                    </a:lnTo>
                    <a:lnTo>
                      <a:pt x="120" y="68"/>
                    </a:lnTo>
                    <a:lnTo>
                      <a:pt x="120" y="68"/>
                    </a:lnTo>
                    <a:lnTo>
                      <a:pt x="120" y="78"/>
                    </a:lnTo>
                    <a:lnTo>
                      <a:pt x="120" y="78"/>
                    </a:lnTo>
                    <a:lnTo>
                      <a:pt x="116" y="80"/>
                    </a:lnTo>
                    <a:lnTo>
                      <a:pt x="112" y="82"/>
                    </a:lnTo>
                    <a:lnTo>
                      <a:pt x="110" y="82"/>
                    </a:lnTo>
                    <a:lnTo>
                      <a:pt x="106" y="90"/>
                    </a:lnTo>
                    <a:lnTo>
                      <a:pt x="106" y="90"/>
                    </a:lnTo>
                    <a:lnTo>
                      <a:pt x="104" y="94"/>
                    </a:lnTo>
                    <a:lnTo>
                      <a:pt x="102" y="104"/>
                    </a:lnTo>
                    <a:lnTo>
                      <a:pt x="102" y="104"/>
                    </a:lnTo>
                    <a:lnTo>
                      <a:pt x="94" y="110"/>
                    </a:lnTo>
                    <a:lnTo>
                      <a:pt x="84" y="118"/>
                    </a:lnTo>
                    <a:lnTo>
                      <a:pt x="84" y="118"/>
                    </a:lnTo>
                    <a:lnTo>
                      <a:pt x="72" y="132"/>
                    </a:lnTo>
                    <a:lnTo>
                      <a:pt x="72" y="132"/>
                    </a:lnTo>
                    <a:lnTo>
                      <a:pt x="66" y="132"/>
                    </a:lnTo>
                    <a:lnTo>
                      <a:pt x="54" y="124"/>
                    </a:lnTo>
                    <a:lnTo>
                      <a:pt x="34" y="114"/>
                    </a:lnTo>
                    <a:lnTo>
                      <a:pt x="34" y="114"/>
                    </a:lnTo>
                    <a:lnTo>
                      <a:pt x="36" y="114"/>
                    </a:lnTo>
                    <a:lnTo>
                      <a:pt x="36" y="114"/>
                    </a:lnTo>
                    <a:lnTo>
                      <a:pt x="30" y="110"/>
                    </a:lnTo>
                    <a:lnTo>
                      <a:pt x="30" y="110"/>
                    </a:lnTo>
                    <a:lnTo>
                      <a:pt x="36" y="108"/>
                    </a:lnTo>
                    <a:lnTo>
                      <a:pt x="42" y="104"/>
                    </a:lnTo>
                    <a:lnTo>
                      <a:pt x="42" y="104"/>
                    </a:lnTo>
                    <a:lnTo>
                      <a:pt x="34" y="104"/>
                    </a:lnTo>
                    <a:lnTo>
                      <a:pt x="30" y="104"/>
                    </a:lnTo>
                    <a:lnTo>
                      <a:pt x="34" y="98"/>
                    </a:lnTo>
                    <a:lnTo>
                      <a:pt x="34" y="98"/>
                    </a:lnTo>
                    <a:lnTo>
                      <a:pt x="26" y="102"/>
                    </a:lnTo>
                    <a:lnTo>
                      <a:pt x="24" y="102"/>
                    </a:lnTo>
                    <a:lnTo>
                      <a:pt x="16" y="94"/>
                    </a:lnTo>
                    <a:lnTo>
                      <a:pt x="16" y="94"/>
                    </a:lnTo>
                    <a:lnTo>
                      <a:pt x="14" y="94"/>
                    </a:lnTo>
                    <a:lnTo>
                      <a:pt x="14" y="90"/>
                    </a:lnTo>
                    <a:lnTo>
                      <a:pt x="12" y="78"/>
                    </a:lnTo>
                    <a:lnTo>
                      <a:pt x="12" y="78"/>
                    </a:lnTo>
                    <a:lnTo>
                      <a:pt x="10" y="78"/>
                    </a:lnTo>
                    <a:lnTo>
                      <a:pt x="2" y="76"/>
                    </a:lnTo>
                    <a:lnTo>
                      <a:pt x="0" y="70"/>
                    </a:lnTo>
                    <a:lnTo>
                      <a:pt x="2" y="68"/>
                    </a:lnTo>
                    <a:lnTo>
                      <a:pt x="2" y="68"/>
                    </a:lnTo>
                    <a:lnTo>
                      <a:pt x="10" y="70"/>
                    </a:lnTo>
                    <a:lnTo>
                      <a:pt x="10" y="70"/>
                    </a:lnTo>
                    <a:lnTo>
                      <a:pt x="4" y="68"/>
                    </a:lnTo>
                    <a:lnTo>
                      <a:pt x="10" y="66"/>
                    </a:lnTo>
                    <a:lnTo>
                      <a:pt x="14" y="66"/>
                    </a:lnTo>
                    <a:lnTo>
                      <a:pt x="14" y="66"/>
                    </a:lnTo>
                    <a:lnTo>
                      <a:pt x="14" y="62"/>
                    </a:lnTo>
                    <a:lnTo>
                      <a:pt x="14" y="58"/>
                    </a:lnTo>
                    <a:lnTo>
                      <a:pt x="14" y="58"/>
                    </a:lnTo>
                    <a:lnTo>
                      <a:pt x="12" y="62"/>
                    </a:lnTo>
                    <a:lnTo>
                      <a:pt x="12" y="62"/>
                    </a:lnTo>
                    <a:lnTo>
                      <a:pt x="4" y="58"/>
                    </a:lnTo>
                    <a:lnTo>
                      <a:pt x="4" y="58"/>
                    </a:lnTo>
                    <a:lnTo>
                      <a:pt x="2" y="66"/>
                    </a:lnTo>
                    <a:lnTo>
                      <a:pt x="2" y="66"/>
                    </a:lnTo>
                    <a:lnTo>
                      <a:pt x="0" y="58"/>
                    </a:lnTo>
                    <a:lnTo>
                      <a:pt x="2" y="56"/>
                    </a:lnTo>
                    <a:lnTo>
                      <a:pt x="10" y="50"/>
                    </a:lnTo>
                    <a:lnTo>
                      <a:pt x="10" y="50"/>
                    </a:lnTo>
                    <a:lnTo>
                      <a:pt x="2" y="48"/>
                    </a:lnTo>
                    <a:lnTo>
                      <a:pt x="0" y="42"/>
                    </a:lnTo>
                    <a:lnTo>
                      <a:pt x="0" y="42"/>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753" name="SENEGAL"/>
            <p:cNvSpPr>
              <a:spLocks/>
            </p:cNvSpPr>
            <p:nvPr/>
          </p:nvSpPr>
          <p:spPr bwMode="auto">
            <a:xfrm>
              <a:off x="4945715" y="2352702"/>
              <a:ext cx="325413" cy="236297"/>
            </a:xfrm>
            <a:custGeom>
              <a:avLst/>
              <a:gdLst>
                <a:gd name="T0" fmla="*/ 0 w 244"/>
                <a:gd name="T1" fmla="*/ 90 h 196"/>
                <a:gd name="T2" fmla="*/ 16 w 244"/>
                <a:gd name="T3" fmla="*/ 80 h 196"/>
                <a:gd name="T4" fmla="*/ 42 w 244"/>
                <a:gd name="T5" fmla="*/ 26 h 196"/>
                <a:gd name="T6" fmla="*/ 58 w 244"/>
                <a:gd name="T7" fmla="*/ 10 h 196"/>
                <a:gd name="T8" fmla="*/ 96 w 244"/>
                <a:gd name="T9" fmla="*/ 2 h 196"/>
                <a:gd name="T10" fmla="*/ 116 w 244"/>
                <a:gd name="T11" fmla="*/ 2 h 196"/>
                <a:gd name="T12" fmla="*/ 142 w 244"/>
                <a:gd name="T13" fmla="*/ 22 h 196"/>
                <a:gd name="T14" fmla="*/ 162 w 244"/>
                <a:gd name="T15" fmla="*/ 28 h 196"/>
                <a:gd name="T16" fmla="*/ 168 w 244"/>
                <a:gd name="T17" fmla="*/ 46 h 196"/>
                <a:gd name="T18" fmla="*/ 186 w 244"/>
                <a:gd name="T19" fmla="*/ 68 h 196"/>
                <a:gd name="T20" fmla="*/ 198 w 244"/>
                <a:gd name="T21" fmla="*/ 78 h 196"/>
                <a:gd name="T22" fmla="*/ 212 w 244"/>
                <a:gd name="T23" fmla="*/ 92 h 196"/>
                <a:gd name="T24" fmla="*/ 210 w 244"/>
                <a:gd name="T25" fmla="*/ 102 h 196"/>
                <a:gd name="T26" fmla="*/ 220 w 244"/>
                <a:gd name="T27" fmla="*/ 122 h 196"/>
                <a:gd name="T28" fmla="*/ 218 w 244"/>
                <a:gd name="T29" fmla="*/ 134 h 196"/>
                <a:gd name="T30" fmla="*/ 222 w 244"/>
                <a:gd name="T31" fmla="*/ 144 h 196"/>
                <a:gd name="T32" fmla="*/ 224 w 244"/>
                <a:gd name="T33" fmla="*/ 150 h 196"/>
                <a:gd name="T34" fmla="*/ 240 w 244"/>
                <a:gd name="T35" fmla="*/ 160 h 196"/>
                <a:gd name="T36" fmla="*/ 240 w 244"/>
                <a:gd name="T37" fmla="*/ 174 h 196"/>
                <a:gd name="T38" fmla="*/ 238 w 244"/>
                <a:gd name="T39" fmla="*/ 190 h 196"/>
                <a:gd name="T40" fmla="*/ 212 w 244"/>
                <a:gd name="T41" fmla="*/ 192 h 196"/>
                <a:gd name="T42" fmla="*/ 192 w 244"/>
                <a:gd name="T43" fmla="*/ 190 h 196"/>
                <a:gd name="T44" fmla="*/ 178 w 244"/>
                <a:gd name="T45" fmla="*/ 188 h 196"/>
                <a:gd name="T46" fmla="*/ 168 w 244"/>
                <a:gd name="T47" fmla="*/ 178 h 196"/>
                <a:gd name="T48" fmla="*/ 100 w 244"/>
                <a:gd name="T49" fmla="*/ 178 h 196"/>
                <a:gd name="T50" fmla="*/ 72 w 244"/>
                <a:gd name="T51" fmla="*/ 188 h 196"/>
                <a:gd name="T52" fmla="*/ 42 w 244"/>
                <a:gd name="T53" fmla="*/ 192 h 196"/>
                <a:gd name="T54" fmla="*/ 30 w 244"/>
                <a:gd name="T55" fmla="*/ 196 h 196"/>
                <a:gd name="T56" fmla="*/ 32 w 244"/>
                <a:gd name="T57" fmla="*/ 180 h 196"/>
                <a:gd name="T58" fmla="*/ 46 w 244"/>
                <a:gd name="T59" fmla="*/ 184 h 196"/>
                <a:gd name="T60" fmla="*/ 60 w 244"/>
                <a:gd name="T61" fmla="*/ 184 h 196"/>
                <a:gd name="T62" fmla="*/ 72 w 244"/>
                <a:gd name="T63" fmla="*/ 184 h 196"/>
                <a:gd name="T64" fmla="*/ 82 w 244"/>
                <a:gd name="T65" fmla="*/ 172 h 196"/>
                <a:gd name="T66" fmla="*/ 78 w 244"/>
                <a:gd name="T67" fmla="*/ 180 h 196"/>
                <a:gd name="T68" fmla="*/ 68 w 244"/>
                <a:gd name="T69" fmla="*/ 184 h 196"/>
                <a:gd name="T70" fmla="*/ 58 w 244"/>
                <a:gd name="T71" fmla="*/ 180 h 196"/>
                <a:gd name="T72" fmla="*/ 36 w 244"/>
                <a:gd name="T73" fmla="*/ 178 h 196"/>
                <a:gd name="T74" fmla="*/ 30 w 244"/>
                <a:gd name="T75" fmla="*/ 180 h 196"/>
                <a:gd name="T76" fmla="*/ 30 w 244"/>
                <a:gd name="T77" fmla="*/ 178 h 196"/>
                <a:gd name="T78" fmla="*/ 30 w 244"/>
                <a:gd name="T79" fmla="*/ 162 h 196"/>
                <a:gd name="T80" fmla="*/ 42 w 244"/>
                <a:gd name="T81" fmla="*/ 158 h 196"/>
                <a:gd name="T82" fmla="*/ 62 w 244"/>
                <a:gd name="T83" fmla="*/ 158 h 196"/>
                <a:gd name="T84" fmla="*/ 78 w 244"/>
                <a:gd name="T85" fmla="*/ 148 h 196"/>
                <a:gd name="T86" fmla="*/ 90 w 244"/>
                <a:gd name="T87" fmla="*/ 142 h 196"/>
                <a:gd name="T88" fmla="*/ 110 w 244"/>
                <a:gd name="T89" fmla="*/ 148 h 196"/>
                <a:gd name="T90" fmla="*/ 140 w 244"/>
                <a:gd name="T91" fmla="*/ 150 h 196"/>
                <a:gd name="T92" fmla="*/ 142 w 244"/>
                <a:gd name="T93" fmla="*/ 142 h 196"/>
                <a:gd name="T94" fmla="*/ 126 w 244"/>
                <a:gd name="T95" fmla="*/ 144 h 196"/>
                <a:gd name="T96" fmla="*/ 112 w 244"/>
                <a:gd name="T97" fmla="*/ 134 h 196"/>
                <a:gd name="T98" fmla="*/ 106 w 244"/>
                <a:gd name="T99" fmla="*/ 132 h 196"/>
                <a:gd name="T100" fmla="*/ 86 w 244"/>
                <a:gd name="T101" fmla="*/ 132 h 196"/>
                <a:gd name="T102" fmla="*/ 76 w 244"/>
                <a:gd name="T103" fmla="*/ 138 h 196"/>
                <a:gd name="T104" fmla="*/ 36 w 244"/>
                <a:gd name="T105" fmla="*/ 138 h 196"/>
                <a:gd name="T106" fmla="*/ 36 w 244"/>
                <a:gd name="T107" fmla="*/ 130 h 196"/>
                <a:gd name="T108" fmla="*/ 38 w 244"/>
                <a:gd name="T109" fmla="*/ 120 h 196"/>
                <a:gd name="T110" fmla="*/ 30 w 244"/>
                <a:gd name="T111" fmla="*/ 124 h 196"/>
                <a:gd name="T112" fmla="*/ 38 w 244"/>
                <a:gd name="T113" fmla="*/ 112 h 196"/>
                <a:gd name="T114" fmla="*/ 28 w 244"/>
                <a:gd name="T115" fmla="*/ 124 h 196"/>
                <a:gd name="T116" fmla="*/ 6 w 244"/>
                <a:gd name="T117" fmla="*/ 9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4" h="196">
                  <a:moveTo>
                    <a:pt x="6" y="90"/>
                  </a:moveTo>
                  <a:lnTo>
                    <a:pt x="6" y="90"/>
                  </a:lnTo>
                  <a:lnTo>
                    <a:pt x="0" y="90"/>
                  </a:lnTo>
                  <a:lnTo>
                    <a:pt x="0" y="90"/>
                  </a:lnTo>
                  <a:lnTo>
                    <a:pt x="2" y="86"/>
                  </a:lnTo>
                  <a:lnTo>
                    <a:pt x="6" y="82"/>
                  </a:lnTo>
                  <a:lnTo>
                    <a:pt x="16" y="80"/>
                  </a:lnTo>
                  <a:lnTo>
                    <a:pt x="16" y="80"/>
                  </a:lnTo>
                  <a:lnTo>
                    <a:pt x="28" y="66"/>
                  </a:lnTo>
                  <a:lnTo>
                    <a:pt x="32" y="50"/>
                  </a:lnTo>
                  <a:lnTo>
                    <a:pt x="32" y="50"/>
                  </a:lnTo>
                  <a:lnTo>
                    <a:pt x="42" y="26"/>
                  </a:lnTo>
                  <a:lnTo>
                    <a:pt x="48" y="10"/>
                  </a:lnTo>
                  <a:lnTo>
                    <a:pt x="50" y="8"/>
                  </a:lnTo>
                  <a:lnTo>
                    <a:pt x="58" y="10"/>
                  </a:lnTo>
                  <a:lnTo>
                    <a:pt x="58" y="10"/>
                  </a:lnTo>
                  <a:lnTo>
                    <a:pt x="62" y="12"/>
                  </a:lnTo>
                  <a:lnTo>
                    <a:pt x="76" y="10"/>
                  </a:lnTo>
                  <a:lnTo>
                    <a:pt x="88" y="8"/>
                  </a:lnTo>
                  <a:lnTo>
                    <a:pt x="96" y="2"/>
                  </a:lnTo>
                  <a:lnTo>
                    <a:pt x="96" y="2"/>
                  </a:lnTo>
                  <a:lnTo>
                    <a:pt x="98" y="2"/>
                  </a:lnTo>
                  <a:lnTo>
                    <a:pt x="102" y="0"/>
                  </a:lnTo>
                  <a:lnTo>
                    <a:pt x="116" y="2"/>
                  </a:lnTo>
                  <a:lnTo>
                    <a:pt x="126" y="8"/>
                  </a:lnTo>
                  <a:lnTo>
                    <a:pt x="136" y="12"/>
                  </a:lnTo>
                  <a:lnTo>
                    <a:pt x="136" y="12"/>
                  </a:lnTo>
                  <a:lnTo>
                    <a:pt x="142" y="22"/>
                  </a:lnTo>
                  <a:lnTo>
                    <a:pt x="150" y="26"/>
                  </a:lnTo>
                  <a:lnTo>
                    <a:pt x="156" y="26"/>
                  </a:lnTo>
                  <a:lnTo>
                    <a:pt x="156" y="26"/>
                  </a:lnTo>
                  <a:lnTo>
                    <a:pt x="162" y="28"/>
                  </a:lnTo>
                  <a:lnTo>
                    <a:pt x="166" y="36"/>
                  </a:lnTo>
                  <a:lnTo>
                    <a:pt x="168" y="40"/>
                  </a:lnTo>
                  <a:lnTo>
                    <a:pt x="168" y="46"/>
                  </a:lnTo>
                  <a:lnTo>
                    <a:pt x="168" y="46"/>
                  </a:lnTo>
                  <a:lnTo>
                    <a:pt x="172" y="52"/>
                  </a:lnTo>
                  <a:lnTo>
                    <a:pt x="180" y="58"/>
                  </a:lnTo>
                  <a:lnTo>
                    <a:pt x="180" y="58"/>
                  </a:lnTo>
                  <a:lnTo>
                    <a:pt x="186" y="68"/>
                  </a:lnTo>
                  <a:lnTo>
                    <a:pt x="186" y="68"/>
                  </a:lnTo>
                  <a:lnTo>
                    <a:pt x="192" y="76"/>
                  </a:lnTo>
                  <a:lnTo>
                    <a:pt x="198" y="78"/>
                  </a:lnTo>
                  <a:lnTo>
                    <a:pt x="198" y="78"/>
                  </a:lnTo>
                  <a:lnTo>
                    <a:pt x="208" y="82"/>
                  </a:lnTo>
                  <a:lnTo>
                    <a:pt x="210" y="90"/>
                  </a:lnTo>
                  <a:lnTo>
                    <a:pt x="212" y="92"/>
                  </a:lnTo>
                  <a:lnTo>
                    <a:pt x="212" y="92"/>
                  </a:lnTo>
                  <a:lnTo>
                    <a:pt x="210" y="98"/>
                  </a:lnTo>
                  <a:lnTo>
                    <a:pt x="210" y="102"/>
                  </a:lnTo>
                  <a:lnTo>
                    <a:pt x="210" y="102"/>
                  </a:lnTo>
                  <a:lnTo>
                    <a:pt x="210" y="102"/>
                  </a:lnTo>
                  <a:lnTo>
                    <a:pt x="218" y="108"/>
                  </a:lnTo>
                  <a:lnTo>
                    <a:pt x="218" y="110"/>
                  </a:lnTo>
                  <a:lnTo>
                    <a:pt x="218" y="110"/>
                  </a:lnTo>
                  <a:lnTo>
                    <a:pt x="220" y="122"/>
                  </a:lnTo>
                  <a:lnTo>
                    <a:pt x="220" y="130"/>
                  </a:lnTo>
                  <a:lnTo>
                    <a:pt x="220" y="132"/>
                  </a:lnTo>
                  <a:lnTo>
                    <a:pt x="220" y="132"/>
                  </a:lnTo>
                  <a:lnTo>
                    <a:pt x="218" y="134"/>
                  </a:lnTo>
                  <a:lnTo>
                    <a:pt x="218" y="138"/>
                  </a:lnTo>
                  <a:lnTo>
                    <a:pt x="218" y="138"/>
                  </a:lnTo>
                  <a:lnTo>
                    <a:pt x="222" y="144"/>
                  </a:lnTo>
                  <a:lnTo>
                    <a:pt x="222" y="144"/>
                  </a:lnTo>
                  <a:lnTo>
                    <a:pt x="222" y="148"/>
                  </a:lnTo>
                  <a:lnTo>
                    <a:pt x="224" y="150"/>
                  </a:lnTo>
                  <a:lnTo>
                    <a:pt x="224" y="150"/>
                  </a:lnTo>
                  <a:lnTo>
                    <a:pt x="224" y="150"/>
                  </a:lnTo>
                  <a:lnTo>
                    <a:pt x="230" y="148"/>
                  </a:lnTo>
                  <a:lnTo>
                    <a:pt x="230" y="148"/>
                  </a:lnTo>
                  <a:lnTo>
                    <a:pt x="236" y="150"/>
                  </a:lnTo>
                  <a:lnTo>
                    <a:pt x="240" y="160"/>
                  </a:lnTo>
                  <a:lnTo>
                    <a:pt x="240" y="160"/>
                  </a:lnTo>
                  <a:lnTo>
                    <a:pt x="244" y="164"/>
                  </a:lnTo>
                  <a:lnTo>
                    <a:pt x="240" y="174"/>
                  </a:lnTo>
                  <a:lnTo>
                    <a:pt x="240" y="174"/>
                  </a:lnTo>
                  <a:lnTo>
                    <a:pt x="244" y="184"/>
                  </a:lnTo>
                  <a:lnTo>
                    <a:pt x="244" y="190"/>
                  </a:lnTo>
                  <a:lnTo>
                    <a:pt x="244" y="190"/>
                  </a:lnTo>
                  <a:lnTo>
                    <a:pt x="238" y="190"/>
                  </a:lnTo>
                  <a:lnTo>
                    <a:pt x="232" y="190"/>
                  </a:lnTo>
                  <a:lnTo>
                    <a:pt x="222" y="190"/>
                  </a:lnTo>
                  <a:lnTo>
                    <a:pt x="222" y="190"/>
                  </a:lnTo>
                  <a:lnTo>
                    <a:pt x="212" y="192"/>
                  </a:lnTo>
                  <a:lnTo>
                    <a:pt x="206" y="196"/>
                  </a:lnTo>
                  <a:lnTo>
                    <a:pt x="206" y="196"/>
                  </a:lnTo>
                  <a:lnTo>
                    <a:pt x="198" y="192"/>
                  </a:lnTo>
                  <a:lnTo>
                    <a:pt x="192" y="190"/>
                  </a:lnTo>
                  <a:lnTo>
                    <a:pt x="186" y="188"/>
                  </a:lnTo>
                  <a:lnTo>
                    <a:pt x="180" y="188"/>
                  </a:lnTo>
                  <a:lnTo>
                    <a:pt x="180" y="188"/>
                  </a:lnTo>
                  <a:lnTo>
                    <a:pt x="178" y="188"/>
                  </a:lnTo>
                  <a:lnTo>
                    <a:pt x="178" y="188"/>
                  </a:lnTo>
                  <a:lnTo>
                    <a:pt x="178" y="180"/>
                  </a:lnTo>
                  <a:lnTo>
                    <a:pt x="178" y="180"/>
                  </a:lnTo>
                  <a:lnTo>
                    <a:pt x="168" y="178"/>
                  </a:lnTo>
                  <a:lnTo>
                    <a:pt x="158" y="178"/>
                  </a:lnTo>
                  <a:lnTo>
                    <a:pt x="158" y="178"/>
                  </a:lnTo>
                  <a:lnTo>
                    <a:pt x="100" y="178"/>
                  </a:lnTo>
                  <a:lnTo>
                    <a:pt x="100" y="178"/>
                  </a:lnTo>
                  <a:lnTo>
                    <a:pt x="90" y="180"/>
                  </a:lnTo>
                  <a:lnTo>
                    <a:pt x="82" y="184"/>
                  </a:lnTo>
                  <a:lnTo>
                    <a:pt x="82" y="184"/>
                  </a:lnTo>
                  <a:lnTo>
                    <a:pt x="72" y="188"/>
                  </a:lnTo>
                  <a:lnTo>
                    <a:pt x="60" y="188"/>
                  </a:lnTo>
                  <a:lnTo>
                    <a:pt x="60" y="188"/>
                  </a:lnTo>
                  <a:lnTo>
                    <a:pt x="50" y="190"/>
                  </a:lnTo>
                  <a:lnTo>
                    <a:pt x="42" y="192"/>
                  </a:lnTo>
                  <a:lnTo>
                    <a:pt x="42" y="192"/>
                  </a:lnTo>
                  <a:lnTo>
                    <a:pt x="36" y="192"/>
                  </a:lnTo>
                  <a:lnTo>
                    <a:pt x="30" y="196"/>
                  </a:lnTo>
                  <a:lnTo>
                    <a:pt x="30" y="196"/>
                  </a:lnTo>
                  <a:lnTo>
                    <a:pt x="28" y="190"/>
                  </a:lnTo>
                  <a:lnTo>
                    <a:pt x="28" y="188"/>
                  </a:lnTo>
                  <a:lnTo>
                    <a:pt x="28" y="188"/>
                  </a:lnTo>
                  <a:lnTo>
                    <a:pt x="32" y="180"/>
                  </a:lnTo>
                  <a:lnTo>
                    <a:pt x="36" y="180"/>
                  </a:lnTo>
                  <a:lnTo>
                    <a:pt x="42" y="184"/>
                  </a:lnTo>
                  <a:lnTo>
                    <a:pt x="42" y="184"/>
                  </a:lnTo>
                  <a:lnTo>
                    <a:pt x="46" y="184"/>
                  </a:lnTo>
                  <a:lnTo>
                    <a:pt x="48" y="184"/>
                  </a:lnTo>
                  <a:lnTo>
                    <a:pt x="58" y="180"/>
                  </a:lnTo>
                  <a:lnTo>
                    <a:pt x="58" y="180"/>
                  </a:lnTo>
                  <a:lnTo>
                    <a:pt x="60" y="184"/>
                  </a:lnTo>
                  <a:lnTo>
                    <a:pt x="68" y="184"/>
                  </a:lnTo>
                  <a:lnTo>
                    <a:pt x="68" y="184"/>
                  </a:lnTo>
                  <a:lnTo>
                    <a:pt x="72" y="184"/>
                  </a:lnTo>
                  <a:lnTo>
                    <a:pt x="72" y="184"/>
                  </a:lnTo>
                  <a:lnTo>
                    <a:pt x="76" y="184"/>
                  </a:lnTo>
                  <a:lnTo>
                    <a:pt x="78" y="180"/>
                  </a:lnTo>
                  <a:lnTo>
                    <a:pt x="78" y="174"/>
                  </a:lnTo>
                  <a:lnTo>
                    <a:pt x="82" y="172"/>
                  </a:lnTo>
                  <a:lnTo>
                    <a:pt x="82" y="172"/>
                  </a:lnTo>
                  <a:lnTo>
                    <a:pt x="78" y="174"/>
                  </a:lnTo>
                  <a:lnTo>
                    <a:pt x="78" y="178"/>
                  </a:lnTo>
                  <a:lnTo>
                    <a:pt x="78" y="180"/>
                  </a:lnTo>
                  <a:lnTo>
                    <a:pt x="76" y="184"/>
                  </a:lnTo>
                  <a:lnTo>
                    <a:pt x="76" y="184"/>
                  </a:lnTo>
                  <a:lnTo>
                    <a:pt x="70" y="184"/>
                  </a:lnTo>
                  <a:lnTo>
                    <a:pt x="68" y="184"/>
                  </a:lnTo>
                  <a:lnTo>
                    <a:pt x="60" y="180"/>
                  </a:lnTo>
                  <a:lnTo>
                    <a:pt x="58" y="178"/>
                  </a:lnTo>
                  <a:lnTo>
                    <a:pt x="58" y="178"/>
                  </a:lnTo>
                  <a:lnTo>
                    <a:pt x="58" y="180"/>
                  </a:lnTo>
                  <a:lnTo>
                    <a:pt x="50" y="184"/>
                  </a:lnTo>
                  <a:lnTo>
                    <a:pt x="42" y="180"/>
                  </a:lnTo>
                  <a:lnTo>
                    <a:pt x="36" y="178"/>
                  </a:lnTo>
                  <a:lnTo>
                    <a:pt x="36" y="178"/>
                  </a:lnTo>
                  <a:lnTo>
                    <a:pt x="36" y="174"/>
                  </a:lnTo>
                  <a:lnTo>
                    <a:pt x="36" y="174"/>
                  </a:lnTo>
                  <a:lnTo>
                    <a:pt x="32" y="180"/>
                  </a:lnTo>
                  <a:lnTo>
                    <a:pt x="30" y="180"/>
                  </a:lnTo>
                  <a:lnTo>
                    <a:pt x="28" y="184"/>
                  </a:lnTo>
                  <a:lnTo>
                    <a:pt x="28" y="184"/>
                  </a:lnTo>
                  <a:lnTo>
                    <a:pt x="28" y="180"/>
                  </a:lnTo>
                  <a:lnTo>
                    <a:pt x="30" y="178"/>
                  </a:lnTo>
                  <a:lnTo>
                    <a:pt x="30" y="178"/>
                  </a:lnTo>
                  <a:lnTo>
                    <a:pt x="28" y="174"/>
                  </a:lnTo>
                  <a:lnTo>
                    <a:pt x="28" y="172"/>
                  </a:lnTo>
                  <a:lnTo>
                    <a:pt x="30" y="162"/>
                  </a:lnTo>
                  <a:lnTo>
                    <a:pt x="30" y="162"/>
                  </a:lnTo>
                  <a:lnTo>
                    <a:pt x="30" y="160"/>
                  </a:lnTo>
                  <a:lnTo>
                    <a:pt x="32" y="160"/>
                  </a:lnTo>
                  <a:lnTo>
                    <a:pt x="42" y="158"/>
                  </a:lnTo>
                  <a:lnTo>
                    <a:pt x="42" y="158"/>
                  </a:lnTo>
                  <a:lnTo>
                    <a:pt x="58" y="160"/>
                  </a:lnTo>
                  <a:lnTo>
                    <a:pt x="58" y="160"/>
                  </a:lnTo>
                  <a:lnTo>
                    <a:pt x="62" y="158"/>
                  </a:lnTo>
                  <a:lnTo>
                    <a:pt x="70" y="150"/>
                  </a:lnTo>
                  <a:lnTo>
                    <a:pt x="70" y="150"/>
                  </a:lnTo>
                  <a:lnTo>
                    <a:pt x="72" y="148"/>
                  </a:lnTo>
                  <a:lnTo>
                    <a:pt x="78" y="148"/>
                  </a:lnTo>
                  <a:lnTo>
                    <a:pt x="88" y="148"/>
                  </a:lnTo>
                  <a:lnTo>
                    <a:pt x="88" y="148"/>
                  </a:lnTo>
                  <a:lnTo>
                    <a:pt x="90" y="144"/>
                  </a:lnTo>
                  <a:lnTo>
                    <a:pt x="90" y="142"/>
                  </a:lnTo>
                  <a:lnTo>
                    <a:pt x="96" y="142"/>
                  </a:lnTo>
                  <a:lnTo>
                    <a:pt x="100" y="142"/>
                  </a:lnTo>
                  <a:lnTo>
                    <a:pt x="100" y="142"/>
                  </a:lnTo>
                  <a:lnTo>
                    <a:pt x="110" y="148"/>
                  </a:lnTo>
                  <a:lnTo>
                    <a:pt x="118" y="150"/>
                  </a:lnTo>
                  <a:lnTo>
                    <a:pt x="128" y="152"/>
                  </a:lnTo>
                  <a:lnTo>
                    <a:pt x="140" y="150"/>
                  </a:lnTo>
                  <a:lnTo>
                    <a:pt x="140" y="150"/>
                  </a:lnTo>
                  <a:lnTo>
                    <a:pt x="146" y="148"/>
                  </a:lnTo>
                  <a:lnTo>
                    <a:pt x="146" y="148"/>
                  </a:lnTo>
                  <a:lnTo>
                    <a:pt x="142" y="142"/>
                  </a:lnTo>
                  <a:lnTo>
                    <a:pt x="142" y="142"/>
                  </a:lnTo>
                  <a:lnTo>
                    <a:pt x="140" y="142"/>
                  </a:lnTo>
                  <a:lnTo>
                    <a:pt x="136" y="142"/>
                  </a:lnTo>
                  <a:lnTo>
                    <a:pt x="126" y="144"/>
                  </a:lnTo>
                  <a:lnTo>
                    <a:pt x="126" y="144"/>
                  </a:lnTo>
                  <a:lnTo>
                    <a:pt x="122" y="142"/>
                  </a:lnTo>
                  <a:lnTo>
                    <a:pt x="118" y="138"/>
                  </a:lnTo>
                  <a:lnTo>
                    <a:pt x="116" y="134"/>
                  </a:lnTo>
                  <a:lnTo>
                    <a:pt x="112" y="134"/>
                  </a:lnTo>
                  <a:lnTo>
                    <a:pt x="112" y="134"/>
                  </a:lnTo>
                  <a:lnTo>
                    <a:pt x="110" y="134"/>
                  </a:lnTo>
                  <a:lnTo>
                    <a:pt x="106" y="132"/>
                  </a:lnTo>
                  <a:lnTo>
                    <a:pt x="106" y="132"/>
                  </a:lnTo>
                  <a:lnTo>
                    <a:pt x="100" y="130"/>
                  </a:lnTo>
                  <a:lnTo>
                    <a:pt x="96" y="130"/>
                  </a:lnTo>
                  <a:lnTo>
                    <a:pt x="96" y="130"/>
                  </a:lnTo>
                  <a:lnTo>
                    <a:pt x="86" y="132"/>
                  </a:lnTo>
                  <a:lnTo>
                    <a:pt x="82" y="132"/>
                  </a:lnTo>
                  <a:lnTo>
                    <a:pt x="82" y="134"/>
                  </a:lnTo>
                  <a:lnTo>
                    <a:pt x="82" y="134"/>
                  </a:lnTo>
                  <a:lnTo>
                    <a:pt x="76" y="138"/>
                  </a:lnTo>
                  <a:lnTo>
                    <a:pt x="70" y="138"/>
                  </a:lnTo>
                  <a:lnTo>
                    <a:pt x="70" y="138"/>
                  </a:lnTo>
                  <a:lnTo>
                    <a:pt x="36" y="138"/>
                  </a:lnTo>
                  <a:lnTo>
                    <a:pt x="36" y="138"/>
                  </a:lnTo>
                  <a:lnTo>
                    <a:pt x="36" y="134"/>
                  </a:lnTo>
                  <a:lnTo>
                    <a:pt x="32" y="132"/>
                  </a:lnTo>
                  <a:lnTo>
                    <a:pt x="32" y="132"/>
                  </a:lnTo>
                  <a:lnTo>
                    <a:pt x="36" y="130"/>
                  </a:lnTo>
                  <a:lnTo>
                    <a:pt x="38" y="130"/>
                  </a:lnTo>
                  <a:lnTo>
                    <a:pt x="38" y="130"/>
                  </a:lnTo>
                  <a:lnTo>
                    <a:pt x="38" y="120"/>
                  </a:lnTo>
                  <a:lnTo>
                    <a:pt x="38" y="120"/>
                  </a:lnTo>
                  <a:lnTo>
                    <a:pt x="36" y="124"/>
                  </a:lnTo>
                  <a:lnTo>
                    <a:pt x="30" y="130"/>
                  </a:lnTo>
                  <a:lnTo>
                    <a:pt x="30" y="130"/>
                  </a:lnTo>
                  <a:lnTo>
                    <a:pt x="30" y="124"/>
                  </a:lnTo>
                  <a:lnTo>
                    <a:pt x="36" y="120"/>
                  </a:lnTo>
                  <a:lnTo>
                    <a:pt x="46" y="112"/>
                  </a:lnTo>
                  <a:lnTo>
                    <a:pt x="46" y="112"/>
                  </a:lnTo>
                  <a:lnTo>
                    <a:pt x="38" y="112"/>
                  </a:lnTo>
                  <a:lnTo>
                    <a:pt x="32" y="118"/>
                  </a:lnTo>
                  <a:lnTo>
                    <a:pt x="30" y="122"/>
                  </a:lnTo>
                  <a:lnTo>
                    <a:pt x="28" y="124"/>
                  </a:lnTo>
                  <a:lnTo>
                    <a:pt x="28" y="124"/>
                  </a:lnTo>
                  <a:lnTo>
                    <a:pt x="28" y="118"/>
                  </a:lnTo>
                  <a:lnTo>
                    <a:pt x="20" y="104"/>
                  </a:lnTo>
                  <a:lnTo>
                    <a:pt x="16" y="94"/>
                  </a:lnTo>
                  <a:lnTo>
                    <a:pt x="6" y="90"/>
                  </a:lnTo>
                  <a:lnTo>
                    <a:pt x="6" y="9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54" name="THE GAMBIA"/>
            <p:cNvSpPr>
              <a:spLocks/>
            </p:cNvSpPr>
            <p:nvPr/>
          </p:nvSpPr>
          <p:spPr bwMode="auto">
            <a:xfrm>
              <a:off x="4983057" y="2509430"/>
              <a:ext cx="157371" cy="38579"/>
            </a:xfrm>
            <a:custGeom>
              <a:avLst/>
              <a:gdLst>
                <a:gd name="T0" fmla="*/ 0 w 118"/>
                <a:gd name="T1" fmla="*/ 18 h 32"/>
                <a:gd name="T2" fmla="*/ 8 w 118"/>
                <a:gd name="T3" fmla="*/ 20 h 32"/>
                <a:gd name="T4" fmla="*/ 10 w 118"/>
                <a:gd name="T5" fmla="*/ 22 h 32"/>
                <a:gd name="T6" fmla="*/ 20 w 118"/>
                <a:gd name="T7" fmla="*/ 20 h 32"/>
                <a:gd name="T8" fmla="*/ 22 w 118"/>
                <a:gd name="T9" fmla="*/ 22 h 32"/>
                <a:gd name="T10" fmla="*/ 22 w 118"/>
                <a:gd name="T11" fmla="*/ 20 h 32"/>
                <a:gd name="T12" fmla="*/ 44 w 118"/>
                <a:gd name="T13" fmla="*/ 14 h 32"/>
                <a:gd name="T14" fmla="*/ 32 w 118"/>
                <a:gd name="T15" fmla="*/ 14 h 32"/>
                <a:gd name="T16" fmla="*/ 22 w 118"/>
                <a:gd name="T17" fmla="*/ 18 h 32"/>
                <a:gd name="T18" fmla="*/ 10 w 118"/>
                <a:gd name="T19" fmla="*/ 18 h 32"/>
                <a:gd name="T20" fmla="*/ 8 w 118"/>
                <a:gd name="T21" fmla="*/ 14 h 32"/>
                <a:gd name="T22" fmla="*/ 10 w 118"/>
                <a:gd name="T23" fmla="*/ 8 h 32"/>
                <a:gd name="T24" fmla="*/ 18 w 118"/>
                <a:gd name="T25" fmla="*/ 8 h 32"/>
                <a:gd name="T26" fmla="*/ 50 w 118"/>
                <a:gd name="T27" fmla="*/ 8 h 32"/>
                <a:gd name="T28" fmla="*/ 54 w 118"/>
                <a:gd name="T29" fmla="*/ 4 h 32"/>
                <a:gd name="T30" fmla="*/ 60 w 118"/>
                <a:gd name="T31" fmla="*/ 2 h 32"/>
                <a:gd name="T32" fmla="*/ 62 w 118"/>
                <a:gd name="T33" fmla="*/ 2 h 32"/>
                <a:gd name="T34" fmla="*/ 72 w 118"/>
                <a:gd name="T35" fmla="*/ 0 h 32"/>
                <a:gd name="T36" fmla="*/ 74 w 118"/>
                <a:gd name="T37" fmla="*/ 0 h 32"/>
                <a:gd name="T38" fmla="*/ 82 w 118"/>
                <a:gd name="T39" fmla="*/ 4 h 32"/>
                <a:gd name="T40" fmla="*/ 90 w 118"/>
                <a:gd name="T41" fmla="*/ 4 h 32"/>
                <a:gd name="T42" fmla="*/ 90 w 118"/>
                <a:gd name="T43" fmla="*/ 8 h 32"/>
                <a:gd name="T44" fmla="*/ 94 w 118"/>
                <a:gd name="T45" fmla="*/ 14 h 32"/>
                <a:gd name="T46" fmla="*/ 108 w 118"/>
                <a:gd name="T47" fmla="*/ 12 h 32"/>
                <a:gd name="T48" fmla="*/ 114 w 118"/>
                <a:gd name="T49" fmla="*/ 12 h 32"/>
                <a:gd name="T50" fmla="*/ 118 w 118"/>
                <a:gd name="T51" fmla="*/ 18 h 32"/>
                <a:gd name="T52" fmla="*/ 118 w 118"/>
                <a:gd name="T53" fmla="*/ 20 h 32"/>
                <a:gd name="T54" fmla="*/ 108 w 118"/>
                <a:gd name="T55" fmla="*/ 22 h 32"/>
                <a:gd name="T56" fmla="*/ 94 w 118"/>
                <a:gd name="T57" fmla="*/ 22 h 32"/>
                <a:gd name="T58" fmla="*/ 70 w 118"/>
                <a:gd name="T59" fmla="*/ 12 h 32"/>
                <a:gd name="T60" fmla="*/ 62 w 118"/>
                <a:gd name="T61" fmla="*/ 12 h 32"/>
                <a:gd name="T62" fmla="*/ 60 w 118"/>
                <a:gd name="T63" fmla="*/ 18 h 32"/>
                <a:gd name="T64" fmla="*/ 50 w 118"/>
                <a:gd name="T65" fmla="*/ 18 h 32"/>
                <a:gd name="T66" fmla="*/ 40 w 118"/>
                <a:gd name="T67" fmla="*/ 22 h 32"/>
                <a:gd name="T68" fmla="*/ 40 w 118"/>
                <a:gd name="T69" fmla="*/ 28 h 32"/>
                <a:gd name="T70" fmla="*/ 8 w 118"/>
                <a:gd name="T71" fmla="*/ 30 h 32"/>
                <a:gd name="T72" fmla="*/ 2 w 118"/>
                <a:gd name="T73" fmla="*/ 32 h 32"/>
                <a:gd name="T74" fmla="*/ 0 w 118"/>
                <a:gd name="T75" fmla="*/ 28 h 32"/>
                <a:gd name="T76" fmla="*/ 0 w 118"/>
                <a:gd name="T77"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8" h="32">
                  <a:moveTo>
                    <a:pt x="0" y="18"/>
                  </a:moveTo>
                  <a:lnTo>
                    <a:pt x="0" y="18"/>
                  </a:lnTo>
                  <a:lnTo>
                    <a:pt x="4" y="14"/>
                  </a:lnTo>
                  <a:lnTo>
                    <a:pt x="8" y="20"/>
                  </a:lnTo>
                  <a:lnTo>
                    <a:pt x="8" y="20"/>
                  </a:lnTo>
                  <a:lnTo>
                    <a:pt x="10" y="22"/>
                  </a:lnTo>
                  <a:lnTo>
                    <a:pt x="18" y="22"/>
                  </a:lnTo>
                  <a:lnTo>
                    <a:pt x="20" y="20"/>
                  </a:lnTo>
                  <a:lnTo>
                    <a:pt x="22" y="22"/>
                  </a:lnTo>
                  <a:lnTo>
                    <a:pt x="22" y="22"/>
                  </a:lnTo>
                  <a:lnTo>
                    <a:pt x="22" y="20"/>
                  </a:lnTo>
                  <a:lnTo>
                    <a:pt x="22" y="20"/>
                  </a:lnTo>
                  <a:lnTo>
                    <a:pt x="32" y="18"/>
                  </a:lnTo>
                  <a:lnTo>
                    <a:pt x="44" y="14"/>
                  </a:lnTo>
                  <a:lnTo>
                    <a:pt x="44" y="14"/>
                  </a:lnTo>
                  <a:lnTo>
                    <a:pt x="32" y="14"/>
                  </a:lnTo>
                  <a:lnTo>
                    <a:pt x="22" y="18"/>
                  </a:lnTo>
                  <a:lnTo>
                    <a:pt x="22" y="18"/>
                  </a:lnTo>
                  <a:lnTo>
                    <a:pt x="14" y="18"/>
                  </a:lnTo>
                  <a:lnTo>
                    <a:pt x="10" y="18"/>
                  </a:lnTo>
                  <a:lnTo>
                    <a:pt x="8" y="14"/>
                  </a:lnTo>
                  <a:lnTo>
                    <a:pt x="8" y="14"/>
                  </a:lnTo>
                  <a:lnTo>
                    <a:pt x="8" y="12"/>
                  </a:lnTo>
                  <a:lnTo>
                    <a:pt x="10" y="8"/>
                  </a:lnTo>
                  <a:lnTo>
                    <a:pt x="18" y="8"/>
                  </a:lnTo>
                  <a:lnTo>
                    <a:pt x="18" y="8"/>
                  </a:lnTo>
                  <a:lnTo>
                    <a:pt x="50" y="8"/>
                  </a:lnTo>
                  <a:lnTo>
                    <a:pt x="50" y="8"/>
                  </a:lnTo>
                  <a:lnTo>
                    <a:pt x="50" y="8"/>
                  </a:lnTo>
                  <a:lnTo>
                    <a:pt x="54" y="4"/>
                  </a:lnTo>
                  <a:lnTo>
                    <a:pt x="54" y="2"/>
                  </a:lnTo>
                  <a:lnTo>
                    <a:pt x="60" y="2"/>
                  </a:lnTo>
                  <a:lnTo>
                    <a:pt x="60" y="2"/>
                  </a:lnTo>
                  <a:lnTo>
                    <a:pt x="62" y="2"/>
                  </a:lnTo>
                  <a:lnTo>
                    <a:pt x="68" y="0"/>
                  </a:lnTo>
                  <a:lnTo>
                    <a:pt x="72" y="0"/>
                  </a:lnTo>
                  <a:lnTo>
                    <a:pt x="74" y="0"/>
                  </a:lnTo>
                  <a:lnTo>
                    <a:pt x="74" y="0"/>
                  </a:lnTo>
                  <a:lnTo>
                    <a:pt x="82" y="4"/>
                  </a:lnTo>
                  <a:lnTo>
                    <a:pt x="82" y="4"/>
                  </a:lnTo>
                  <a:lnTo>
                    <a:pt x="84" y="4"/>
                  </a:lnTo>
                  <a:lnTo>
                    <a:pt x="90" y="4"/>
                  </a:lnTo>
                  <a:lnTo>
                    <a:pt x="90" y="4"/>
                  </a:lnTo>
                  <a:lnTo>
                    <a:pt x="90" y="8"/>
                  </a:lnTo>
                  <a:lnTo>
                    <a:pt x="94" y="14"/>
                  </a:lnTo>
                  <a:lnTo>
                    <a:pt x="94" y="14"/>
                  </a:lnTo>
                  <a:lnTo>
                    <a:pt x="100" y="14"/>
                  </a:lnTo>
                  <a:lnTo>
                    <a:pt x="108" y="12"/>
                  </a:lnTo>
                  <a:lnTo>
                    <a:pt x="108" y="12"/>
                  </a:lnTo>
                  <a:lnTo>
                    <a:pt x="114" y="12"/>
                  </a:lnTo>
                  <a:lnTo>
                    <a:pt x="118" y="14"/>
                  </a:lnTo>
                  <a:lnTo>
                    <a:pt x="118" y="18"/>
                  </a:lnTo>
                  <a:lnTo>
                    <a:pt x="118" y="18"/>
                  </a:lnTo>
                  <a:lnTo>
                    <a:pt x="118" y="20"/>
                  </a:lnTo>
                  <a:lnTo>
                    <a:pt x="112" y="20"/>
                  </a:lnTo>
                  <a:lnTo>
                    <a:pt x="108" y="22"/>
                  </a:lnTo>
                  <a:lnTo>
                    <a:pt x="108" y="22"/>
                  </a:lnTo>
                  <a:lnTo>
                    <a:pt x="94" y="22"/>
                  </a:lnTo>
                  <a:lnTo>
                    <a:pt x="82" y="18"/>
                  </a:lnTo>
                  <a:lnTo>
                    <a:pt x="70" y="12"/>
                  </a:lnTo>
                  <a:lnTo>
                    <a:pt x="68" y="12"/>
                  </a:lnTo>
                  <a:lnTo>
                    <a:pt x="62" y="12"/>
                  </a:lnTo>
                  <a:lnTo>
                    <a:pt x="62" y="12"/>
                  </a:lnTo>
                  <a:lnTo>
                    <a:pt x="60" y="18"/>
                  </a:lnTo>
                  <a:lnTo>
                    <a:pt x="50" y="18"/>
                  </a:lnTo>
                  <a:lnTo>
                    <a:pt x="50" y="18"/>
                  </a:lnTo>
                  <a:lnTo>
                    <a:pt x="42" y="20"/>
                  </a:lnTo>
                  <a:lnTo>
                    <a:pt x="40" y="22"/>
                  </a:lnTo>
                  <a:lnTo>
                    <a:pt x="40" y="28"/>
                  </a:lnTo>
                  <a:lnTo>
                    <a:pt x="40" y="28"/>
                  </a:lnTo>
                  <a:lnTo>
                    <a:pt x="20" y="28"/>
                  </a:lnTo>
                  <a:lnTo>
                    <a:pt x="8" y="30"/>
                  </a:lnTo>
                  <a:lnTo>
                    <a:pt x="2" y="30"/>
                  </a:lnTo>
                  <a:lnTo>
                    <a:pt x="2" y="32"/>
                  </a:lnTo>
                  <a:lnTo>
                    <a:pt x="2" y="32"/>
                  </a:lnTo>
                  <a:lnTo>
                    <a:pt x="0" y="28"/>
                  </a:lnTo>
                  <a:lnTo>
                    <a:pt x="0" y="18"/>
                  </a:lnTo>
                  <a:lnTo>
                    <a:pt x="0" y="1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55" name="GUINEA BISSAU"/>
            <p:cNvSpPr>
              <a:spLocks/>
            </p:cNvSpPr>
            <p:nvPr/>
          </p:nvSpPr>
          <p:spPr bwMode="auto">
            <a:xfrm>
              <a:off x="4985724" y="2564888"/>
              <a:ext cx="162706" cy="94037"/>
            </a:xfrm>
            <a:custGeom>
              <a:avLst/>
              <a:gdLst>
                <a:gd name="T0" fmla="*/ 0 w 122"/>
                <a:gd name="T1" fmla="*/ 20 h 78"/>
                <a:gd name="T2" fmla="*/ 12 w 122"/>
                <a:gd name="T3" fmla="*/ 16 h 78"/>
                <a:gd name="T4" fmla="*/ 18 w 122"/>
                <a:gd name="T5" fmla="*/ 14 h 78"/>
                <a:gd name="T6" fmla="*/ 24 w 122"/>
                <a:gd name="T7" fmla="*/ 10 h 78"/>
                <a:gd name="T8" fmla="*/ 44 w 122"/>
                <a:gd name="T9" fmla="*/ 10 h 78"/>
                <a:gd name="T10" fmla="*/ 52 w 122"/>
                <a:gd name="T11" fmla="*/ 8 h 78"/>
                <a:gd name="T12" fmla="*/ 64 w 122"/>
                <a:gd name="T13" fmla="*/ 0 h 78"/>
                <a:gd name="T14" fmla="*/ 80 w 122"/>
                <a:gd name="T15" fmla="*/ 0 h 78"/>
                <a:gd name="T16" fmla="*/ 120 w 122"/>
                <a:gd name="T17" fmla="*/ 0 h 78"/>
                <a:gd name="T18" fmla="*/ 122 w 122"/>
                <a:gd name="T19" fmla="*/ 14 h 78"/>
                <a:gd name="T20" fmla="*/ 120 w 122"/>
                <a:gd name="T21" fmla="*/ 20 h 78"/>
                <a:gd name="T22" fmla="*/ 110 w 122"/>
                <a:gd name="T23" fmla="*/ 24 h 78"/>
                <a:gd name="T24" fmla="*/ 110 w 122"/>
                <a:gd name="T25" fmla="*/ 24 h 78"/>
                <a:gd name="T26" fmla="*/ 114 w 122"/>
                <a:gd name="T27" fmla="*/ 34 h 78"/>
                <a:gd name="T28" fmla="*/ 122 w 122"/>
                <a:gd name="T29" fmla="*/ 40 h 78"/>
                <a:gd name="T30" fmla="*/ 120 w 122"/>
                <a:gd name="T31" fmla="*/ 44 h 78"/>
                <a:gd name="T32" fmla="*/ 110 w 122"/>
                <a:gd name="T33" fmla="*/ 48 h 78"/>
                <a:gd name="T34" fmla="*/ 100 w 122"/>
                <a:gd name="T35" fmla="*/ 48 h 78"/>
                <a:gd name="T36" fmla="*/ 82 w 122"/>
                <a:gd name="T37" fmla="*/ 54 h 78"/>
                <a:gd name="T38" fmla="*/ 74 w 122"/>
                <a:gd name="T39" fmla="*/ 60 h 78"/>
                <a:gd name="T40" fmla="*/ 70 w 122"/>
                <a:gd name="T41" fmla="*/ 76 h 78"/>
                <a:gd name="T42" fmla="*/ 68 w 122"/>
                <a:gd name="T43" fmla="*/ 78 h 78"/>
                <a:gd name="T44" fmla="*/ 52 w 122"/>
                <a:gd name="T45" fmla="*/ 66 h 78"/>
                <a:gd name="T46" fmla="*/ 54 w 122"/>
                <a:gd name="T47" fmla="*/ 60 h 78"/>
                <a:gd name="T48" fmla="*/ 52 w 122"/>
                <a:gd name="T49" fmla="*/ 64 h 78"/>
                <a:gd name="T50" fmla="*/ 54 w 122"/>
                <a:gd name="T51" fmla="*/ 54 h 78"/>
                <a:gd name="T52" fmla="*/ 60 w 122"/>
                <a:gd name="T53" fmla="*/ 50 h 78"/>
                <a:gd name="T54" fmla="*/ 64 w 122"/>
                <a:gd name="T55" fmla="*/ 50 h 78"/>
                <a:gd name="T56" fmla="*/ 58 w 122"/>
                <a:gd name="T57" fmla="*/ 48 h 78"/>
                <a:gd name="T58" fmla="*/ 52 w 122"/>
                <a:gd name="T59" fmla="*/ 54 h 78"/>
                <a:gd name="T60" fmla="*/ 52 w 122"/>
                <a:gd name="T61" fmla="*/ 40 h 78"/>
                <a:gd name="T62" fmla="*/ 54 w 122"/>
                <a:gd name="T63" fmla="*/ 38 h 78"/>
                <a:gd name="T64" fmla="*/ 64 w 122"/>
                <a:gd name="T65" fmla="*/ 40 h 78"/>
                <a:gd name="T66" fmla="*/ 72 w 122"/>
                <a:gd name="T67" fmla="*/ 44 h 78"/>
                <a:gd name="T68" fmla="*/ 68 w 122"/>
                <a:gd name="T69" fmla="*/ 38 h 78"/>
                <a:gd name="T70" fmla="*/ 70 w 122"/>
                <a:gd name="T71" fmla="*/ 36 h 78"/>
                <a:gd name="T72" fmla="*/ 60 w 122"/>
                <a:gd name="T73" fmla="*/ 36 h 78"/>
                <a:gd name="T74" fmla="*/ 52 w 122"/>
                <a:gd name="T75" fmla="*/ 36 h 78"/>
                <a:gd name="T76" fmla="*/ 44 w 122"/>
                <a:gd name="T77" fmla="*/ 38 h 78"/>
                <a:gd name="T78" fmla="*/ 42 w 122"/>
                <a:gd name="T79" fmla="*/ 40 h 78"/>
                <a:gd name="T80" fmla="*/ 30 w 122"/>
                <a:gd name="T81" fmla="*/ 44 h 78"/>
                <a:gd name="T82" fmla="*/ 30 w 122"/>
                <a:gd name="T83" fmla="*/ 40 h 78"/>
                <a:gd name="T84" fmla="*/ 40 w 122"/>
                <a:gd name="T85" fmla="*/ 34 h 78"/>
                <a:gd name="T86" fmla="*/ 30 w 122"/>
                <a:gd name="T87" fmla="*/ 36 h 78"/>
                <a:gd name="T88" fmla="*/ 20 w 122"/>
                <a:gd name="T89" fmla="*/ 38 h 78"/>
                <a:gd name="T90" fmla="*/ 14 w 122"/>
                <a:gd name="T91" fmla="*/ 34 h 78"/>
                <a:gd name="T92" fmla="*/ 18 w 122"/>
                <a:gd name="T93" fmla="*/ 24 h 78"/>
                <a:gd name="T94" fmla="*/ 24 w 122"/>
                <a:gd name="T95" fmla="*/ 20 h 78"/>
                <a:gd name="T96" fmla="*/ 14 w 122"/>
                <a:gd name="T97" fmla="*/ 20 h 78"/>
                <a:gd name="T98" fmla="*/ 12 w 122"/>
                <a:gd name="T99" fmla="*/ 24 h 78"/>
                <a:gd name="T100" fmla="*/ 0 w 122"/>
                <a:gd name="T101"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2" h="78">
                  <a:moveTo>
                    <a:pt x="0" y="20"/>
                  </a:moveTo>
                  <a:lnTo>
                    <a:pt x="0" y="20"/>
                  </a:lnTo>
                  <a:lnTo>
                    <a:pt x="4" y="16"/>
                  </a:lnTo>
                  <a:lnTo>
                    <a:pt x="12" y="16"/>
                  </a:lnTo>
                  <a:lnTo>
                    <a:pt x="12" y="16"/>
                  </a:lnTo>
                  <a:lnTo>
                    <a:pt x="18" y="14"/>
                  </a:lnTo>
                  <a:lnTo>
                    <a:pt x="24" y="10"/>
                  </a:lnTo>
                  <a:lnTo>
                    <a:pt x="24" y="10"/>
                  </a:lnTo>
                  <a:lnTo>
                    <a:pt x="40" y="10"/>
                  </a:lnTo>
                  <a:lnTo>
                    <a:pt x="44" y="10"/>
                  </a:lnTo>
                  <a:lnTo>
                    <a:pt x="52" y="8"/>
                  </a:lnTo>
                  <a:lnTo>
                    <a:pt x="52" y="8"/>
                  </a:lnTo>
                  <a:lnTo>
                    <a:pt x="58" y="4"/>
                  </a:lnTo>
                  <a:lnTo>
                    <a:pt x="64" y="0"/>
                  </a:lnTo>
                  <a:lnTo>
                    <a:pt x="80" y="0"/>
                  </a:lnTo>
                  <a:lnTo>
                    <a:pt x="80" y="0"/>
                  </a:lnTo>
                  <a:lnTo>
                    <a:pt x="120" y="0"/>
                  </a:lnTo>
                  <a:lnTo>
                    <a:pt x="120" y="0"/>
                  </a:lnTo>
                  <a:lnTo>
                    <a:pt x="122" y="10"/>
                  </a:lnTo>
                  <a:lnTo>
                    <a:pt x="122" y="14"/>
                  </a:lnTo>
                  <a:lnTo>
                    <a:pt x="120" y="20"/>
                  </a:lnTo>
                  <a:lnTo>
                    <a:pt x="120" y="20"/>
                  </a:lnTo>
                  <a:lnTo>
                    <a:pt x="112" y="20"/>
                  </a:lnTo>
                  <a:lnTo>
                    <a:pt x="110" y="24"/>
                  </a:lnTo>
                  <a:lnTo>
                    <a:pt x="110" y="24"/>
                  </a:lnTo>
                  <a:lnTo>
                    <a:pt x="110" y="24"/>
                  </a:lnTo>
                  <a:lnTo>
                    <a:pt x="112" y="28"/>
                  </a:lnTo>
                  <a:lnTo>
                    <a:pt x="114" y="34"/>
                  </a:lnTo>
                  <a:lnTo>
                    <a:pt x="122" y="38"/>
                  </a:lnTo>
                  <a:lnTo>
                    <a:pt x="122" y="40"/>
                  </a:lnTo>
                  <a:lnTo>
                    <a:pt x="120" y="44"/>
                  </a:lnTo>
                  <a:lnTo>
                    <a:pt x="120" y="44"/>
                  </a:lnTo>
                  <a:lnTo>
                    <a:pt x="114" y="48"/>
                  </a:lnTo>
                  <a:lnTo>
                    <a:pt x="110" y="48"/>
                  </a:lnTo>
                  <a:lnTo>
                    <a:pt x="100" y="48"/>
                  </a:lnTo>
                  <a:lnTo>
                    <a:pt x="100" y="48"/>
                  </a:lnTo>
                  <a:lnTo>
                    <a:pt x="92" y="50"/>
                  </a:lnTo>
                  <a:lnTo>
                    <a:pt x="82" y="54"/>
                  </a:lnTo>
                  <a:lnTo>
                    <a:pt x="82" y="54"/>
                  </a:lnTo>
                  <a:lnTo>
                    <a:pt x="74" y="60"/>
                  </a:lnTo>
                  <a:lnTo>
                    <a:pt x="72" y="66"/>
                  </a:lnTo>
                  <a:lnTo>
                    <a:pt x="70" y="76"/>
                  </a:lnTo>
                  <a:lnTo>
                    <a:pt x="68" y="78"/>
                  </a:lnTo>
                  <a:lnTo>
                    <a:pt x="68" y="78"/>
                  </a:lnTo>
                  <a:lnTo>
                    <a:pt x="60" y="68"/>
                  </a:lnTo>
                  <a:lnTo>
                    <a:pt x="52" y="66"/>
                  </a:lnTo>
                  <a:lnTo>
                    <a:pt x="52" y="66"/>
                  </a:lnTo>
                  <a:lnTo>
                    <a:pt x="54" y="60"/>
                  </a:lnTo>
                  <a:lnTo>
                    <a:pt x="54" y="60"/>
                  </a:lnTo>
                  <a:lnTo>
                    <a:pt x="52" y="64"/>
                  </a:lnTo>
                  <a:lnTo>
                    <a:pt x="52" y="60"/>
                  </a:lnTo>
                  <a:lnTo>
                    <a:pt x="54" y="54"/>
                  </a:lnTo>
                  <a:lnTo>
                    <a:pt x="58" y="50"/>
                  </a:lnTo>
                  <a:lnTo>
                    <a:pt x="60" y="50"/>
                  </a:lnTo>
                  <a:lnTo>
                    <a:pt x="64" y="50"/>
                  </a:lnTo>
                  <a:lnTo>
                    <a:pt x="64" y="50"/>
                  </a:lnTo>
                  <a:lnTo>
                    <a:pt x="64" y="48"/>
                  </a:lnTo>
                  <a:lnTo>
                    <a:pt x="58" y="48"/>
                  </a:lnTo>
                  <a:lnTo>
                    <a:pt x="52" y="54"/>
                  </a:lnTo>
                  <a:lnTo>
                    <a:pt x="52" y="54"/>
                  </a:lnTo>
                  <a:lnTo>
                    <a:pt x="48" y="44"/>
                  </a:lnTo>
                  <a:lnTo>
                    <a:pt x="52" y="40"/>
                  </a:lnTo>
                  <a:lnTo>
                    <a:pt x="54" y="38"/>
                  </a:lnTo>
                  <a:lnTo>
                    <a:pt x="54" y="38"/>
                  </a:lnTo>
                  <a:lnTo>
                    <a:pt x="60" y="38"/>
                  </a:lnTo>
                  <a:lnTo>
                    <a:pt x="64" y="40"/>
                  </a:lnTo>
                  <a:lnTo>
                    <a:pt x="68" y="40"/>
                  </a:lnTo>
                  <a:lnTo>
                    <a:pt x="72" y="44"/>
                  </a:lnTo>
                  <a:lnTo>
                    <a:pt x="72" y="44"/>
                  </a:lnTo>
                  <a:lnTo>
                    <a:pt x="68" y="38"/>
                  </a:lnTo>
                  <a:lnTo>
                    <a:pt x="70" y="36"/>
                  </a:lnTo>
                  <a:lnTo>
                    <a:pt x="70" y="36"/>
                  </a:lnTo>
                  <a:lnTo>
                    <a:pt x="60" y="36"/>
                  </a:lnTo>
                  <a:lnTo>
                    <a:pt x="60" y="36"/>
                  </a:lnTo>
                  <a:lnTo>
                    <a:pt x="58" y="36"/>
                  </a:lnTo>
                  <a:lnTo>
                    <a:pt x="52" y="36"/>
                  </a:lnTo>
                  <a:lnTo>
                    <a:pt x="52" y="36"/>
                  </a:lnTo>
                  <a:lnTo>
                    <a:pt x="44" y="38"/>
                  </a:lnTo>
                  <a:lnTo>
                    <a:pt x="42" y="40"/>
                  </a:lnTo>
                  <a:lnTo>
                    <a:pt x="42" y="40"/>
                  </a:lnTo>
                  <a:lnTo>
                    <a:pt x="38" y="44"/>
                  </a:lnTo>
                  <a:lnTo>
                    <a:pt x="30" y="44"/>
                  </a:lnTo>
                  <a:lnTo>
                    <a:pt x="30" y="44"/>
                  </a:lnTo>
                  <a:lnTo>
                    <a:pt x="30" y="40"/>
                  </a:lnTo>
                  <a:lnTo>
                    <a:pt x="32" y="38"/>
                  </a:lnTo>
                  <a:lnTo>
                    <a:pt x="40" y="34"/>
                  </a:lnTo>
                  <a:lnTo>
                    <a:pt x="40" y="34"/>
                  </a:lnTo>
                  <a:lnTo>
                    <a:pt x="30" y="36"/>
                  </a:lnTo>
                  <a:lnTo>
                    <a:pt x="28" y="36"/>
                  </a:lnTo>
                  <a:lnTo>
                    <a:pt x="20" y="38"/>
                  </a:lnTo>
                  <a:lnTo>
                    <a:pt x="20" y="38"/>
                  </a:lnTo>
                  <a:lnTo>
                    <a:pt x="14" y="34"/>
                  </a:lnTo>
                  <a:lnTo>
                    <a:pt x="14" y="28"/>
                  </a:lnTo>
                  <a:lnTo>
                    <a:pt x="18" y="24"/>
                  </a:lnTo>
                  <a:lnTo>
                    <a:pt x="24" y="20"/>
                  </a:lnTo>
                  <a:lnTo>
                    <a:pt x="24" y="20"/>
                  </a:lnTo>
                  <a:lnTo>
                    <a:pt x="14" y="20"/>
                  </a:lnTo>
                  <a:lnTo>
                    <a:pt x="14" y="20"/>
                  </a:lnTo>
                  <a:lnTo>
                    <a:pt x="12" y="24"/>
                  </a:lnTo>
                  <a:lnTo>
                    <a:pt x="12" y="24"/>
                  </a:lnTo>
                  <a:lnTo>
                    <a:pt x="4" y="24"/>
                  </a:lnTo>
                  <a:lnTo>
                    <a:pt x="0" y="20"/>
                  </a:lnTo>
                  <a:lnTo>
                    <a:pt x="0" y="20"/>
                  </a:lnTo>
                  <a:close/>
                </a:path>
              </a:pathLst>
            </a:custGeom>
            <a:solidFill>
              <a:srgbClr val="0070C0"/>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nvGrpSpPr>
            <p:cNvPr id="756" name="CAPE VERDE"/>
            <p:cNvGrpSpPr/>
            <p:nvPr/>
          </p:nvGrpSpPr>
          <p:grpSpPr>
            <a:xfrm>
              <a:off x="4588294" y="2314123"/>
              <a:ext cx="146702" cy="139849"/>
              <a:chOff x="3778077" y="2700698"/>
              <a:chExt cx="174625" cy="184150"/>
            </a:xfrm>
            <a:solidFill>
              <a:schemeClr val="bg1">
                <a:lumMod val="85000"/>
              </a:schemeClr>
            </a:solidFill>
          </p:grpSpPr>
          <p:sp>
            <p:nvSpPr>
              <p:cNvPr id="764" name="Freeform 432"/>
              <p:cNvSpPr>
                <a:spLocks/>
              </p:cNvSpPr>
              <p:nvPr/>
            </p:nvSpPr>
            <p:spPr bwMode="auto">
              <a:xfrm>
                <a:off x="3778077" y="2700698"/>
                <a:ext cx="19050" cy="22225"/>
              </a:xfrm>
              <a:custGeom>
                <a:avLst/>
                <a:gdLst>
                  <a:gd name="T0" fmla="*/ 0 w 12"/>
                  <a:gd name="T1" fmla="*/ 14 h 14"/>
                  <a:gd name="T2" fmla="*/ 0 w 12"/>
                  <a:gd name="T3" fmla="*/ 14 h 14"/>
                  <a:gd name="T4" fmla="*/ 6 w 12"/>
                  <a:gd name="T5" fmla="*/ 12 h 14"/>
                  <a:gd name="T6" fmla="*/ 8 w 12"/>
                  <a:gd name="T7" fmla="*/ 12 h 14"/>
                  <a:gd name="T8" fmla="*/ 10 w 12"/>
                  <a:gd name="T9" fmla="*/ 6 h 14"/>
                  <a:gd name="T10" fmla="*/ 12 w 12"/>
                  <a:gd name="T11" fmla="*/ 4 h 14"/>
                  <a:gd name="T12" fmla="*/ 12 w 12"/>
                  <a:gd name="T13" fmla="*/ 4 h 14"/>
                  <a:gd name="T14" fmla="*/ 10 w 12"/>
                  <a:gd name="T15" fmla="*/ 0 h 14"/>
                  <a:gd name="T16" fmla="*/ 8 w 12"/>
                  <a:gd name="T17" fmla="*/ 0 h 14"/>
                  <a:gd name="T18" fmla="*/ 6 w 12"/>
                  <a:gd name="T19" fmla="*/ 0 h 14"/>
                  <a:gd name="T20" fmla="*/ 4 w 12"/>
                  <a:gd name="T21" fmla="*/ 2 h 14"/>
                  <a:gd name="T22" fmla="*/ 0 w 12"/>
                  <a:gd name="T23" fmla="*/ 4 h 14"/>
                  <a:gd name="T24" fmla="*/ 0 w 12"/>
                  <a:gd name="T25" fmla="*/ 8 h 14"/>
                  <a:gd name="T26" fmla="*/ 0 w 12"/>
                  <a:gd name="T27" fmla="*/ 12 h 14"/>
                  <a:gd name="T28" fmla="*/ 0 w 12"/>
                  <a:gd name="T29" fmla="*/ 14 h 14"/>
                  <a:gd name="T30" fmla="*/ 0 w 12"/>
                  <a:gd name="T3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4">
                    <a:moveTo>
                      <a:pt x="0" y="14"/>
                    </a:moveTo>
                    <a:lnTo>
                      <a:pt x="0" y="14"/>
                    </a:lnTo>
                    <a:lnTo>
                      <a:pt x="6" y="12"/>
                    </a:lnTo>
                    <a:lnTo>
                      <a:pt x="8" y="12"/>
                    </a:lnTo>
                    <a:lnTo>
                      <a:pt x="10" y="6"/>
                    </a:lnTo>
                    <a:lnTo>
                      <a:pt x="12" y="4"/>
                    </a:lnTo>
                    <a:lnTo>
                      <a:pt x="12" y="4"/>
                    </a:lnTo>
                    <a:lnTo>
                      <a:pt x="10" y="0"/>
                    </a:lnTo>
                    <a:lnTo>
                      <a:pt x="8" y="0"/>
                    </a:lnTo>
                    <a:lnTo>
                      <a:pt x="6" y="0"/>
                    </a:lnTo>
                    <a:lnTo>
                      <a:pt x="4" y="2"/>
                    </a:lnTo>
                    <a:lnTo>
                      <a:pt x="0" y="4"/>
                    </a:lnTo>
                    <a:lnTo>
                      <a:pt x="0" y="8"/>
                    </a:lnTo>
                    <a:lnTo>
                      <a:pt x="0" y="12"/>
                    </a:lnTo>
                    <a:lnTo>
                      <a:pt x="0" y="14"/>
                    </a:lnTo>
                    <a:lnTo>
                      <a:pt x="0" y="1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65" name="Freeform 433"/>
              <p:cNvSpPr>
                <a:spLocks/>
              </p:cNvSpPr>
              <p:nvPr/>
            </p:nvSpPr>
            <p:spPr bwMode="auto">
              <a:xfrm>
                <a:off x="3825702" y="2868973"/>
                <a:ext cx="12700" cy="15875"/>
              </a:xfrm>
              <a:custGeom>
                <a:avLst/>
                <a:gdLst>
                  <a:gd name="T0" fmla="*/ 4 w 8"/>
                  <a:gd name="T1" fmla="*/ 10 h 10"/>
                  <a:gd name="T2" fmla="*/ 4 w 8"/>
                  <a:gd name="T3" fmla="*/ 10 h 10"/>
                  <a:gd name="T4" fmla="*/ 6 w 8"/>
                  <a:gd name="T5" fmla="*/ 8 h 10"/>
                  <a:gd name="T6" fmla="*/ 8 w 8"/>
                  <a:gd name="T7" fmla="*/ 6 h 10"/>
                  <a:gd name="T8" fmla="*/ 8 w 8"/>
                  <a:gd name="T9" fmla="*/ 2 h 10"/>
                  <a:gd name="T10" fmla="*/ 6 w 8"/>
                  <a:gd name="T11" fmla="*/ 0 h 10"/>
                  <a:gd name="T12" fmla="*/ 6 w 8"/>
                  <a:gd name="T13" fmla="*/ 0 h 10"/>
                  <a:gd name="T14" fmla="*/ 4 w 8"/>
                  <a:gd name="T15" fmla="*/ 0 h 10"/>
                  <a:gd name="T16" fmla="*/ 2 w 8"/>
                  <a:gd name="T17" fmla="*/ 0 h 10"/>
                  <a:gd name="T18" fmla="*/ 0 w 8"/>
                  <a:gd name="T19" fmla="*/ 2 h 10"/>
                  <a:gd name="T20" fmla="*/ 2 w 8"/>
                  <a:gd name="T21" fmla="*/ 6 h 10"/>
                  <a:gd name="T22" fmla="*/ 4 w 8"/>
                  <a:gd name="T23" fmla="*/ 10 h 10"/>
                  <a:gd name="T24" fmla="*/ 4 w 8"/>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0">
                    <a:moveTo>
                      <a:pt x="4" y="10"/>
                    </a:moveTo>
                    <a:lnTo>
                      <a:pt x="4" y="10"/>
                    </a:lnTo>
                    <a:lnTo>
                      <a:pt x="6" y="8"/>
                    </a:lnTo>
                    <a:lnTo>
                      <a:pt x="8" y="6"/>
                    </a:lnTo>
                    <a:lnTo>
                      <a:pt x="8" y="2"/>
                    </a:lnTo>
                    <a:lnTo>
                      <a:pt x="6" y="0"/>
                    </a:lnTo>
                    <a:lnTo>
                      <a:pt x="6" y="0"/>
                    </a:lnTo>
                    <a:lnTo>
                      <a:pt x="4" y="0"/>
                    </a:lnTo>
                    <a:lnTo>
                      <a:pt x="2" y="0"/>
                    </a:lnTo>
                    <a:lnTo>
                      <a:pt x="0" y="2"/>
                    </a:lnTo>
                    <a:lnTo>
                      <a:pt x="2" y="6"/>
                    </a:lnTo>
                    <a:lnTo>
                      <a:pt x="4" y="10"/>
                    </a:lnTo>
                    <a:lnTo>
                      <a:pt x="4" y="10"/>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66" name="Freeform 434"/>
              <p:cNvSpPr>
                <a:spLocks/>
              </p:cNvSpPr>
              <p:nvPr/>
            </p:nvSpPr>
            <p:spPr bwMode="auto">
              <a:xfrm>
                <a:off x="3835227" y="2741973"/>
                <a:ext cx="28575" cy="12700"/>
              </a:xfrm>
              <a:custGeom>
                <a:avLst/>
                <a:gdLst>
                  <a:gd name="T0" fmla="*/ 4 w 18"/>
                  <a:gd name="T1" fmla="*/ 8 h 8"/>
                  <a:gd name="T2" fmla="*/ 4 w 18"/>
                  <a:gd name="T3" fmla="*/ 8 h 8"/>
                  <a:gd name="T4" fmla="*/ 4 w 18"/>
                  <a:gd name="T5" fmla="*/ 6 h 8"/>
                  <a:gd name="T6" fmla="*/ 6 w 18"/>
                  <a:gd name="T7" fmla="*/ 6 h 8"/>
                  <a:gd name="T8" fmla="*/ 10 w 18"/>
                  <a:gd name="T9" fmla="*/ 6 h 8"/>
                  <a:gd name="T10" fmla="*/ 14 w 18"/>
                  <a:gd name="T11" fmla="*/ 6 h 8"/>
                  <a:gd name="T12" fmla="*/ 16 w 18"/>
                  <a:gd name="T13" fmla="*/ 6 h 8"/>
                  <a:gd name="T14" fmla="*/ 18 w 18"/>
                  <a:gd name="T15" fmla="*/ 4 h 8"/>
                  <a:gd name="T16" fmla="*/ 18 w 18"/>
                  <a:gd name="T17" fmla="*/ 4 h 8"/>
                  <a:gd name="T18" fmla="*/ 10 w 18"/>
                  <a:gd name="T19" fmla="*/ 0 h 8"/>
                  <a:gd name="T20" fmla="*/ 4 w 18"/>
                  <a:gd name="T21" fmla="*/ 0 h 8"/>
                  <a:gd name="T22" fmla="*/ 0 w 18"/>
                  <a:gd name="T23" fmla="*/ 0 h 8"/>
                  <a:gd name="T24" fmla="*/ 0 w 18"/>
                  <a:gd name="T25" fmla="*/ 0 h 8"/>
                  <a:gd name="T26" fmla="*/ 4 w 18"/>
                  <a:gd name="T27" fmla="*/ 8 h 8"/>
                  <a:gd name="T28" fmla="*/ 4 w 18"/>
                  <a:gd name="T2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8">
                    <a:moveTo>
                      <a:pt x="4" y="8"/>
                    </a:moveTo>
                    <a:lnTo>
                      <a:pt x="4" y="8"/>
                    </a:lnTo>
                    <a:lnTo>
                      <a:pt x="4" y="6"/>
                    </a:lnTo>
                    <a:lnTo>
                      <a:pt x="6" y="6"/>
                    </a:lnTo>
                    <a:lnTo>
                      <a:pt x="10" y="6"/>
                    </a:lnTo>
                    <a:lnTo>
                      <a:pt x="14" y="6"/>
                    </a:lnTo>
                    <a:lnTo>
                      <a:pt x="16" y="6"/>
                    </a:lnTo>
                    <a:lnTo>
                      <a:pt x="18" y="4"/>
                    </a:lnTo>
                    <a:lnTo>
                      <a:pt x="18" y="4"/>
                    </a:lnTo>
                    <a:lnTo>
                      <a:pt x="10" y="0"/>
                    </a:lnTo>
                    <a:lnTo>
                      <a:pt x="4" y="0"/>
                    </a:lnTo>
                    <a:lnTo>
                      <a:pt x="0" y="0"/>
                    </a:lnTo>
                    <a:lnTo>
                      <a:pt x="0" y="0"/>
                    </a:lnTo>
                    <a:lnTo>
                      <a:pt x="4" y="8"/>
                    </a:lnTo>
                    <a:lnTo>
                      <a:pt x="4" y="8"/>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67" name="Freeform 435"/>
              <p:cNvSpPr>
                <a:spLocks/>
              </p:cNvSpPr>
              <p:nvPr/>
            </p:nvSpPr>
            <p:spPr bwMode="auto">
              <a:xfrm>
                <a:off x="3876502" y="2846748"/>
                <a:ext cx="19050" cy="31750"/>
              </a:xfrm>
              <a:custGeom>
                <a:avLst/>
                <a:gdLst>
                  <a:gd name="T0" fmla="*/ 10 w 12"/>
                  <a:gd name="T1" fmla="*/ 20 h 20"/>
                  <a:gd name="T2" fmla="*/ 10 w 12"/>
                  <a:gd name="T3" fmla="*/ 20 h 20"/>
                  <a:gd name="T4" fmla="*/ 12 w 12"/>
                  <a:gd name="T5" fmla="*/ 16 h 20"/>
                  <a:gd name="T6" fmla="*/ 12 w 12"/>
                  <a:gd name="T7" fmla="*/ 14 h 20"/>
                  <a:gd name="T8" fmla="*/ 10 w 12"/>
                  <a:gd name="T9" fmla="*/ 10 h 20"/>
                  <a:gd name="T10" fmla="*/ 2 w 12"/>
                  <a:gd name="T11" fmla="*/ 0 h 20"/>
                  <a:gd name="T12" fmla="*/ 2 w 12"/>
                  <a:gd name="T13" fmla="*/ 0 h 20"/>
                  <a:gd name="T14" fmla="*/ 0 w 12"/>
                  <a:gd name="T15" fmla="*/ 6 h 20"/>
                  <a:gd name="T16" fmla="*/ 0 w 12"/>
                  <a:gd name="T17" fmla="*/ 12 h 20"/>
                  <a:gd name="T18" fmla="*/ 0 w 12"/>
                  <a:gd name="T19" fmla="*/ 14 h 20"/>
                  <a:gd name="T20" fmla="*/ 2 w 12"/>
                  <a:gd name="T21" fmla="*/ 18 h 20"/>
                  <a:gd name="T22" fmla="*/ 6 w 12"/>
                  <a:gd name="T23" fmla="*/ 18 h 20"/>
                  <a:gd name="T24" fmla="*/ 10 w 12"/>
                  <a:gd name="T25" fmla="*/ 20 h 20"/>
                  <a:gd name="T26" fmla="*/ 10 w 12"/>
                  <a:gd name="T2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0">
                    <a:moveTo>
                      <a:pt x="10" y="20"/>
                    </a:moveTo>
                    <a:lnTo>
                      <a:pt x="10" y="20"/>
                    </a:lnTo>
                    <a:lnTo>
                      <a:pt x="12" y="16"/>
                    </a:lnTo>
                    <a:lnTo>
                      <a:pt x="12" y="14"/>
                    </a:lnTo>
                    <a:lnTo>
                      <a:pt x="10" y="10"/>
                    </a:lnTo>
                    <a:lnTo>
                      <a:pt x="2" y="0"/>
                    </a:lnTo>
                    <a:lnTo>
                      <a:pt x="2" y="0"/>
                    </a:lnTo>
                    <a:lnTo>
                      <a:pt x="0" y="6"/>
                    </a:lnTo>
                    <a:lnTo>
                      <a:pt x="0" y="12"/>
                    </a:lnTo>
                    <a:lnTo>
                      <a:pt x="0" y="14"/>
                    </a:lnTo>
                    <a:lnTo>
                      <a:pt x="2" y="18"/>
                    </a:lnTo>
                    <a:lnTo>
                      <a:pt x="6" y="18"/>
                    </a:lnTo>
                    <a:lnTo>
                      <a:pt x="10" y="20"/>
                    </a:lnTo>
                    <a:lnTo>
                      <a:pt x="10" y="20"/>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68" name="Freeform 436"/>
              <p:cNvSpPr>
                <a:spLocks/>
              </p:cNvSpPr>
              <p:nvPr/>
            </p:nvSpPr>
            <p:spPr bwMode="auto">
              <a:xfrm>
                <a:off x="3911427" y="2846748"/>
                <a:ext cx="12700" cy="15875"/>
              </a:xfrm>
              <a:custGeom>
                <a:avLst/>
                <a:gdLst>
                  <a:gd name="T0" fmla="*/ 4 w 8"/>
                  <a:gd name="T1" fmla="*/ 10 h 10"/>
                  <a:gd name="T2" fmla="*/ 4 w 8"/>
                  <a:gd name="T3" fmla="*/ 10 h 10"/>
                  <a:gd name="T4" fmla="*/ 6 w 8"/>
                  <a:gd name="T5" fmla="*/ 6 h 10"/>
                  <a:gd name="T6" fmla="*/ 8 w 8"/>
                  <a:gd name="T7" fmla="*/ 2 h 10"/>
                  <a:gd name="T8" fmla="*/ 6 w 8"/>
                  <a:gd name="T9" fmla="*/ 0 h 10"/>
                  <a:gd name="T10" fmla="*/ 4 w 8"/>
                  <a:gd name="T11" fmla="*/ 0 h 10"/>
                  <a:gd name="T12" fmla="*/ 0 w 8"/>
                  <a:gd name="T13" fmla="*/ 2 h 10"/>
                  <a:gd name="T14" fmla="*/ 0 w 8"/>
                  <a:gd name="T15" fmla="*/ 4 h 10"/>
                  <a:gd name="T16" fmla="*/ 0 w 8"/>
                  <a:gd name="T17" fmla="*/ 6 h 10"/>
                  <a:gd name="T18" fmla="*/ 4 w 8"/>
                  <a:gd name="T19" fmla="*/ 10 h 10"/>
                  <a:gd name="T20" fmla="*/ 4 w 8"/>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0">
                    <a:moveTo>
                      <a:pt x="4" y="10"/>
                    </a:moveTo>
                    <a:lnTo>
                      <a:pt x="4" y="10"/>
                    </a:lnTo>
                    <a:lnTo>
                      <a:pt x="6" y="6"/>
                    </a:lnTo>
                    <a:lnTo>
                      <a:pt x="8" y="2"/>
                    </a:lnTo>
                    <a:lnTo>
                      <a:pt x="6" y="0"/>
                    </a:lnTo>
                    <a:lnTo>
                      <a:pt x="4" y="0"/>
                    </a:lnTo>
                    <a:lnTo>
                      <a:pt x="0" y="2"/>
                    </a:lnTo>
                    <a:lnTo>
                      <a:pt x="0" y="4"/>
                    </a:lnTo>
                    <a:lnTo>
                      <a:pt x="0" y="6"/>
                    </a:lnTo>
                    <a:lnTo>
                      <a:pt x="4" y="10"/>
                    </a:lnTo>
                    <a:lnTo>
                      <a:pt x="4" y="10"/>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69" name="Freeform 437"/>
              <p:cNvSpPr>
                <a:spLocks/>
              </p:cNvSpPr>
              <p:nvPr/>
            </p:nvSpPr>
            <p:spPr bwMode="auto">
              <a:xfrm>
                <a:off x="3936827" y="2773723"/>
                <a:ext cx="15875" cy="22225"/>
              </a:xfrm>
              <a:custGeom>
                <a:avLst/>
                <a:gdLst>
                  <a:gd name="T0" fmla="*/ 6 w 10"/>
                  <a:gd name="T1" fmla="*/ 14 h 14"/>
                  <a:gd name="T2" fmla="*/ 6 w 10"/>
                  <a:gd name="T3" fmla="*/ 14 h 14"/>
                  <a:gd name="T4" fmla="*/ 8 w 10"/>
                  <a:gd name="T5" fmla="*/ 12 h 14"/>
                  <a:gd name="T6" fmla="*/ 10 w 10"/>
                  <a:gd name="T7" fmla="*/ 10 h 14"/>
                  <a:gd name="T8" fmla="*/ 10 w 10"/>
                  <a:gd name="T9" fmla="*/ 6 h 14"/>
                  <a:gd name="T10" fmla="*/ 10 w 10"/>
                  <a:gd name="T11" fmla="*/ 6 h 14"/>
                  <a:gd name="T12" fmla="*/ 6 w 10"/>
                  <a:gd name="T13" fmla="*/ 2 h 14"/>
                  <a:gd name="T14" fmla="*/ 0 w 10"/>
                  <a:gd name="T15" fmla="*/ 0 h 14"/>
                  <a:gd name="T16" fmla="*/ 0 w 10"/>
                  <a:gd name="T17" fmla="*/ 0 h 14"/>
                  <a:gd name="T18" fmla="*/ 0 w 10"/>
                  <a:gd name="T19" fmla="*/ 8 h 14"/>
                  <a:gd name="T20" fmla="*/ 0 w 10"/>
                  <a:gd name="T21" fmla="*/ 12 h 14"/>
                  <a:gd name="T22" fmla="*/ 6 w 10"/>
                  <a:gd name="T23" fmla="*/ 14 h 14"/>
                  <a:gd name="T24" fmla="*/ 6 w 10"/>
                  <a:gd name="T25"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4">
                    <a:moveTo>
                      <a:pt x="6" y="14"/>
                    </a:moveTo>
                    <a:lnTo>
                      <a:pt x="6" y="14"/>
                    </a:lnTo>
                    <a:lnTo>
                      <a:pt x="8" y="12"/>
                    </a:lnTo>
                    <a:lnTo>
                      <a:pt x="10" y="10"/>
                    </a:lnTo>
                    <a:lnTo>
                      <a:pt x="10" y="6"/>
                    </a:lnTo>
                    <a:lnTo>
                      <a:pt x="10" y="6"/>
                    </a:lnTo>
                    <a:lnTo>
                      <a:pt x="6" y="2"/>
                    </a:lnTo>
                    <a:lnTo>
                      <a:pt x="0" y="0"/>
                    </a:lnTo>
                    <a:lnTo>
                      <a:pt x="0" y="0"/>
                    </a:lnTo>
                    <a:lnTo>
                      <a:pt x="0" y="8"/>
                    </a:lnTo>
                    <a:lnTo>
                      <a:pt x="0" y="12"/>
                    </a:lnTo>
                    <a:lnTo>
                      <a:pt x="6" y="14"/>
                    </a:lnTo>
                    <a:lnTo>
                      <a:pt x="6" y="14"/>
                    </a:lnTo>
                    <a:close/>
                  </a:path>
                </a:pathLst>
              </a:custGeom>
              <a:grp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grpSp>
        <p:sp>
          <p:nvSpPr>
            <p:cNvPr id="757" name="EGYPT"/>
            <p:cNvSpPr>
              <a:spLocks/>
            </p:cNvSpPr>
            <p:nvPr/>
          </p:nvSpPr>
          <p:spPr bwMode="auto">
            <a:xfrm>
              <a:off x="7191590" y="1528072"/>
              <a:ext cx="586807" cy="552164"/>
            </a:xfrm>
            <a:custGeom>
              <a:avLst/>
              <a:gdLst>
                <a:gd name="T0" fmla="*/ 4 w 440"/>
                <a:gd name="T1" fmla="*/ 56 h 458"/>
                <a:gd name="T2" fmla="*/ 6 w 440"/>
                <a:gd name="T3" fmla="*/ 16 h 458"/>
                <a:gd name="T4" fmla="*/ 18 w 440"/>
                <a:gd name="T5" fmla="*/ 6 h 458"/>
                <a:gd name="T6" fmla="*/ 44 w 440"/>
                <a:gd name="T7" fmla="*/ 2 h 458"/>
                <a:gd name="T8" fmla="*/ 100 w 440"/>
                <a:gd name="T9" fmla="*/ 14 h 458"/>
                <a:gd name="T10" fmla="*/ 110 w 440"/>
                <a:gd name="T11" fmla="*/ 22 h 458"/>
                <a:gd name="T12" fmla="*/ 126 w 440"/>
                <a:gd name="T13" fmla="*/ 24 h 458"/>
                <a:gd name="T14" fmla="*/ 140 w 440"/>
                <a:gd name="T15" fmla="*/ 26 h 458"/>
                <a:gd name="T16" fmla="*/ 170 w 440"/>
                <a:gd name="T17" fmla="*/ 38 h 458"/>
                <a:gd name="T18" fmla="*/ 204 w 440"/>
                <a:gd name="T19" fmla="*/ 26 h 458"/>
                <a:gd name="T20" fmla="*/ 224 w 440"/>
                <a:gd name="T21" fmla="*/ 22 h 458"/>
                <a:gd name="T22" fmla="*/ 224 w 440"/>
                <a:gd name="T23" fmla="*/ 14 h 458"/>
                <a:gd name="T24" fmla="*/ 236 w 440"/>
                <a:gd name="T25" fmla="*/ 10 h 458"/>
                <a:gd name="T26" fmla="*/ 234 w 440"/>
                <a:gd name="T27" fmla="*/ 12 h 458"/>
                <a:gd name="T28" fmla="*/ 250 w 440"/>
                <a:gd name="T29" fmla="*/ 2 h 458"/>
                <a:gd name="T30" fmla="*/ 270 w 440"/>
                <a:gd name="T31" fmla="*/ 10 h 458"/>
                <a:gd name="T32" fmla="*/ 288 w 440"/>
                <a:gd name="T33" fmla="*/ 6 h 458"/>
                <a:gd name="T34" fmla="*/ 298 w 440"/>
                <a:gd name="T35" fmla="*/ 16 h 458"/>
                <a:gd name="T36" fmla="*/ 286 w 440"/>
                <a:gd name="T37" fmla="*/ 14 h 458"/>
                <a:gd name="T38" fmla="*/ 290 w 440"/>
                <a:gd name="T39" fmla="*/ 24 h 458"/>
                <a:gd name="T40" fmla="*/ 304 w 440"/>
                <a:gd name="T41" fmla="*/ 22 h 458"/>
                <a:gd name="T42" fmla="*/ 310 w 440"/>
                <a:gd name="T43" fmla="*/ 24 h 458"/>
                <a:gd name="T44" fmla="*/ 330 w 440"/>
                <a:gd name="T45" fmla="*/ 24 h 458"/>
                <a:gd name="T46" fmla="*/ 344 w 440"/>
                <a:gd name="T47" fmla="*/ 26 h 458"/>
                <a:gd name="T48" fmla="*/ 368 w 440"/>
                <a:gd name="T49" fmla="*/ 22 h 458"/>
                <a:gd name="T50" fmla="*/ 396 w 440"/>
                <a:gd name="T51" fmla="*/ 66 h 458"/>
                <a:gd name="T52" fmla="*/ 406 w 440"/>
                <a:gd name="T53" fmla="*/ 104 h 458"/>
                <a:gd name="T54" fmla="*/ 394 w 440"/>
                <a:gd name="T55" fmla="*/ 146 h 458"/>
                <a:gd name="T56" fmla="*/ 390 w 440"/>
                <a:gd name="T57" fmla="*/ 164 h 458"/>
                <a:gd name="T58" fmla="*/ 380 w 440"/>
                <a:gd name="T59" fmla="*/ 184 h 458"/>
                <a:gd name="T60" fmla="*/ 364 w 440"/>
                <a:gd name="T61" fmla="*/ 168 h 458"/>
                <a:gd name="T62" fmla="*/ 340 w 440"/>
                <a:gd name="T63" fmla="*/ 146 h 458"/>
                <a:gd name="T64" fmla="*/ 336 w 440"/>
                <a:gd name="T65" fmla="*/ 124 h 458"/>
                <a:gd name="T66" fmla="*/ 314 w 440"/>
                <a:gd name="T67" fmla="*/ 78 h 458"/>
                <a:gd name="T68" fmla="*/ 306 w 440"/>
                <a:gd name="T69" fmla="*/ 102 h 458"/>
                <a:gd name="T70" fmla="*/ 316 w 440"/>
                <a:gd name="T71" fmla="*/ 124 h 458"/>
                <a:gd name="T72" fmla="*/ 340 w 440"/>
                <a:gd name="T73" fmla="*/ 160 h 458"/>
                <a:gd name="T74" fmla="*/ 354 w 440"/>
                <a:gd name="T75" fmla="*/ 178 h 458"/>
                <a:gd name="T76" fmla="*/ 354 w 440"/>
                <a:gd name="T77" fmla="*/ 184 h 458"/>
                <a:gd name="T78" fmla="*/ 354 w 440"/>
                <a:gd name="T79" fmla="*/ 196 h 458"/>
                <a:gd name="T80" fmla="*/ 370 w 440"/>
                <a:gd name="T81" fmla="*/ 224 h 458"/>
                <a:gd name="T82" fmla="*/ 368 w 440"/>
                <a:gd name="T83" fmla="*/ 230 h 458"/>
                <a:gd name="T84" fmla="*/ 384 w 440"/>
                <a:gd name="T85" fmla="*/ 264 h 458"/>
                <a:gd name="T86" fmla="*/ 420 w 440"/>
                <a:gd name="T87" fmla="*/ 332 h 458"/>
                <a:gd name="T88" fmla="*/ 440 w 440"/>
                <a:gd name="T89" fmla="*/ 360 h 458"/>
                <a:gd name="T90" fmla="*/ 430 w 440"/>
                <a:gd name="T91" fmla="*/ 366 h 458"/>
                <a:gd name="T92" fmla="*/ 434 w 440"/>
                <a:gd name="T93" fmla="*/ 398 h 458"/>
                <a:gd name="T94" fmla="*/ 418 w 440"/>
                <a:gd name="T95" fmla="*/ 410 h 458"/>
                <a:gd name="T96" fmla="*/ 408 w 440"/>
                <a:gd name="T97" fmla="*/ 412 h 458"/>
                <a:gd name="T98" fmla="*/ 394 w 440"/>
                <a:gd name="T99" fmla="*/ 438 h 458"/>
                <a:gd name="T100" fmla="*/ 378 w 440"/>
                <a:gd name="T101" fmla="*/ 440 h 458"/>
                <a:gd name="T102" fmla="*/ 364 w 440"/>
                <a:gd name="T103" fmla="*/ 458 h 458"/>
                <a:gd name="T104" fmla="*/ 340 w 440"/>
                <a:gd name="T105" fmla="*/ 450 h 458"/>
                <a:gd name="T106" fmla="*/ 304 w 440"/>
                <a:gd name="T107" fmla="*/ 444 h 458"/>
                <a:gd name="T108" fmla="*/ 270 w 440"/>
                <a:gd name="T109" fmla="*/ 442 h 458"/>
                <a:gd name="T110" fmla="*/ 268 w 440"/>
                <a:gd name="T111" fmla="*/ 440 h 458"/>
                <a:gd name="T112" fmla="*/ 246 w 440"/>
                <a:gd name="T113" fmla="*/ 450 h 458"/>
                <a:gd name="T114" fmla="*/ 138 w 440"/>
                <a:gd name="T115" fmla="*/ 444 h 458"/>
                <a:gd name="T116" fmla="*/ 14 w 440"/>
                <a:gd name="T117" fmla="*/ 444 h 458"/>
                <a:gd name="T118" fmla="*/ 8 w 440"/>
                <a:gd name="T119" fmla="*/ 414 h 458"/>
                <a:gd name="T120" fmla="*/ 14 w 440"/>
                <a:gd name="T121" fmla="*/ 158 h 458"/>
                <a:gd name="T122" fmla="*/ 8 w 440"/>
                <a:gd name="T123" fmla="*/ 96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0" h="458">
                  <a:moveTo>
                    <a:pt x="4" y="78"/>
                  </a:moveTo>
                  <a:lnTo>
                    <a:pt x="4" y="78"/>
                  </a:lnTo>
                  <a:lnTo>
                    <a:pt x="0" y="68"/>
                  </a:lnTo>
                  <a:lnTo>
                    <a:pt x="4" y="56"/>
                  </a:lnTo>
                  <a:lnTo>
                    <a:pt x="8" y="48"/>
                  </a:lnTo>
                  <a:lnTo>
                    <a:pt x="8" y="38"/>
                  </a:lnTo>
                  <a:lnTo>
                    <a:pt x="8" y="38"/>
                  </a:lnTo>
                  <a:lnTo>
                    <a:pt x="6" y="16"/>
                  </a:lnTo>
                  <a:lnTo>
                    <a:pt x="8" y="10"/>
                  </a:lnTo>
                  <a:lnTo>
                    <a:pt x="18" y="0"/>
                  </a:lnTo>
                  <a:lnTo>
                    <a:pt x="18" y="0"/>
                  </a:lnTo>
                  <a:lnTo>
                    <a:pt x="18" y="6"/>
                  </a:lnTo>
                  <a:lnTo>
                    <a:pt x="26" y="6"/>
                  </a:lnTo>
                  <a:lnTo>
                    <a:pt x="34" y="6"/>
                  </a:lnTo>
                  <a:lnTo>
                    <a:pt x="34" y="6"/>
                  </a:lnTo>
                  <a:lnTo>
                    <a:pt x="44" y="2"/>
                  </a:lnTo>
                  <a:lnTo>
                    <a:pt x="54" y="2"/>
                  </a:lnTo>
                  <a:lnTo>
                    <a:pt x="68" y="6"/>
                  </a:lnTo>
                  <a:lnTo>
                    <a:pt x="68" y="6"/>
                  </a:lnTo>
                  <a:lnTo>
                    <a:pt x="100" y="14"/>
                  </a:lnTo>
                  <a:lnTo>
                    <a:pt x="100" y="14"/>
                  </a:lnTo>
                  <a:lnTo>
                    <a:pt x="108" y="16"/>
                  </a:lnTo>
                  <a:lnTo>
                    <a:pt x="110" y="22"/>
                  </a:lnTo>
                  <a:lnTo>
                    <a:pt x="110" y="22"/>
                  </a:lnTo>
                  <a:lnTo>
                    <a:pt x="116" y="22"/>
                  </a:lnTo>
                  <a:lnTo>
                    <a:pt x="124" y="22"/>
                  </a:lnTo>
                  <a:lnTo>
                    <a:pt x="124" y="22"/>
                  </a:lnTo>
                  <a:lnTo>
                    <a:pt x="126" y="24"/>
                  </a:lnTo>
                  <a:lnTo>
                    <a:pt x="130" y="26"/>
                  </a:lnTo>
                  <a:lnTo>
                    <a:pt x="130" y="26"/>
                  </a:lnTo>
                  <a:lnTo>
                    <a:pt x="140" y="26"/>
                  </a:lnTo>
                  <a:lnTo>
                    <a:pt x="140" y="26"/>
                  </a:lnTo>
                  <a:lnTo>
                    <a:pt x="150" y="28"/>
                  </a:lnTo>
                  <a:lnTo>
                    <a:pt x="156" y="34"/>
                  </a:lnTo>
                  <a:lnTo>
                    <a:pt x="170" y="38"/>
                  </a:lnTo>
                  <a:lnTo>
                    <a:pt x="170" y="38"/>
                  </a:lnTo>
                  <a:lnTo>
                    <a:pt x="180" y="38"/>
                  </a:lnTo>
                  <a:lnTo>
                    <a:pt x="188" y="36"/>
                  </a:lnTo>
                  <a:lnTo>
                    <a:pt x="204" y="26"/>
                  </a:lnTo>
                  <a:lnTo>
                    <a:pt x="204" y="26"/>
                  </a:lnTo>
                  <a:lnTo>
                    <a:pt x="216" y="14"/>
                  </a:lnTo>
                  <a:lnTo>
                    <a:pt x="216" y="14"/>
                  </a:lnTo>
                  <a:lnTo>
                    <a:pt x="218" y="16"/>
                  </a:lnTo>
                  <a:lnTo>
                    <a:pt x="224" y="22"/>
                  </a:lnTo>
                  <a:lnTo>
                    <a:pt x="224" y="22"/>
                  </a:lnTo>
                  <a:lnTo>
                    <a:pt x="218" y="16"/>
                  </a:lnTo>
                  <a:lnTo>
                    <a:pt x="218" y="16"/>
                  </a:lnTo>
                  <a:lnTo>
                    <a:pt x="224" y="14"/>
                  </a:lnTo>
                  <a:lnTo>
                    <a:pt x="228" y="10"/>
                  </a:lnTo>
                  <a:lnTo>
                    <a:pt x="228" y="10"/>
                  </a:lnTo>
                  <a:lnTo>
                    <a:pt x="234" y="10"/>
                  </a:lnTo>
                  <a:lnTo>
                    <a:pt x="236" y="10"/>
                  </a:lnTo>
                  <a:lnTo>
                    <a:pt x="248" y="6"/>
                  </a:lnTo>
                  <a:lnTo>
                    <a:pt x="248" y="6"/>
                  </a:lnTo>
                  <a:lnTo>
                    <a:pt x="234" y="12"/>
                  </a:lnTo>
                  <a:lnTo>
                    <a:pt x="234" y="12"/>
                  </a:lnTo>
                  <a:lnTo>
                    <a:pt x="248" y="10"/>
                  </a:lnTo>
                  <a:lnTo>
                    <a:pt x="256" y="6"/>
                  </a:lnTo>
                  <a:lnTo>
                    <a:pt x="256" y="2"/>
                  </a:lnTo>
                  <a:lnTo>
                    <a:pt x="250" y="2"/>
                  </a:lnTo>
                  <a:lnTo>
                    <a:pt x="250" y="2"/>
                  </a:lnTo>
                  <a:lnTo>
                    <a:pt x="258" y="2"/>
                  </a:lnTo>
                  <a:lnTo>
                    <a:pt x="264" y="6"/>
                  </a:lnTo>
                  <a:lnTo>
                    <a:pt x="270" y="10"/>
                  </a:lnTo>
                  <a:lnTo>
                    <a:pt x="276" y="10"/>
                  </a:lnTo>
                  <a:lnTo>
                    <a:pt x="276" y="10"/>
                  </a:lnTo>
                  <a:lnTo>
                    <a:pt x="284" y="10"/>
                  </a:lnTo>
                  <a:lnTo>
                    <a:pt x="288" y="6"/>
                  </a:lnTo>
                  <a:lnTo>
                    <a:pt x="288" y="6"/>
                  </a:lnTo>
                  <a:lnTo>
                    <a:pt x="296" y="12"/>
                  </a:lnTo>
                  <a:lnTo>
                    <a:pt x="298" y="16"/>
                  </a:lnTo>
                  <a:lnTo>
                    <a:pt x="298" y="16"/>
                  </a:lnTo>
                  <a:lnTo>
                    <a:pt x="290" y="12"/>
                  </a:lnTo>
                  <a:lnTo>
                    <a:pt x="286" y="10"/>
                  </a:lnTo>
                  <a:lnTo>
                    <a:pt x="286" y="10"/>
                  </a:lnTo>
                  <a:lnTo>
                    <a:pt x="286" y="14"/>
                  </a:lnTo>
                  <a:lnTo>
                    <a:pt x="286" y="16"/>
                  </a:lnTo>
                  <a:lnTo>
                    <a:pt x="288" y="22"/>
                  </a:lnTo>
                  <a:lnTo>
                    <a:pt x="288" y="22"/>
                  </a:lnTo>
                  <a:lnTo>
                    <a:pt x="290" y="24"/>
                  </a:lnTo>
                  <a:lnTo>
                    <a:pt x="296" y="28"/>
                  </a:lnTo>
                  <a:lnTo>
                    <a:pt x="296" y="28"/>
                  </a:lnTo>
                  <a:lnTo>
                    <a:pt x="300" y="24"/>
                  </a:lnTo>
                  <a:lnTo>
                    <a:pt x="304" y="22"/>
                  </a:lnTo>
                  <a:lnTo>
                    <a:pt x="300" y="16"/>
                  </a:lnTo>
                  <a:lnTo>
                    <a:pt x="300" y="16"/>
                  </a:lnTo>
                  <a:lnTo>
                    <a:pt x="306" y="22"/>
                  </a:lnTo>
                  <a:lnTo>
                    <a:pt x="310" y="24"/>
                  </a:lnTo>
                  <a:lnTo>
                    <a:pt x="316" y="26"/>
                  </a:lnTo>
                  <a:lnTo>
                    <a:pt x="326" y="26"/>
                  </a:lnTo>
                  <a:lnTo>
                    <a:pt x="326" y="26"/>
                  </a:lnTo>
                  <a:lnTo>
                    <a:pt x="330" y="24"/>
                  </a:lnTo>
                  <a:lnTo>
                    <a:pt x="338" y="24"/>
                  </a:lnTo>
                  <a:lnTo>
                    <a:pt x="338" y="28"/>
                  </a:lnTo>
                  <a:lnTo>
                    <a:pt x="338" y="28"/>
                  </a:lnTo>
                  <a:lnTo>
                    <a:pt x="344" y="26"/>
                  </a:lnTo>
                  <a:lnTo>
                    <a:pt x="350" y="26"/>
                  </a:lnTo>
                  <a:lnTo>
                    <a:pt x="358" y="24"/>
                  </a:lnTo>
                  <a:lnTo>
                    <a:pt x="358" y="24"/>
                  </a:lnTo>
                  <a:lnTo>
                    <a:pt x="368" y="22"/>
                  </a:lnTo>
                  <a:lnTo>
                    <a:pt x="378" y="16"/>
                  </a:lnTo>
                  <a:lnTo>
                    <a:pt x="378" y="16"/>
                  </a:lnTo>
                  <a:lnTo>
                    <a:pt x="396" y="66"/>
                  </a:lnTo>
                  <a:lnTo>
                    <a:pt x="396" y="66"/>
                  </a:lnTo>
                  <a:lnTo>
                    <a:pt x="406" y="84"/>
                  </a:lnTo>
                  <a:lnTo>
                    <a:pt x="406" y="94"/>
                  </a:lnTo>
                  <a:lnTo>
                    <a:pt x="406" y="104"/>
                  </a:lnTo>
                  <a:lnTo>
                    <a:pt x="406" y="104"/>
                  </a:lnTo>
                  <a:lnTo>
                    <a:pt x="398" y="112"/>
                  </a:lnTo>
                  <a:lnTo>
                    <a:pt x="396" y="124"/>
                  </a:lnTo>
                  <a:lnTo>
                    <a:pt x="396" y="134"/>
                  </a:lnTo>
                  <a:lnTo>
                    <a:pt x="394" y="146"/>
                  </a:lnTo>
                  <a:lnTo>
                    <a:pt x="394" y="146"/>
                  </a:lnTo>
                  <a:lnTo>
                    <a:pt x="390" y="156"/>
                  </a:lnTo>
                  <a:lnTo>
                    <a:pt x="390" y="164"/>
                  </a:lnTo>
                  <a:lnTo>
                    <a:pt x="390" y="164"/>
                  </a:lnTo>
                  <a:lnTo>
                    <a:pt x="386" y="170"/>
                  </a:lnTo>
                  <a:lnTo>
                    <a:pt x="384" y="174"/>
                  </a:lnTo>
                  <a:lnTo>
                    <a:pt x="380" y="178"/>
                  </a:lnTo>
                  <a:lnTo>
                    <a:pt x="380" y="184"/>
                  </a:lnTo>
                  <a:lnTo>
                    <a:pt x="380" y="184"/>
                  </a:lnTo>
                  <a:lnTo>
                    <a:pt x="368" y="176"/>
                  </a:lnTo>
                  <a:lnTo>
                    <a:pt x="368" y="176"/>
                  </a:lnTo>
                  <a:lnTo>
                    <a:pt x="364" y="168"/>
                  </a:lnTo>
                  <a:lnTo>
                    <a:pt x="356" y="160"/>
                  </a:lnTo>
                  <a:lnTo>
                    <a:pt x="356" y="160"/>
                  </a:lnTo>
                  <a:lnTo>
                    <a:pt x="344" y="148"/>
                  </a:lnTo>
                  <a:lnTo>
                    <a:pt x="340" y="146"/>
                  </a:lnTo>
                  <a:lnTo>
                    <a:pt x="340" y="136"/>
                  </a:lnTo>
                  <a:lnTo>
                    <a:pt x="340" y="136"/>
                  </a:lnTo>
                  <a:lnTo>
                    <a:pt x="340" y="132"/>
                  </a:lnTo>
                  <a:lnTo>
                    <a:pt x="336" y="124"/>
                  </a:lnTo>
                  <a:lnTo>
                    <a:pt x="328" y="112"/>
                  </a:lnTo>
                  <a:lnTo>
                    <a:pt x="328" y="112"/>
                  </a:lnTo>
                  <a:lnTo>
                    <a:pt x="318" y="96"/>
                  </a:lnTo>
                  <a:lnTo>
                    <a:pt x="314" y="78"/>
                  </a:lnTo>
                  <a:lnTo>
                    <a:pt x="314" y="78"/>
                  </a:lnTo>
                  <a:lnTo>
                    <a:pt x="306" y="88"/>
                  </a:lnTo>
                  <a:lnTo>
                    <a:pt x="306" y="94"/>
                  </a:lnTo>
                  <a:lnTo>
                    <a:pt x="306" y="102"/>
                  </a:lnTo>
                  <a:lnTo>
                    <a:pt x="306" y="102"/>
                  </a:lnTo>
                  <a:lnTo>
                    <a:pt x="314" y="108"/>
                  </a:lnTo>
                  <a:lnTo>
                    <a:pt x="314" y="118"/>
                  </a:lnTo>
                  <a:lnTo>
                    <a:pt x="316" y="124"/>
                  </a:lnTo>
                  <a:lnTo>
                    <a:pt x="318" y="134"/>
                  </a:lnTo>
                  <a:lnTo>
                    <a:pt x="318" y="134"/>
                  </a:lnTo>
                  <a:lnTo>
                    <a:pt x="328" y="148"/>
                  </a:lnTo>
                  <a:lnTo>
                    <a:pt x="340" y="160"/>
                  </a:lnTo>
                  <a:lnTo>
                    <a:pt x="340" y="160"/>
                  </a:lnTo>
                  <a:lnTo>
                    <a:pt x="350" y="174"/>
                  </a:lnTo>
                  <a:lnTo>
                    <a:pt x="350" y="174"/>
                  </a:lnTo>
                  <a:lnTo>
                    <a:pt x="354" y="178"/>
                  </a:lnTo>
                  <a:lnTo>
                    <a:pt x="354" y="178"/>
                  </a:lnTo>
                  <a:lnTo>
                    <a:pt x="350" y="178"/>
                  </a:lnTo>
                  <a:lnTo>
                    <a:pt x="350" y="178"/>
                  </a:lnTo>
                  <a:lnTo>
                    <a:pt x="354" y="184"/>
                  </a:lnTo>
                  <a:lnTo>
                    <a:pt x="354" y="188"/>
                  </a:lnTo>
                  <a:lnTo>
                    <a:pt x="354" y="190"/>
                  </a:lnTo>
                  <a:lnTo>
                    <a:pt x="354" y="196"/>
                  </a:lnTo>
                  <a:lnTo>
                    <a:pt x="354" y="196"/>
                  </a:lnTo>
                  <a:lnTo>
                    <a:pt x="358" y="204"/>
                  </a:lnTo>
                  <a:lnTo>
                    <a:pt x="366" y="214"/>
                  </a:lnTo>
                  <a:lnTo>
                    <a:pt x="366" y="214"/>
                  </a:lnTo>
                  <a:lnTo>
                    <a:pt x="370" y="224"/>
                  </a:lnTo>
                  <a:lnTo>
                    <a:pt x="370" y="224"/>
                  </a:lnTo>
                  <a:lnTo>
                    <a:pt x="368" y="228"/>
                  </a:lnTo>
                  <a:lnTo>
                    <a:pt x="368" y="230"/>
                  </a:lnTo>
                  <a:lnTo>
                    <a:pt x="368" y="230"/>
                  </a:lnTo>
                  <a:lnTo>
                    <a:pt x="370" y="238"/>
                  </a:lnTo>
                  <a:lnTo>
                    <a:pt x="374" y="244"/>
                  </a:lnTo>
                  <a:lnTo>
                    <a:pt x="374" y="244"/>
                  </a:lnTo>
                  <a:lnTo>
                    <a:pt x="384" y="264"/>
                  </a:lnTo>
                  <a:lnTo>
                    <a:pt x="384" y="264"/>
                  </a:lnTo>
                  <a:lnTo>
                    <a:pt x="414" y="322"/>
                  </a:lnTo>
                  <a:lnTo>
                    <a:pt x="414" y="322"/>
                  </a:lnTo>
                  <a:lnTo>
                    <a:pt x="420" y="332"/>
                  </a:lnTo>
                  <a:lnTo>
                    <a:pt x="426" y="346"/>
                  </a:lnTo>
                  <a:lnTo>
                    <a:pt x="426" y="346"/>
                  </a:lnTo>
                  <a:lnTo>
                    <a:pt x="436" y="350"/>
                  </a:lnTo>
                  <a:lnTo>
                    <a:pt x="440" y="360"/>
                  </a:lnTo>
                  <a:lnTo>
                    <a:pt x="440" y="360"/>
                  </a:lnTo>
                  <a:lnTo>
                    <a:pt x="434" y="358"/>
                  </a:lnTo>
                  <a:lnTo>
                    <a:pt x="434" y="358"/>
                  </a:lnTo>
                  <a:lnTo>
                    <a:pt x="430" y="366"/>
                  </a:lnTo>
                  <a:lnTo>
                    <a:pt x="430" y="376"/>
                  </a:lnTo>
                  <a:lnTo>
                    <a:pt x="436" y="390"/>
                  </a:lnTo>
                  <a:lnTo>
                    <a:pt x="436" y="390"/>
                  </a:lnTo>
                  <a:lnTo>
                    <a:pt x="434" y="398"/>
                  </a:lnTo>
                  <a:lnTo>
                    <a:pt x="430" y="402"/>
                  </a:lnTo>
                  <a:lnTo>
                    <a:pt x="424" y="410"/>
                  </a:lnTo>
                  <a:lnTo>
                    <a:pt x="418" y="410"/>
                  </a:lnTo>
                  <a:lnTo>
                    <a:pt x="418" y="410"/>
                  </a:lnTo>
                  <a:lnTo>
                    <a:pt x="410" y="410"/>
                  </a:lnTo>
                  <a:lnTo>
                    <a:pt x="410" y="410"/>
                  </a:lnTo>
                  <a:lnTo>
                    <a:pt x="408" y="412"/>
                  </a:lnTo>
                  <a:lnTo>
                    <a:pt x="408" y="412"/>
                  </a:lnTo>
                  <a:lnTo>
                    <a:pt x="404" y="424"/>
                  </a:lnTo>
                  <a:lnTo>
                    <a:pt x="404" y="424"/>
                  </a:lnTo>
                  <a:lnTo>
                    <a:pt x="398" y="430"/>
                  </a:lnTo>
                  <a:lnTo>
                    <a:pt x="394" y="438"/>
                  </a:lnTo>
                  <a:lnTo>
                    <a:pt x="394" y="438"/>
                  </a:lnTo>
                  <a:lnTo>
                    <a:pt x="384" y="438"/>
                  </a:lnTo>
                  <a:lnTo>
                    <a:pt x="380" y="438"/>
                  </a:lnTo>
                  <a:lnTo>
                    <a:pt x="378" y="440"/>
                  </a:lnTo>
                  <a:lnTo>
                    <a:pt x="378" y="440"/>
                  </a:lnTo>
                  <a:lnTo>
                    <a:pt x="370" y="452"/>
                  </a:lnTo>
                  <a:lnTo>
                    <a:pt x="368" y="454"/>
                  </a:lnTo>
                  <a:lnTo>
                    <a:pt x="364" y="458"/>
                  </a:lnTo>
                  <a:lnTo>
                    <a:pt x="364" y="458"/>
                  </a:lnTo>
                  <a:lnTo>
                    <a:pt x="354" y="458"/>
                  </a:lnTo>
                  <a:lnTo>
                    <a:pt x="346" y="454"/>
                  </a:lnTo>
                  <a:lnTo>
                    <a:pt x="340" y="450"/>
                  </a:lnTo>
                  <a:lnTo>
                    <a:pt x="336" y="444"/>
                  </a:lnTo>
                  <a:lnTo>
                    <a:pt x="336" y="444"/>
                  </a:lnTo>
                  <a:lnTo>
                    <a:pt x="318" y="444"/>
                  </a:lnTo>
                  <a:lnTo>
                    <a:pt x="304" y="444"/>
                  </a:lnTo>
                  <a:lnTo>
                    <a:pt x="286" y="444"/>
                  </a:lnTo>
                  <a:lnTo>
                    <a:pt x="270" y="444"/>
                  </a:lnTo>
                  <a:lnTo>
                    <a:pt x="270" y="444"/>
                  </a:lnTo>
                  <a:lnTo>
                    <a:pt x="270" y="442"/>
                  </a:lnTo>
                  <a:lnTo>
                    <a:pt x="270" y="438"/>
                  </a:lnTo>
                  <a:lnTo>
                    <a:pt x="270" y="438"/>
                  </a:lnTo>
                  <a:lnTo>
                    <a:pt x="270" y="438"/>
                  </a:lnTo>
                  <a:lnTo>
                    <a:pt x="268" y="440"/>
                  </a:lnTo>
                  <a:lnTo>
                    <a:pt x="264" y="442"/>
                  </a:lnTo>
                  <a:lnTo>
                    <a:pt x="264" y="442"/>
                  </a:lnTo>
                  <a:lnTo>
                    <a:pt x="256" y="444"/>
                  </a:lnTo>
                  <a:lnTo>
                    <a:pt x="246" y="450"/>
                  </a:lnTo>
                  <a:lnTo>
                    <a:pt x="224" y="444"/>
                  </a:lnTo>
                  <a:lnTo>
                    <a:pt x="224" y="444"/>
                  </a:lnTo>
                  <a:lnTo>
                    <a:pt x="138" y="444"/>
                  </a:lnTo>
                  <a:lnTo>
                    <a:pt x="138" y="444"/>
                  </a:lnTo>
                  <a:lnTo>
                    <a:pt x="54" y="444"/>
                  </a:lnTo>
                  <a:lnTo>
                    <a:pt x="54" y="444"/>
                  </a:lnTo>
                  <a:lnTo>
                    <a:pt x="34" y="450"/>
                  </a:lnTo>
                  <a:lnTo>
                    <a:pt x="14" y="444"/>
                  </a:lnTo>
                  <a:lnTo>
                    <a:pt x="14" y="444"/>
                  </a:lnTo>
                  <a:lnTo>
                    <a:pt x="8" y="442"/>
                  </a:lnTo>
                  <a:lnTo>
                    <a:pt x="8" y="430"/>
                  </a:lnTo>
                  <a:lnTo>
                    <a:pt x="8" y="414"/>
                  </a:lnTo>
                  <a:lnTo>
                    <a:pt x="8" y="414"/>
                  </a:lnTo>
                  <a:lnTo>
                    <a:pt x="8" y="244"/>
                  </a:lnTo>
                  <a:lnTo>
                    <a:pt x="8" y="244"/>
                  </a:lnTo>
                  <a:lnTo>
                    <a:pt x="14" y="158"/>
                  </a:lnTo>
                  <a:lnTo>
                    <a:pt x="14" y="158"/>
                  </a:lnTo>
                  <a:lnTo>
                    <a:pt x="14" y="118"/>
                  </a:lnTo>
                  <a:lnTo>
                    <a:pt x="14" y="118"/>
                  </a:lnTo>
                  <a:lnTo>
                    <a:pt x="8" y="96"/>
                  </a:lnTo>
                  <a:lnTo>
                    <a:pt x="4" y="78"/>
                  </a:lnTo>
                  <a:lnTo>
                    <a:pt x="4" y="7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58" name="LIBYA"/>
            <p:cNvSpPr>
              <a:spLocks/>
            </p:cNvSpPr>
            <p:nvPr/>
          </p:nvSpPr>
          <p:spPr bwMode="auto">
            <a:xfrm>
              <a:off x="6372725" y="1443679"/>
              <a:ext cx="840203" cy="759528"/>
            </a:xfrm>
            <a:custGeom>
              <a:avLst/>
              <a:gdLst>
                <a:gd name="T0" fmla="*/ 4 w 630"/>
                <a:gd name="T1" fmla="*/ 140 h 630"/>
                <a:gd name="T2" fmla="*/ 28 w 630"/>
                <a:gd name="T3" fmla="*/ 122 h 630"/>
                <a:gd name="T4" fmla="*/ 38 w 630"/>
                <a:gd name="T5" fmla="*/ 100 h 630"/>
                <a:gd name="T6" fmla="*/ 30 w 630"/>
                <a:gd name="T7" fmla="*/ 80 h 630"/>
                <a:gd name="T8" fmla="*/ 50 w 630"/>
                <a:gd name="T9" fmla="*/ 64 h 630"/>
                <a:gd name="T10" fmla="*/ 66 w 630"/>
                <a:gd name="T11" fmla="*/ 44 h 630"/>
                <a:gd name="T12" fmla="*/ 90 w 630"/>
                <a:gd name="T13" fmla="*/ 30 h 630"/>
                <a:gd name="T14" fmla="*/ 88 w 630"/>
                <a:gd name="T15" fmla="*/ 0 h 630"/>
                <a:gd name="T16" fmla="*/ 110 w 630"/>
                <a:gd name="T17" fmla="*/ 12 h 630"/>
                <a:gd name="T18" fmla="*/ 150 w 630"/>
                <a:gd name="T19" fmla="*/ 12 h 630"/>
                <a:gd name="T20" fmla="*/ 176 w 630"/>
                <a:gd name="T21" fmla="*/ 14 h 630"/>
                <a:gd name="T22" fmla="*/ 210 w 630"/>
                <a:gd name="T23" fmla="*/ 30 h 630"/>
                <a:gd name="T24" fmla="*/ 230 w 630"/>
                <a:gd name="T25" fmla="*/ 38 h 630"/>
                <a:gd name="T26" fmla="*/ 240 w 630"/>
                <a:gd name="T27" fmla="*/ 54 h 630"/>
                <a:gd name="T28" fmla="*/ 266 w 630"/>
                <a:gd name="T29" fmla="*/ 88 h 630"/>
                <a:gd name="T30" fmla="*/ 330 w 630"/>
                <a:gd name="T31" fmla="*/ 100 h 630"/>
                <a:gd name="T32" fmla="*/ 374 w 630"/>
                <a:gd name="T33" fmla="*/ 128 h 630"/>
                <a:gd name="T34" fmla="*/ 402 w 630"/>
                <a:gd name="T35" fmla="*/ 132 h 630"/>
                <a:gd name="T36" fmla="*/ 430 w 630"/>
                <a:gd name="T37" fmla="*/ 100 h 630"/>
                <a:gd name="T38" fmla="*/ 428 w 630"/>
                <a:gd name="T39" fmla="*/ 80 h 630"/>
                <a:gd name="T40" fmla="*/ 432 w 630"/>
                <a:gd name="T41" fmla="*/ 42 h 630"/>
                <a:gd name="T42" fmla="*/ 472 w 630"/>
                <a:gd name="T43" fmla="*/ 18 h 630"/>
                <a:gd name="T44" fmla="*/ 508 w 630"/>
                <a:gd name="T45" fmla="*/ 12 h 630"/>
                <a:gd name="T46" fmla="*/ 542 w 630"/>
                <a:gd name="T47" fmla="*/ 20 h 630"/>
                <a:gd name="T48" fmla="*/ 550 w 630"/>
                <a:gd name="T49" fmla="*/ 38 h 630"/>
                <a:gd name="T50" fmla="*/ 568 w 630"/>
                <a:gd name="T51" fmla="*/ 44 h 630"/>
                <a:gd name="T52" fmla="*/ 592 w 630"/>
                <a:gd name="T53" fmla="*/ 54 h 630"/>
                <a:gd name="T54" fmla="*/ 622 w 630"/>
                <a:gd name="T55" fmla="*/ 58 h 630"/>
                <a:gd name="T56" fmla="*/ 630 w 630"/>
                <a:gd name="T57" fmla="*/ 72 h 630"/>
                <a:gd name="T58" fmla="*/ 620 w 630"/>
                <a:gd name="T59" fmla="*/ 84 h 630"/>
                <a:gd name="T60" fmla="*/ 628 w 630"/>
                <a:gd name="T61" fmla="*/ 110 h 630"/>
                <a:gd name="T62" fmla="*/ 616 w 630"/>
                <a:gd name="T63" fmla="*/ 134 h 630"/>
                <a:gd name="T64" fmla="*/ 620 w 630"/>
                <a:gd name="T65" fmla="*/ 164 h 630"/>
                <a:gd name="T66" fmla="*/ 628 w 630"/>
                <a:gd name="T67" fmla="*/ 266 h 630"/>
                <a:gd name="T68" fmla="*/ 628 w 630"/>
                <a:gd name="T69" fmla="*/ 608 h 630"/>
                <a:gd name="T70" fmla="*/ 588 w 630"/>
                <a:gd name="T71" fmla="*/ 630 h 630"/>
                <a:gd name="T72" fmla="*/ 336 w 630"/>
                <a:gd name="T73" fmla="*/ 488 h 630"/>
                <a:gd name="T74" fmla="*/ 264 w 630"/>
                <a:gd name="T75" fmla="*/ 456 h 630"/>
                <a:gd name="T76" fmla="*/ 214 w 630"/>
                <a:gd name="T77" fmla="*/ 480 h 630"/>
                <a:gd name="T78" fmla="*/ 188 w 630"/>
                <a:gd name="T79" fmla="*/ 484 h 630"/>
                <a:gd name="T80" fmla="*/ 158 w 630"/>
                <a:gd name="T81" fmla="*/ 460 h 630"/>
                <a:gd name="T82" fmla="*/ 108 w 630"/>
                <a:gd name="T83" fmla="*/ 446 h 630"/>
                <a:gd name="T84" fmla="*/ 98 w 630"/>
                <a:gd name="T85" fmla="*/ 430 h 630"/>
                <a:gd name="T86" fmla="*/ 70 w 630"/>
                <a:gd name="T87" fmla="*/ 406 h 630"/>
                <a:gd name="T88" fmla="*/ 54 w 630"/>
                <a:gd name="T89" fmla="*/ 400 h 630"/>
                <a:gd name="T90" fmla="*/ 38 w 630"/>
                <a:gd name="T91" fmla="*/ 400 h 630"/>
                <a:gd name="T92" fmla="*/ 26 w 630"/>
                <a:gd name="T93" fmla="*/ 366 h 630"/>
                <a:gd name="T94" fmla="*/ 4 w 630"/>
                <a:gd name="T95" fmla="*/ 328 h 630"/>
                <a:gd name="T96" fmla="*/ 12 w 630"/>
                <a:gd name="T97" fmla="*/ 314 h 630"/>
                <a:gd name="T98" fmla="*/ 22 w 630"/>
                <a:gd name="T99" fmla="*/ 294 h 630"/>
                <a:gd name="T100" fmla="*/ 24 w 630"/>
                <a:gd name="T101" fmla="*/ 250 h 630"/>
                <a:gd name="T102" fmla="*/ 22 w 630"/>
                <a:gd name="T103" fmla="*/ 206 h 630"/>
                <a:gd name="T104" fmla="*/ 16 w 630"/>
                <a:gd name="T105" fmla="*/ 174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0" h="630">
                  <a:moveTo>
                    <a:pt x="0" y="146"/>
                  </a:moveTo>
                  <a:lnTo>
                    <a:pt x="0" y="146"/>
                  </a:lnTo>
                  <a:lnTo>
                    <a:pt x="0" y="144"/>
                  </a:lnTo>
                  <a:lnTo>
                    <a:pt x="4" y="140"/>
                  </a:lnTo>
                  <a:lnTo>
                    <a:pt x="12" y="134"/>
                  </a:lnTo>
                  <a:lnTo>
                    <a:pt x="12" y="134"/>
                  </a:lnTo>
                  <a:lnTo>
                    <a:pt x="24" y="132"/>
                  </a:lnTo>
                  <a:lnTo>
                    <a:pt x="28" y="122"/>
                  </a:lnTo>
                  <a:lnTo>
                    <a:pt x="28" y="122"/>
                  </a:lnTo>
                  <a:lnTo>
                    <a:pt x="36" y="112"/>
                  </a:lnTo>
                  <a:lnTo>
                    <a:pt x="38" y="108"/>
                  </a:lnTo>
                  <a:lnTo>
                    <a:pt x="38" y="100"/>
                  </a:lnTo>
                  <a:lnTo>
                    <a:pt x="38" y="100"/>
                  </a:lnTo>
                  <a:lnTo>
                    <a:pt x="36" y="92"/>
                  </a:lnTo>
                  <a:lnTo>
                    <a:pt x="30" y="80"/>
                  </a:lnTo>
                  <a:lnTo>
                    <a:pt x="30" y="80"/>
                  </a:lnTo>
                  <a:lnTo>
                    <a:pt x="36" y="72"/>
                  </a:lnTo>
                  <a:lnTo>
                    <a:pt x="38" y="70"/>
                  </a:lnTo>
                  <a:lnTo>
                    <a:pt x="44" y="68"/>
                  </a:lnTo>
                  <a:lnTo>
                    <a:pt x="50" y="64"/>
                  </a:lnTo>
                  <a:lnTo>
                    <a:pt x="50" y="64"/>
                  </a:lnTo>
                  <a:lnTo>
                    <a:pt x="56" y="54"/>
                  </a:lnTo>
                  <a:lnTo>
                    <a:pt x="66" y="44"/>
                  </a:lnTo>
                  <a:lnTo>
                    <a:pt x="66" y="44"/>
                  </a:lnTo>
                  <a:lnTo>
                    <a:pt x="78" y="40"/>
                  </a:lnTo>
                  <a:lnTo>
                    <a:pt x="88" y="38"/>
                  </a:lnTo>
                  <a:lnTo>
                    <a:pt x="90" y="30"/>
                  </a:lnTo>
                  <a:lnTo>
                    <a:pt x="90" y="30"/>
                  </a:lnTo>
                  <a:lnTo>
                    <a:pt x="88" y="24"/>
                  </a:lnTo>
                  <a:lnTo>
                    <a:pt x="88" y="20"/>
                  </a:lnTo>
                  <a:lnTo>
                    <a:pt x="88" y="20"/>
                  </a:lnTo>
                  <a:lnTo>
                    <a:pt x="88" y="0"/>
                  </a:lnTo>
                  <a:lnTo>
                    <a:pt x="88" y="0"/>
                  </a:lnTo>
                  <a:lnTo>
                    <a:pt x="98" y="6"/>
                  </a:lnTo>
                  <a:lnTo>
                    <a:pt x="110" y="12"/>
                  </a:lnTo>
                  <a:lnTo>
                    <a:pt x="110" y="12"/>
                  </a:lnTo>
                  <a:lnTo>
                    <a:pt x="124" y="14"/>
                  </a:lnTo>
                  <a:lnTo>
                    <a:pt x="138" y="14"/>
                  </a:lnTo>
                  <a:lnTo>
                    <a:pt x="138" y="14"/>
                  </a:lnTo>
                  <a:lnTo>
                    <a:pt x="150" y="12"/>
                  </a:lnTo>
                  <a:lnTo>
                    <a:pt x="158" y="12"/>
                  </a:lnTo>
                  <a:lnTo>
                    <a:pt x="164" y="12"/>
                  </a:lnTo>
                  <a:lnTo>
                    <a:pt x="164" y="12"/>
                  </a:lnTo>
                  <a:lnTo>
                    <a:pt x="176" y="14"/>
                  </a:lnTo>
                  <a:lnTo>
                    <a:pt x="190" y="20"/>
                  </a:lnTo>
                  <a:lnTo>
                    <a:pt x="190" y="20"/>
                  </a:lnTo>
                  <a:lnTo>
                    <a:pt x="210" y="30"/>
                  </a:lnTo>
                  <a:lnTo>
                    <a:pt x="210" y="30"/>
                  </a:lnTo>
                  <a:lnTo>
                    <a:pt x="224" y="32"/>
                  </a:lnTo>
                  <a:lnTo>
                    <a:pt x="228" y="32"/>
                  </a:lnTo>
                  <a:lnTo>
                    <a:pt x="230" y="38"/>
                  </a:lnTo>
                  <a:lnTo>
                    <a:pt x="230" y="38"/>
                  </a:lnTo>
                  <a:lnTo>
                    <a:pt x="238" y="40"/>
                  </a:lnTo>
                  <a:lnTo>
                    <a:pt x="240" y="44"/>
                  </a:lnTo>
                  <a:lnTo>
                    <a:pt x="240" y="54"/>
                  </a:lnTo>
                  <a:lnTo>
                    <a:pt x="240" y="54"/>
                  </a:lnTo>
                  <a:lnTo>
                    <a:pt x="246" y="70"/>
                  </a:lnTo>
                  <a:lnTo>
                    <a:pt x="256" y="80"/>
                  </a:lnTo>
                  <a:lnTo>
                    <a:pt x="256" y="80"/>
                  </a:lnTo>
                  <a:lnTo>
                    <a:pt x="266" y="88"/>
                  </a:lnTo>
                  <a:lnTo>
                    <a:pt x="278" y="88"/>
                  </a:lnTo>
                  <a:lnTo>
                    <a:pt x="300" y="92"/>
                  </a:lnTo>
                  <a:lnTo>
                    <a:pt x="300" y="92"/>
                  </a:lnTo>
                  <a:lnTo>
                    <a:pt x="330" y="100"/>
                  </a:lnTo>
                  <a:lnTo>
                    <a:pt x="346" y="108"/>
                  </a:lnTo>
                  <a:lnTo>
                    <a:pt x="352" y="112"/>
                  </a:lnTo>
                  <a:lnTo>
                    <a:pt x="352" y="112"/>
                  </a:lnTo>
                  <a:lnTo>
                    <a:pt x="374" y="128"/>
                  </a:lnTo>
                  <a:lnTo>
                    <a:pt x="378" y="134"/>
                  </a:lnTo>
                  <a:lnTo>
                    <a:pt x="390" y="134"/>
                  </a:lnTo>
                  <a:lnTo>
                    <a:pt x="390" y="134"/>
                  </a:lnTo>
                  <a:lnTo>
                    <a:pt x="402" y="132"/>
                  </a:lnTo>
                  <a:lnTo>
                    <a:pt x="416" y="124"/>
                  </a:lnTo>
                  <a:lnTo>
                    <a:pt x="426" y="112"/>
                  </a:lnTo>
                  <a:lnTo>
                    <a:pt x="430" y="100"/>
                  </a:lnTo>
                  <a:lnTo>
                    <a:pt x="430" y="100"/>
                  </a:lnTo>
                  <a:lnTo>
                    <a:pt x="430" y="94"/>
                  </a:lnTo>
                  <a:lnTo>
                    <a:pt x="430" y="88"/>
                  </a:lnTo>
                  <a:lnTo>
                    <a:pt x="428" y="80"/>
                  </a:lnTo>
                  <a:lnTo>
                    <a:pt x="428" y="80"/>
                  </a:lnTo>
                  <a:lnTo>
                    <a:pt x="426" y="68"/>
                  </a:lnTo>
                  <a:lnTo>
                    <a:pt x="426" y="54"/>
                  </a:lnTo>
                  <a:lnTo>
                    <a:pt x="426" y="54"/>
                  </a:lnTo>
                  <a:lnTo>
                    <a:pt x="432" y="42"/>
                  </a:lnTo>
                  <a:lnTo>
                    <a:pt x="446" y="30"/>
                  </a:lnTo>
                  <a:lnTo>
                    <a:pt x="458" y="20"/>
                  </a:lnTo>
                  <a:lnTo>
                    <a:pt x="472" y="18"/>
                  </a:lnTo>
                  <a:lnTo>
                    <a:pt x="472" y="18"/>
                  </a:lnTo>
                  <a:lnTo>
                    <a:pt x="482" y="14"/>
                  </a:lnTo>
                  <a:lnTo>
                    <a:pt x="496" y="12"/>
                  </a:lnTo>
                  <a:lnTo>
                    <a:pt x="496" y="12"/>
                  </a:lnTo>
                  <a:lnTo>
                    <a:pt x="508" y="12"/>
                  </a:lnTo>
                  <a:lnTo>
                    <a:pt x="516" y="12"/>
                  </a:lnTo>
                  <a:lnTo>
                    <a:pt x="516" y="12"/>
                  </a:lnTo>
                  <a:lnTo>
                    <a:pt x="532" y="18"/>
                  </a:lnTo>
                  <a:lnTo>
                    <a:pt x="542" y="20"/>
                  </a:lnTo>
                  <a:lnTo>
                    <a:pt x="542" y="20"/>
                  </a:lnTo>
                  <a:lnTo>
                    <a:pt x="548" y="24"/>
                  </a:lnTo>
                  <a:lnTo>
                    <a:pt x="550" y="28"/>
                  </a:lnTo>
                  <a:lnTo>
                    <a:pt x="550" y="38"/>
                  </a:lnTo>
                  <a:lnTo>
                    <a:pt x="550" y="38"/>
                  </a:lnTo>
                  <a:lnTo>
                    <a:pt x="552" y="40"/>
                  </a:lnTo>
                  <a:lnTo>
                    <a:pt x="556" y="42"/>
                  </a:lnTo>
                  <a:lnTo>
                    <a:pt x="568" y="44"/>
                  </a:lnTo>
                  <a:lnTo>
                    <a:pt x="568" y="44"/>
                  </a:lnTo>
                  <a:lnTo>
                    <a:pt x="580" y="48"/>
                  </a:lnTo>
                  <a:lnTo>
                    <a:pt x="592" y="54"/>
                  </a:lnTo>
                  <a:lnTo>
                    <a:pt x="592" y="54"/>
                  </a:lnTo>
                  <a:lnTo>
                    <a:pt x="606" y="54"/>
                  </a:lnTo>
                  <a:lnTo>
                    <a:pt x="620" y="54"/>
                  </a:lnTo>
                  <a:lnTo>
                    <a:pt x="620" y="54"/>
                  </a:lnTo>
                  <a:lnTo>
                    <a:pt x="622" y="58"/>
                  </a:lnTo>
                  <a:lnTo>
                    <a:pt x="630" y="60"/>
                  </a:lnTo>
                  <a:lnTo>
                    <a:pt x="630" y="68"/>
                  </a:lnTo>
                  <a:lnTo>
                    <a:pt x="630" y="72"/>
                  </a:lnTo>
                  <a:lnTo>
                    <a:pt x="630" y="72"/>
                  </a:lnTo>
                  <a:lnTo>
                    <a:pt x="628" y="80"/>
                  </a:lnTo>
                  <a:lnTo>
                    <a:pt x="622" y="82"/>
                  </a:lnTo>
                  <a:lnTo>
                    <a:pt x="620" y="84"/>
                  </a:lnTo>
                  <a:lnTo>
                    <a:pt x="620" y="84"/>
                  </a:lnTo>
                  <a:lnTo>
                    <a:pt x="620" y="92"/>
                  </a:lnTo>
                  <a:lnTo>
                    <a:pt x="620" y="98"/>
                  </a:lnTo>
                  <a:lnTo>
                    <a:pt x="628" y="110"/>
                  </a:lnTo>
                  <a:lnTo>
                    <a:pt x="628" y="110"/>
                  </a:lnTo>
                  <a:lnTo>
                    <a:pt x="622" y="114"/>
                  </a:lnTo>
                  <a:lnTo>
                    <a:pt x="622" y="122"/>
                  </a:lnTo>
                  <a:lnTo>
                    <a:pt x="616" y="134"/>
                  </a:lnTo>
                  <a:lnTo>
                    <a:pt x="616" y="134"/>
                  </a:lnTo>
                  <a:lnTo>
                    <a:pt x="616" y="140"/>
                  </a:lnTo>
                  <a:lnTo>
                    <a:pt x="618" y="150"/>
                  </a:lnTo>
                  <a:lnTo>
                    <a:pt x="620" y="164"/>
                  </a:lnTo>
                  <a:lnTo>
                    <a:pt x="620" y="164"/>
                  </a:lnTo>
                  <a:lnTo>
                    <a:pt x="622" y="186"/>
                  </a:lnTo>
                  <a:lnTo>
                    <a:pt x="628" y="212"/>
                  </a:lnTo>
                  <a:lnTo>
                    <a:pt x="628" y="212"/>
                  </a:lnTo>
                  <a:lnTo>
                    <a:pt x="628" y="266"/>
                  </a:lnTo>
                  <a:lnTo>
                    <a:pt x="628" y="266"/>
                  </a:lnTo>
                  <a:lnTo>
                    <a:pt x="628" y="380"/>
                  </a:lnTo>
                  <a:lnTo>
                    <a:pt x="628" y="380"/>
                  </a:lnTo>
                  <a:lnTo>
                    <a:pt x="628" y="608"/>
                  </a:lnTo>
                  <a:lnTo>
                    <a:pt x="628" y="608"/>
                  </a:lnTo>
                  <a:lnTo>
                    <a:pt x="588" y="608"/>
                  </a:lnTo>
                  <a:lnTo>
                    <a:pt x="588" y="608"/>
                  </a:lnTo>
                  <a:lnTo>
                    <a:pt x="588" y="630"/>
                  </a:lnTo>
                  <a:lnTo>
                    <a:pt x="588" y="630"/>
                  </a:lnTo>
                  <a:lnTo>
                    <a:pt x="460" y="558"/>
                  </a:lnTo>
                  <a:lnTo>
                    <a:pt x="336" y="488"/>
                  </a:lnTo>
                  <a:lnTo>
                    <a:pt x="336" y="488"/>
                  </a:lnTo>
                  <a:lnTo>
                    <a:pt x="274" y="456"/>
                  </a:lnTo>
                  <a:lnTo>
                    <a:pt x="274" y="456"/>
                  </a:lnTo>
                  <a:lnTo>
                    <a:pt x="268" y="456"/>
                  </a:lnTo>
                  <a:lnTo>
                    <a:pt x="264" y="456"/>
                  </a:lnTo>
                  <a:lnTo>
                    <a:pt x="250" y="458"/>
                  </a:lnTo>
                  <a:lnTo>
                    <a:pt x="226" y="474"/>
                  </a:lnTo>
                  <a:lnTo>
                    <a:pt x="226" y="474"/>
                  </a:lnTo>
                  <a:lnTo>
                    <a:pt x="214" y="480"/>
                  </a:lnTo>
                  <a:lnTo>
                    <a:pt x="198" y="488"/>
                  </a:lnTo>
                  <a:lnTo>
                    <a:pt x="198" y="488"/>
                  </a:lnTo>
                  <a:lnTo>
                    <a:pt x="196" y="486"/>
                  </a:lnTo>
                  <a:lnTo>
                    <a:pt x="188" y="484"/>
                  </a:lnTo>
                  <a:lnTo>
                    <a:pt x="184" y="476"/>
                  </a:lnTo>
                  <a:lnTo>
                    <a:pt x="184" y="476"/>
                  </a:lnTo>
                  <a:lnTo>
                    <a:pt x="170" y="468"/>
                  </a:lnTo>
                  <a:lnTo>
                    <a:pt x="158" y="460"/>
                  </a:lnTo>
                  <a:lnTo>
                    <a:pt x="130" y="454"/>
                  </a:lnTo>
                  <a:lnTo>
                    <a:pt x="130" y="454"/>
                  </a:lnTo>
                  <a:lnTo>
                    <a:pt x="118" y="454"/>
                  </a:lnTo>
                  <a:lnTo>
                    <a:pt x="108" y="446"/>
                  </a:lnTo>
                  <a:lnTo>
                    <a:pt x="108" y="446"/>
                  </a:lnTo>
                  <a:lnTo>
                    <a:pt x="104" y="440"/>
                  </a:lnTo>
                  <a:lnTo>
                    <a:pt x="98" y="430"/>
                  </a:lnTo>
                  <a:lnTo>
                    <a:pt x="98" y="430"/>
                  </a:lnTo>
                  <a:lnTo>
                    <a:pt x="94" y="420"/>
                  </a:lnTo>
                  <a:lnTo>
                    <a:pt x="88" y="416"/>
                  </a:lnTo>
                  <a:lnTo>
                    <a:pt x="80" y="408"/>
                  </a:lnTo>
                  <a:lnTo>
                    <a:pt x="70" y="406"/>
                  </a:lnTo>
                  <a:lnTo>
                    <a:pt x="70" y="406"/>
                  </a:lnTo>
                  <a:lnTo>
                    <a:pt x="64" y="404"/>
                  </a:lnTo>
                  <a:lnTo>
                    <a:pt x="54" y="400"/>
                  </a:lnTo>
                  <a:lnTo>
                    <a:pt x="54" y="400"/>
                  </a:lnTo>
                  <a:lnTo>
                    <a:pt x="48" y="404"/>
                  </a:lnTo>
                  <a:lnTo>
                    <a:pt x="44" y="404"/>
                  </a:lnTo>
                  <a:lnTo>
                    <a:pt x="38" y="400"/>
                  </a:lnTo>
                  <a:lnTo>
                    <a:pt x="38" y="400"/>
                  </a:lnTo>
                  <a:lnTo>
                    <a:pt x="30" y="390"/>
                  </a:lnTo>
                  <a:lnTo>
                    <a:pt x="28" y="380"/>
                  </a:lnTo>
                  <a:lnTo>
                    <a:pt x="28" y="380"/>
                  </a:lnTo>
                  <a:lnTo>
                    <a:pt x="26" y="366"/>
                  </a:lnTo>
                  <a:lnTo>
                    <a:pt x="22" y="354"/>
                  </a:lnTo>
                  <a:lnTo>
                    <a:pt x="22" y="354"/>
                  </a:lnTo>
                  <a:lnTo>
                    <a:pt x="8" y="338"/>
                  </a:lnTo>
                  <a:lnTo>
                    <a:pt x="4" y="328"/>
                  </a:lnTo>
                  <a:lnTo>
                    <a:pt x="4" y="324"/>
                  </a:lnTo>
                  <a:lnTo>
                    <a:pt x="4" y="322"/>
                  </a:lnTo>
                  <a:lnTo>
                    <a:pt x="4" y="322"/>
                  </a:lnTo>
                  <a:lnTo>
                    <a:pt x="12" y="314"/>
                  </a:lnTo>
                  <a:lnTo>
                    <a:pt x="22" y="308"/>
                  </a:lnTo>
                  <a:lnTo>
                    <a:pt x="24" y="302"/>
                  </a:lnTo>
                  <a:lnTo>
                    <a:pt x="22" y="294"/>
                  </a:lnTo>
                  <a:lnTo>
                    <a:pt x="22" y="294"/>
                  </a:lnTo>
                  <a:lnTo>
                    <a:pt x="16" y="278"/>
                  </a:lnTo>
                  <a:lnTo>
                    <a:pt x="22" y="262"/>
                  </a:lnTo>
                  <a:lnTo>
                    <a:pt x="22" y="262"/>
                  </a:lnTo>
                  <a:lnTo>
                    <a:pt x="24" y="250"/>
                  </a:lnTo>
                  <a:lnTo>
                    <a:pt x="22" y="240"/>
                  </a:lnTo>
                  <a:lnTo>
                    <a:pt x="22" y="240"/>
                  </a:lnTo>
                  <a:lnTo>
                    <a:pt x="22" y="222"/>
                  </a:lnTo>
                  <a:lnTo>
                    <a:pt x="22" y="206"/>
                  </a:lnTo>
                  <a:lnTo>
                    <a:pt x="22" y="206"/>
                  </a:lnTo>
                  <a:lnTo>
                    <a:pt x="22" y="192"/>
                  </a:lnTo>
                  <a:lnTo>
                    <a:pt x="16" y="174"/>
                  </a:lnTo>
                  <a:lnTo>
                    <a:pt x="16" y="174"/>
                  </a:lnTo>
                  <a:lnTo>
                    <a:pt x="12" y="160"/>
                  </a:lnTo>
                  <a:lnTo>
                    <a:pt x="0" y="146"/>
                  </a:lnTo>
                  <a:lnTo>
                    <a:pt x="0" y="146"/>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59" name="ALGERIA"/>
            <p:cNvSpPr>
              <a:spLocks/>
            </p:cNvSpPr>
            <p:nvPr/>
          </p:nvSpPr>
          <p:spPr bwMode="auto">
            <a:xfrm>
              <a:off x="5415159" y="1214616"/>
              <a:ext cx="1098932" cy="1012704"/>
            </a:xfrm>
            <a:custGeom>
              <a:avLst/>
              <a:gdLst>
                <a:gd name="T0" fmla="*/ 2 w 824"/>
                <a:gd name="T1" fmla="*/ 396 h 840"/>
                <a:gd name="T2" fmla="*/ 44 w 824"/>
                <a:gd name="T3" fmla="*/ 366 h 840"/>
                <a:gd name="T4" fmla="*/ 70 w 824"/>
                <a:gd name="T5" fmla="*/ 354 h 840"/>
                <a:gd name="T6" fmla="*/ 86 w 824"/>
                <a:gd name="T7" fmla="*/ 350 h 840"/>
                <a:gd name="T8" fmla="*/ 134 w 824"/>
                <a:gd name="T9" fmla="*/ 336 h 840"/>
                <a:gd name="T10" fmla="*/ 170 w 824"/>
                <a:gd name="T11" fmla="*/ 304 h 840"/>
                <a:gd name="T12" fmla="*/ 202 w 824"/>
                <a:gd name="T13" fmla="*/ 286 h 840"/>
                <a:gd name="T14" fmla="*/ 192 w 824"/>
                <a:gd name="T15" fmla="*/ 270 h 840"/>
                <a:gd name="T16" fmla="*/ 216 w 824"/>
                <a:gd name="T17" fmla="*/ 256 h 840"/>
                <a:gd name="T18" fmla="*/ 260 w 824"/>
                <a:gd name="T19" fmla="*/ 234 h 840"/>
                <a:gd name="T20" fmla="*/ 296 w 824"/>
                <a:gd name="T21" fmla="*/ 230 h 840"/>
                <a:gd name="T22" fmla="*/ 286 w 824"/>
                <a:gd name="T23" fmla="*/ 204 h 840"/>
                <a:gd name="T24" fmla="*/ 282 w 824"/>
                <a:gd name="T25" fmla="*/ 170 h 840"/>
                <a:gd name="T26" fmla="*/ 276 w 824"/>
                <a:gd name="T27" fmla="*/ 160 h 840"/>
                <a:gd name="T28" fmla="*/ 276 w 824"/>
                <a:gd name="T29" fmla="*/ 124 h 840"/>
                <a:gd name="T30" fmla="*/ 264 w 824"/>
                <a:gd name="T31" fmla="*/ 102 h 840"/>
                <a:gd name="T32" fmla="*/ 284 w 824"/>
                <a:gd name="T33" fmla="*/ 84 h 840"/>
                <a:gd name="T34" fmla="*/ 304 w 824"/>
                <a:gd name="T35" fmla="*/ 68 h 840"/>
                <a:gd name="T36" fmla="*/ 322 w 824"/>
                <a:gd name="T37" fmla="*/ 66 h 840"/>
                <a:gd name="T38" fmla="*/ 350 w 824"/>
                <a:gd name="T39" fmla="*/ 56 h 840"/>
                <a:gd name="T40" fmla="*/ 406 w 824"/>
                <a:gd name="T41" fmla="*/ 28 h 840"/>
                <a:gd name="T42" fmla="*/ 456 w 824"/>
                <a:gd name="T43" fmla="*/ 16 h 840"/>
                <a:gd name="T44" fmla="*/ 474 w 824"/>
                <a:gd name="T45" fmla="*/ 12 h 840"/>
                <a:gd name="T46" fmla="*/ 530 w 824"/>
                <a:gd name="T47" fmla="*/ 8 h 840"/>
                <a:gd name="T48" fmla="*/ 568 w 824"/>
                <a:gd name="T49" fmla="*/ 16 h 840"/>
                <a:gd name="T50" fmla="*/ 594 w 824"/>
                <a:gd name="T51" fmla="*/ 6 h 840"/>
                <a:gd name="T52" fmla="*/ 626 w 824"/>
                <a:gd name="T53" fmla="*/ 8 h 840"/>
                <a:gd name="T54" fmla="*/ 642 w 824"/>
                <a:gd name="T55" fmla="*/ 0 h 840"/>
                <a:gd name="T56" fmla="*/ 666 w 824"/>
                <a:gd name="T57" fmla="*/ 8 h 840"/>
                <a:gd name="T58" fmla="*/ 682 w 824"/>
                <a:gd name="T59" fmla="*/ 18 h 840"/>
                <a:gd name="T60" fmla="*/ 676 w 824"/>
                <a:gd name="T61" fmla="*/ 52 h 840"/>
                <a:gd name="T62" fmla="*/ 676 w 824"/>
                <a:gd name="T63" fmla="*/ 108 h 840"/>
                <a:gd name="T64" fmla="*/ 646 w 824"/>
                <a:gd name="T65" fmla="*/ 152 h 840"/>
                <a:gd name="T66" fmla="*/ 664 w 824"/>
                <a:gd name="T67" fmla="*/ 190 h 840"/>
                <a:gd name="T68" fmla="*/ 686 w 824"/>
                <a:gd name="T69" fmla="*/ 226 h 840"/>
                <a:gd name="T70" fmla="*/ 714 w 824"/>
                <a:gd name="T71" fmla="*/ 266 h 840"/>
                <a:gd name="T72" fmla="*/ 726 w 824"/>
                <a:gd name="T73" fmla="*/ 330 h 840"/>
                <a:gd name="T74" fmla="*/ 738 w 824"/>
                <a:gd name="T75" fmla="*/ 370 h 840"/>
                <a:gd name="T76" fmla="*/ 738 w 824"/>
                <a:gd name="T77" fmla="*/ 428 h 840"/>
                <a:gd name="T78" fmla="*/ 734 w 824"/>
                <a:gd name="T79" fmla="*/ 468 h 840"/>
                <a:gd name="T80" fmla="*/ 726 w 824"/>
                <a:gd name="T81" fmla="*/ 508 h 840"/>
                <a:gd name="T82" fmla="*/ 744 w 824"/>
                <a:gd name="T83" fmla="*/ 556 h 840"/>
                <a:gd name="T84" fmla="*/ 766 w 824"/>
                <a:gd name="T85" fmla="*/ 594 h 840"/>
                <a:gd name="T86" fmla="*/ 806 w 824"/>
                <a:gd name="T87" fmla="*/ 606 h 840"/>
                <a:gd name="T88" fmla="*/ 816 w 824"/>
                <a:gd name="T89" fmla="*/ 644 h 840"/>
                <a:gd name="T90" fmla="*/ 648 w 824"/>
                <a:gd name="T91" fmla="*/ 756 h 840"/>
                <a:gd name="T92" fmla="*/ 578 w 824"/>
                <a:gd name="T93" fmla="*/ 822 h 840"/>
                <a:gd name="T94" fmla="*/ 520 w 824"/>
                <a:gd name="T95" fmla="*/ 834 h 840"/>
                <a:gd name="T96" fmla="*/ 474 w 824"/>
                <a:gd name="T97" fmla="*/ 828 h 840"/>
                <a:gd name="T98" fmla="*/ 462 w 824"/>
                <a:gd name="T99" fmla="*/ 800 h 840"/>
                <a:gd name="T100" fmla="*/ 432 w 824"/>
                <a:gd name="T101" fmla="*/ 786 h 840"/>
                <a:gd name="T102" fmla="*/ 406 w 824"/>
                <a:gd name="T103" fmla="*/ 770 h 840"/>
                <a:gd name="T104" fmla="*/ 392 w 824"/>
                <a:gd name="T105" fmla="*/ 748 h 840"/>
                <a:gd name="T106" fmla="*/ 352 w 824"/>
                <a:gd name="T107" fmla="*/ 718 h 840"/>
                <a:gd name="T108" fmla="*/ 0 w 824"/>
                <a:gd name="T109" fmla="*/ 464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4" h="840">
                  <a:moveTo>
                    <a:pt x="0" y="464"/>
                  </a:moveTo>
                  <a:lnTo>
                    <a:pt x="0" y="464"/>
                  </a:lnTo>
                  <a:lnTo>
                    <a:pt x="0" y="406"/>
                  </a:lnTo>
                  <a:lnTo>
                    <a:pt x="0" y="406"/>
                  </a:lnTo>
                  <a:lnTo>
                    <a:pt x="0" y="402"/>
                  </a:lnTo>
                  <a:lnTo>
                    <a:pt x="2" y="396"/>
                  </a:lnTo>
                  <a:lnTo>
                    <a:pt x="12" y="388"/>
                  </a:lnTo>
                  <a:lnTo>
                    <a:pt x="30" y="376"/>
                  </a:lnTo>
                  <a:lnTo>
                    <a:pt x="30" y="376"/>
                  </a:lnTo>
                  <a:lnTo>
                    <a:pt x="34" y="370"/>
                  </a:lnTo>
                  <a:lnTo>
                    <a:pt x="40" y="366"/>
                  </a:lnTo>
                  <a:lnTo>
                    <a:pt x="44" y="366"/>
                  </a:lnTo>
                  <a:lnTo>
                    <a:pt x="44" y="366"/>
                  </a:lnTo>
                  <a:lnTo>
                    <a:pt x="48" y="366"/>
                  </a:lnTo>
                  <a:lnTo>
                    <a:pt x="54" y="364"/>
                  </a:lnTo>
                  <a:lnTo>
                    <a:pt x="60" y="354"/>
                  </a:lnTo>
                  <a:lnTo>
                    <a:pt x="60" y="354"/>
                  </a:lnTo>
                  <a:lnTo>
                    <a:pt x="70" y="354"/>
                  </a:lnTo>
                  <a:lnTo>
                    <a:pt x="74" y="356"/>
                  </a:lnTo>
                  <a:lnTo>
                    <a:pt x="82" y="356"/>
                  </a:lnTo>
                  <a:lnTo>
                    <a:pt x="84" y="354"/>
                  </a:lnTo>
                  <a:lnTo>
                    <a:pt x="86" y="352"/>
                  </a:lnTo>
                  <a:lnTo>
                    <a:pt x="86" y="352"/>
                  </a:lnTo>
                  <a:lnTo>
                    <a:pt x="86" y="350"/>
                  </a:lnTo>
                  <a:lnTo>
                    <a:pt x="94" y="350"/>
                  </a:lnTo>
                  <a:lnTo>
                    <a:pt x="100" y="350"/>
                  </a:lnTo>
                  <a:lnTo>
                    <a:pt x="100" y="350"/>
                  </a:lnTo>
                  <a:lnTo>
                    <a:pt x="124" y="340"/>
                  </a:lnTo>
                  <a:lnTo>
                    <a:pt x="124" y="340"/>
                  </a:lnTo>
                  <a:lnTo>
                    <a:pt x="134" y="336"/>
                  </a:lnTo>
                  <a:lnTo>
                    <a:pt x="140" y="326"/>
                  </a:lnTo>
                  <a:lnTo>
                    <a:pt x="146" y="316"/>
                  </a:lnTo>
                  <a:lnTo>
                    <a:pt x="152" y="312"/>
                  </a:lnTo>
                  <a:lnTo>
                    <a:pt x="152" y="312"/>
                  </a:lnTo>
                  <a:lnTo>
                    <a:pt x="170" y="304"/>
                  </a:lnTo>
                  <a:lnTo>
                    <a:pt x="170" y="304"/>
                  </a:lnTo>
                  <a:lnTo>
                    <a:pt x="180" y="300"/>
                  </a:lnTo>
                  <a:lnTo>
                    <a:pt x="190" y="294"/>
                  </a:lnTo>
                  <a:lnTo>
                    <a:pt x="190" y="294"/>
                  </a:lnTo>
                  <a:lnTo>
                    <a:pt x="196" y="294"/>
                  </a:lnTo>
                  <a:lnTo>
                    <a:pt x="202" y="290"/>
                  </a:lnTo>
                  <a:lnTo>
                    <a:pt x="202" y="286"/>
                  </a:lnTo>
                  <a:lnTo>
                    <a:pt x="202" y="286"/>
                  </a:lnTo>
                  <a:lnTo>
                    <a:pt x="194" y="282"/>
                  </a:lnTo>
                  <a:lnTo>
                    <a:pt x="192" y="274"/>
                  </a:lnTo>
                  <a:lnTo>
                    <a:pt x="194" y="272"/>
                  </a:lnTo>
                  <a:lnTo>
                    <a:pt x="194" y="272"/>
                  </a:lnTo>
                  <a:lnTo>
                    <a:pt x="192" y="270"/>
                  </a:lnTo>
                  <a:lnTo>
                    <a:pt x="192" y="262"/>
                  </a:lnTo>
                  <a:lnTo>
                    <a:pt x="196" y="260"/>
                  </a:lnTo>
                  <a:lnTo>
                    <a:pt x="204" y="256"/>
                  </a:lnTo>
                  <a:lnTo>
                    <a:pt x="204" y="256"/>
                  </a:lnTo>
                  <a:lnTo>
                    <a:pt x="210" y="256"/>
                  </a:lnTo>
                  <a:lnTo>
                    <a:pt x="216" y="256"/>
                  </a:lnTo>
                  <a:lnTo>
                    <a:pt x="222" y="250"/>
                  </a:lnTo>
                  <a:lnTo>
                    <a:pt x="226" y="244"/>
                  </a:lnTo>
                  <a:lnTo>
                    <a:pt x="226" y="244"/>
                  </a:lnTo>
                  <a:lnTo>
                    <a:pt x="232" y="236"/>
                  </a:lnTo>
                  <a:lnTo>
                    <a:pt x="236" y="234"/>
                  </a:lnTo>
                  <a:lnTo>
                    <a:pt x="260" y="234"/>
                  </a:lnTo>
                  <a:lnTo>
                    <a:pt x="282" y="236"/>
                  </a:lnTo>
                  <a:lnTo>
                    <a:pt x="296" y="236"/>
                  </a:lnTo>
                  <a:lnTo>
                    <a:pt x="296" y="236"/>
                  </a:lnTo>
                  <a:lnTo>
                    <a:pt x="294" y="236"/>
                  </a:lnTo>
                  <a:lnTo>
                    <a:pt x="294" y="234"/>
                  </a:lnTo>
                  <a:lnTo>
                    <a:pt x="296" y="230"/>
                  </a:lnTo>
                  <a:lnTo>
                    <a:pt x="302" y="222"/>
                  </a:lnTo>
                  <a:lnTo>
                    <a:pt x="302" y="220"/>
                  </a:lnTo>
                  <a:lnTo>
                    <a:pt x="300" y="218"/>
                  </a:lnTo>
                  <a:lnTo>
                    <a:pt x="300" y="218"/>
                  </a:lnTo>
                  <a:lnTo>
                    <a:pt x="286" y="204"/>
                  </a:lnTo>
                  <a:lnTo>
                    <a:pt x="286" y="204"/>
                  </a:lnTo>
                  <a:lnTo>
                    <a:pt x="284" y="200"/>
                  </a:lnTo>
                  <a:lnTo>
                    <a:pt x="282" y="190"/>
                  </a:lnTo>
                  <a:lnTo>
                    <a:pt x="282" y="190"/>
                  </a:lnTo>
                  <a:lnTo>
                    <a:pt x="276" y="182"/>
                  </a:lnTo>
                  <a:lnTo>
                    <a:pt x="276" y="180"/>
                  </a:lnTo>
                  <a:lnTo>
                    <a:pt x="282" y="170"/>
                  </a:lnTo>
                  <a:lnTo>
                    <a:pt x="282" y="170"/>
                  </a:lnTo>
                  <a:lnTo>
                    <a:pt x="282" y="168"/>
                  </a:lnTo>
                  <a:lnTo>
                    <a:pt x="276" y="164"/>
                  </a:lnTo>
                  <a:lnTo>
                    <a:pt x="276" y="162"/>
                  </a:lnTo>
                  <a:lnTo>
                    <a:pt x="276" y="160"/>
                  </a:lnTo>
                  <a:lnTo>
                    <a:pt x="276" y="160"/>
                  </a:lnTo>
                  <a:lnTo>
                    <a:pt x="276" y="142"/>
                  </a:lnTo>
                  <a:lnTo>
                    <a:pt x="276" y="142"/>
                  </a:lnTo>
                  <a:lnTo>
                    <a:pt x="274" y="134"/>
                  </a:lnTo>
                  <a:lnTo>
                    <a:pt x="274" y="128"/>
                  </a:lnTo>
                  <a:lnTo>
                    <a:pt x="276" y="124"/>
                  </a:lnTo>
                  <a:lnTo>
                    <a:pt x="276" y="124"/>
                  </a:lnTo>
                  <a:lnTo>
                    <a:pt x="274" y="122"/>
                  </a:lnTo>
                  <a:lnTo>
                    <a:pt x="274" y="120"/>
                  </a:lnTo>
                  <a:lnTo>
                    <a:pt x="274" y="112"/>
                  </a:lnTo>
                  <a:lnTo>
                    <a:pt x="274" y="112"/>
                  </a:lnTo>
                  <a:lnTo>
                    <a:pt x="272" y="108"/>
                  </a:lnTo>
                  <a:lnTo>
                    <a:pt x="264" y="102"/>
                  </a:lnTo>
                  <a:lnTo>
                    <a:pt x="260" y="100"/>
                  </a:lnTo>
                  <a:lnTo>
                    <a:pt x="256" y="94"/>
                  </a:lnTo>
                  <a:lnTo>
                    <a:pt x="256" y="94"/>
                  </a:lnTo>
                  <a:lnTo>
                    <a:pt x="272" y="94"/>
                  </a:lnTo>
                  <a:lnTo>
                    <a:pt x="284" y="84"/>
                  </a:lnTo>
                  <a:lnTo>
                    <a:pt x="284" y="84"/>
                  </a:lnTo>
                  <a:lnTo>
                    <a:pt x="290" y="82"/>
                  </a:lnTo>
                  <a:lnTo>
                    <a:pt x="296" y="80"/>
                  </a:lnTo>
                  <a:lnTo>
                    <a:pt x="296" y="80"/>
                  </a:lnTo>
                  <a:lnTo>
                    <a:pt x="300" y="72"/>
                  </a:lnTo>
                  <a:lnTo>
                    <a:pt x="304" y="68"/>
                  </a:lnTo>
                  <a:lnTo>
                    <a:pt x="304" y="68"/>
                  </a:lnTo>
                  <a:lnTo>
                    <a:pt x="310" y="66"/>
                  </a:lnTo>
                  <a:lnTo>
                    <a:pt x="312" y="66"/>
                  </a:lnTo>
                  <a:lnTo>
                    <a:pt x="314" y="66"/>
                  </a:lnTo>
                  <a:lnTo>
                    <a:pt x="314" y="66"/>
                  </a:lnTo>
                  <a:lnTo>
                    <a:pt x="316" y="66"/>
                  </a:lnTo>
                  <a:lnTo>
                    <a:pt x="322" y="66"/>
                  </a:lnTo>
                  <a:lnTo>
                    <a:pt x="326" y="58"/>
                  </a:lnTo>
                  <a:lnTo>
                    <a:pt x="326" y="58"/>
                  </a:lnTo>
                  <a:lnTo>
                    <a:pt x="332" y="58"/>
                  </a:lnTo>
                  <a:lnTo>
                    <a:pt x="336" y="60"/>
                  </a:lnTo>
                  <a:lnTo>
                    <a:pt x="342" y="60"/>
                  </a:lnTo>
                  <a:lnTo>
                    <a:pt x="350" y="56"/>
                  </a:lnTo>
                  <a:lnTo>
                    <a:pt x="350" y="56"/>
                  </a:lnTo>
                  <a:lnTo>
                    <a:pt x="352" y="48"/>
                  </a:lnTo>
                  <a:lnTo>
                    <a:pt x="356" y="42"/>
                  </a:lnTo>
                  <a:lnTo>
                    <a:pt x="372" y="32"/>
                  </a:lnTo>
                  <a:lnTo>
                    <a:pt x="392" y="28"/>
                  </a:lnTo>
                  <a:lnTo>
                    <a:pt x="406" y="28"/>
                  </a:lnTo>
                  <a:lnTo>
                    <a:pt x="406" y="28"/>
                  </a:lnTo>
                  <a:lnTo>
                    <a:pt x="424" y="26"/>
                  </a:lnTo>
                  <a:lnTo>
                    <a:pt x="444" y="20"/>
                  </a:lnTo>
                  <a:lnTo>
                    <a:pt x="444" y="20"/>
                  </a:lnTo>
                  <a:lnTo>
                    <a:pt x="452" y="20"/>
                  </a:lnTo>
                  <a:lnTo>
                    <a:pt x="456" y="16"/>
                  </a:lnTo>
                  <a:lnTo>
                    <a:pt x="462" y="16"/>
                  </a:lnTo>
                  <a:lnTo>
                    <a:pt x="470" y="16"/>
                  </a:lnTo>
                  <a:lnTo>
                    <a:pt x="470" y="16"/>
                  </a:lnTo>
                  <a:lnTo>
                    <a:pt x="472" y="16"/>
                  </a:lnTo>
                  <a:lnTo>
                    <a:pt x="474" y="12"/>
                  </a:lnTo>
                  <a:lnTo>
                    <a:pt x="474" y="12"/>
                  </a:lnTo>
                  <a:lnTo>
                    <a:pt x="490" y="12"/>
                  </a:lnTo>
                  <a:lnTo>
                    <a:pt x="490" y="12"/>
                  </a:lnTo>
                  <a:lnTo>
                    <a:pt x="500" y="8"/>
                  </a:lnTo>
                  <a:lnTo>
                    <a:pt x="506" y="8"/>
                  </a:lnTo>
                  <a:lnTo>
                    <a:pt x="530" y="8"/>
                  </a:lnTo>
                  <a:lnTo>
                    <a:pt x="530" y="8"/>
                  </a:lnTo>
                  <a:lnTo>
                    <a:pt x="542" y="8"/>
                  </a:lnTo>
                  <a:lnTo>
                    <a:pt x="552" y="18"/>
                  </a:lnTo>
                  <a:lnTo>
                    <a:pt x="552" y="18"/>
                  </a:lnTo>
                  <a:lnTo>
                    <a:pt x="556" y="20"/>
                  </a:lnTo>
                  <a:lnTo>
                    <a:pt x="564" y="18"/>
                  </a:lnTo>
                  <a:lnTo>
                    <a:pt x="568" y="16"/>
                  </a:lnTo>
                  <a:lnTo>
                    <a:pt x="574" y="12"/>
                  </a:lnTo>
                  <a:lnTo>
                    <a:pt x="574" y="12"/>
                  </a:lnTo>
                  <a:lnTo>
                    <a:pt x="586" y="8"/>
                  </a:lnTo>
                  <a:lnTo>
                    <a:pt x="594" y="8"/>
                  </a:lnTo>
                  <a:lnTo>
                    <a:pt x="594" y="6"/>
                  </a:lnTo>
                  <a:lnTo>
                    <a:pt x="594" y="6"/>
                  </a:lnTo>
                  <a:lnTo>
                    <a:pt x="596" y="0"/>
                  </a:lnTo>
                  <a:lnTo>
                    <a:pt x="598" y="0"/>
                  </a:lnTo>
                  <a:lnTo>
                    <a:pt x="608" y="2"/>
                  </a:lnTo>
                  <a:lnTo>
                    <a:pt x="608" y="2"/>
                  </a:lnTo>
                  <a:lnTo>
                    <a:pt x="622" y="8"/>
                  </a:lnTo>
                  <a:lnTo>
                    <a:pt x="626" y="8"/>
                  </a:lnTo>
                  <a:lnTo>
                    <a:pt x="634" y="6"/>
                  </a:lnTo>
                  <a:lnTo>
                    <a:pt x="634" y="6"/>
                  </a:lnTo>
                  <a:lnTo>
                    <a:pt x="636" y="0"/>
                  </a:lnTo>
                  <a:lnTo>
                    <a:pt x="638" y="0"/>
                  </a:lnTo>
                  <a:lnTo>
                    <a:pt x="642" y="0"/>
                  </a:lnTo>
                  <a:lnTo>
                    <a:pt x="642" y="0"/>
                  </a:lnTo>
                  <a:lnTo>
                    <a:pt x="648" y="2"/>
                  </a:lnTo>
                  <a:lnTo>
                    <a:pt x="658" y="2"/>
                  </a:lnTo>
                  <a:lnTo>
                    <a:pt x="658" y="2"/>
                  </a:lnTo>
                  <a:lnTo>
                    <a:pt x="654" y="8"/>
                  </a:lnTo>
                  <a:lnTo>
                    <a:pt x="658" y="8"/>
                  </a:lnTo>
                  <a:lnTo>
                    <a:pt x="666" y="8"/>
                  </a:lnTo>
                  <a:lnTo>
                    <a:pt x="666" y="8"/>
                  </a:lnTo>
                  <a:lnTo>
                    <a:pt x="678" y="6"/>
                  </a:lnTo>
                  <a:lnTo>
                    <a:pt x="688" y="6"/>
                  </a:lnTo>
                  <a:lnTo>
                    <a:pt x="688" y="6"/>
                  </a:lnTo>
                  <a:lnTo>
                    <a:pt x="688" y="12"/>
                  </a:lnTo>
                  <a:lnTo>
                    <a:pt x="682" y="18"/>
                  </a:lnTo>
                  <a:lnTo>
                    <a:pt x="674" y="28"/>
                  </a:lnTo>
                  <a:lnTo>
                    <a:pt x="674" y="28"/>
                  </a:lnTo>
                  <a:lnTo>
                    <a:pt x="676" y="30"/>
                  </a:lnTo>
                  <a:lnTo>
                    <a:pt x="678" y="32"/>
                  </a:lnTo>
                  <a:lnTo>
                    <a:pt x="678" y="42"/>
                  </a:lnTo>
                  <a:lnTo>
                    <a:pt x="676" y="52"/>
                  </a:lnTo>
                  <a:lnTo>
                    <a:pt x="676" y="60"/>
                  </a:lnTo>
                  <a:lnTo>
                    <a:pt x="676" y="60"/>
                  </a:lnTo>
                  <a:lnTo>
                    <a:pt x="678" y="72"/>
                  </a:lnTo>
                  <a:lnTo>
                    <a:pt x="678" y="84"/>
                  </a:lnTo>
                  <a:lnTo>
                    <a:pt x="676" y="108"/>
                  </a:lnTo>
                  <a:lnTo>
                    <a:pt x="676" y="108"/>
                  </a:lnTo>
                  <a:lnTo>
                    <a:pt x="672" y="120"/>
                  </a:lnTo>
                  <a:lnTo>
                    <a:pt x="664" y="128"/>
                  </a:lnTo>
                  <a:lnTo>
                    <a:pt x="648" y="140"/>
                  </a:lnTo>
                  <a:lnTo>
                    <a:pt x="648" y="140"/>
                  </a:lnTo>
                  <a:lnTo>
                    <a:pt x="646" y="148"/>
                  </a:lnTo>
                  <a:lnTo>
                    <a:pt x="646" y="152"/>
                  </a:lnTo>
                  <a:lnTo>
                    <a:pt x="648" y="164"/>
                  </a:lnTo>
                  <a:lnTo>
                    <a:pt x="648" y="164"/>
                  </a:lnTo>
                  <a:lnTo>
                    <a:pt x="654" y="180"/>
                  </a:lnTo>
                  <a:lnTo>
                    <a:pt x="658" y="188"/>
                  </a:lnTo>
                  <a:lnTo>
                    <a:pt x="664" y="190"/>
                  </a:lnTo>
                  <a:lnTo>
                    <a:pt x="664" y="190"/>
                  </a:lnTo>
                  <a:lnTo>
                    <a:pt x="666" y="192"/>
                  </a:lnTo>
                  <a:lnTo>
                    <a:pt x="672" y="194"/>
                  </a:lnTo>
                  <a:lnTo>
                    <a:pt x="676" y="208"/>
                  </a:lnTo>
                  <a:lnTo>
                    <a:pt x="678" y="218"/>
                  </a:lnTo>
                  <a:lnTo>
                    <a:pt x="686" y="226"/>
                  </a:lnTo>
                  <a:lnTo>
                    <a:pt x="686" y="226"/>
                  </a:lnTo>
                  <a:lnTo>
                    <a:pt x="694" y="232"/>
                  </a:lnTo>
                  <a:lnTo>
                    <a:pt x="704" y="236"/>
                  </a:lnTo>
                  <a:lnTo>
                    <a:pt x="704" y="236"/>
                  </a:lnTo>
                  <a:lnTo>
                    <a:pt x="706" y="244"/>
                  </a:lnTo>
                  <a:lnTo>
                    <a:pt x="708" y="250"/>
                  </a:lnTo>
                  <a:lnTo>
                    <a:pt x="714" y="266"/>
                  </a:lnTo>
                  <a:lnTo>
                    <a:pt x="714" y="266"/>
                  </a:lnTo>
                  <a:lnTo>
                    <a:pt x="722" y="296"/>
                  </a:lnTo>
                  <a:lnTo>
                    <a:pt x="726" y="312"/>
                  </a:lnTo>
                  <a:lnTo>
                    <a:pt x="726" y="326"/>
                  </a:lnTo>
                  <a:lnTo>
                    <a:pt x="726" y="326"/>
                  </a:lnTo>
                  <a:lnTo>
                    <a:pt x="726" y="330"/>
                  </a:lnTo>
                  <a:lnTo>
                    <a:pt x="722" y="334"/>
                  </a:lnTo>
                  <a:lnTo>
                    <a:pt x="718" y="336"/>
                  </a:lnTo>
                  <a:lnTo>
                    <a:pt x="722" y="340"/>
                  </a:lnTo>
                  <a:lnTo>
                    <a:pt x="722" y="340"/>
                  </a:lnTo>
                  <a:lnTo>
                    <a:pt x="732" y="354"/>
                  </a:lnTo>
                  <a:lnTo>
                    <a:pt x="738" y="370"/>
                  </a:lnTo>
                  <a:lnTo>
                    <a:pt x="738" y="370"/>
                  </a:lnTo>
                  <a:lnTo>
                    <a:pt x="738" y="384"/>
                  </a:lnTo>
                  <a:lnTo>
                    <a:pt x="738" y="402"/>
                  </a:lnTo>
                  <a:lnTo>
                    <a:pt x="734" y="416"/>
                  </a:lnTo>
                  <a:lnTo>
                    <a:pt x="738" y="428"/>
                  </a:lnTo>
                  <a:lnTo>
                    <a:pt x="738" y="428"/>
                  </a:lnTo>
                  <a:lnTo>
                    <a:pt x="742" y="434"/>
                  </a:lnTo>
                  <a:lnTo>
                    <a:pt x="742" y="438"/>
                  </a:lnTo>
                  <a:lnTo>
                    <a:pt x="738" y="452"/>
                  </a:lnTo>
                  <a:lnTo>
                    <a:pt x="738" y="452"/>
                  </a:lnTo>
                  <a:lnTo>
                    <a:pt x="734" y="458"/>
                  </a:lnTo>
                  <a:lnTo>
                    <a:pt x="734" y="468"/>
                  </a:lnTo>
                  <a:lnTo>
                    <a:pt x="742" y="484"/>
                  </a:lnTo>
                  <a:lnTo>
                    <a:pt x="742" y="484"/>
                  </a:lnTo>
                  <a:lnTo>
                    <a:pt x="742" y="492"/>
                  </a:lnTo>
                  <a:lnTo>
                    <a:pt x="738" y="498"/>
                  </a:lnTo>
                  <a:lnTo>
                    <a:pt x="726" y="508"/>
                  </a:lnTo>
                  <a:lnTo>
                    <a:pt x="726" y="508"/>
                  </a:lnTo>
                  <a:lnTo>
                    <a:pt x="722" y="514"/>
                  </a:lnTo>
                  <a:lnTo>
                    <a:pt x="722" y="516"/>
                  </a:lnTo>
                  <a:lnTo>
                    <a:pt x="726" y="526"/>
                  </a:lnTo>
                  <a:lnTo>
                    <a:pt x="742" y="544"/>
                  </a:lnTo>
                  <a:lnTo>
                    <a:pt x="742" y="544"/>
                  </a:lnTo>
                  <a:lnTo>
                    <a:pt x="744" y="556"/>
                  </a:lnTo>
                  <a:lnTo>
                    <a:pt x="746" y="568"/>
                  </a:lnTo>
                  <a:lnTo>
                    <a:pt x="748" y="580"/>
                  </a:lnTo>
                  <a:lnTo>
                    <a:pt x="756" y="590"/>
                  </a:lnTo>
                  <a:lnTo>
                    <a:pt x="756" y="590"/>
                  </a:lnTo>
                  <a:lnTo>
                    <a:pt x="762" y="594"/>
                  </a:lnTo>
                  <a:lnTo>
                    <a:pt x="766" y="594"/>
                  </a:lnTo>
                  <a:lnTo>
                    <a:pt x="774" y="590"/>
                  </a:lnTo>
                  <a:lnTo>
                    <a:pt x="774" y="590"/>
                  </a:lnTo>
                  <a:lnTo>
                    <a:pt x="784" y="594"/>
                  </a:lnTo>
                  <a:lnTo>
                    <a:pt x="796" y="598"/>
                  </a:lnTo>
                  <a:lnTo>
                    <a:pt x="796" y="598"/>
                  </a:lnTo>
                  <a:lnTo>
                    <a:pt x="806" y="606"/>
                  </a:lnTo>
                  <a:lnTo>
                    <a:pt x="812" y="610"/>
                  </a:lnTo>
                  <a:lnTo>
                    <a:pt x="822" y="630"/>
                  </a:lnTo>
                  <a:lnTo>
                    <a:pt x="822" y="630"/>
                  </a:lnTo>
                  <a:lnTo>
                    <a:pt x="824" y="636"/>
                  </a:lnTo>
                  <a:lnTo>
                    <a:pt x="816" y="644"/>
                  </a:lnTo>
                  <a:lnTo>
                    <a:pt x="816" y="644"/>
                  </a:lnTo>
                  <a:lnTo>
                    <a:pt x="788" y="660"/>
                  </a:lnTo>
                  <a:lnTo>
                    <a:pt x="788" y="660"/>
                  </a:lnTo>
                  <a:lnTo>
                    <a:pt x="732" y="698"/>
                  </a:lnTo>
                  <a:lnTo>
                    <a:pt x="674" y="738"/>
                  </a:lnTo>
                  <a:lnTo>
                    <a:pt x="674" y="738"/>
                  </a:lnTo>
                  <a:lnTo>
                    <a:pt x="648" y="756"/>
                  </a:lnTo>
                  <a:lnTo>
                    <a:pt x="624" y="778"/>
                  </a:lnTo>
                  <a:lnTo>
                    <a:pt x="624" y="778"/>
                  </a:lnTo>
                  <a:lnTo>
                    <a:pt x="604" y="798"/>
                  </a:lnTo>
                  <a:lnTo>
                    <a:pt x="604" y="798"/>
                  </a:lnTo>
                  <a:lnTo>
                    <a:pt x="592" y="810"/>
                  </a:lnTo>
                  <a:lnTo>
                    <a:pt x="578" y="822"/>
                  </a:lnTo>
                  <a:lnTo>
                    <a:pt x="578" y="822"/>
                  </a:lnTo>
                  <a:lnTo>
                    <a:pt x="566" y="826"/>
                  </a:lnTo>
                  <a:lnTo>
                    <a:pt x="552" y="828"/>
                  </a:lnTo>
                  <a:lnTo>
                    <a:pt x="552" y="828"/>
                  </a:lnTo>
                  <a:lnTo>
                    <a:pt x="520" y="834"/>
                  </a:lnTo>
                  <a:lnTo>
                    <a:pt x="520" y="834"/>
                  </a:lnTo>
                  <a:lnTo>
                    <a:pt x="492" y="840"/>
                  </a:lnTo>
                  <a:lnTo>
                    <a:pt x="476" y="840"/>
                  </a:lnTo>
                  <a:lnTo>
                    <a:pt x="472" y="838"/>
                  </a:lnTo>
                  <a:lnTo>
                    <a:pt x="472" y="834"/>
                  </a:lnTo>
                  <a:lnTo>
                    <a:pt x="472" y="834"/>
                  </a:lnTo>
                  <a:lnTo>
                    <a:pt x="474" y="828"/>
                  </a:lnTo>
                  <a:lnTo>
                    <a:pt x="474" y="820"/>
                  </a:lnTo>
                  <a:lnTo>
                    <a:pt x="474" y="820"/>
                  </a:lnTo>
                  <a:lnTo>
                    <a:pt x="474" y="812"/>
                  </a:lnTo>
                  <a:lnTo>
                    <a:pt x="474" y="806"/>
                  </a:lnTo>
                  <a:lnTo>
                    <a:pt x="474" y="806"/>
                  </a:lnTo>
                  <a:lnTo>
                    <a:pt x="462" y="800"/>
                  </a:lnTo>
                  <a:lnTo>
                    <a:pt x="450" y="796"/>
                  </a:lnTo>
                  <a:lnTo>
                    <a:pt x="450" y="796"/>
                  </a:lnTo>
                  <a:lnTo>
                    <a:pt x="440" y="788"/>
                  </a:lnTo>
                  <a:lnTo>
                    <a:pt x="434" y="786"/>
                  </a:lnTo>
                  <a:lnTo>
                    <a:pt x="432" y="786"/>
                  </a:lnTo>
                  <a:lnTo>
                    <a:pt x="432" y="786"/>
                  </a:lnTo>
                  <a:lnTo>
                    <a:pt x="430" y="788"/>
                  </a:lnTo>
                  <a:lnTo>
                    <a:pt x="422" y="788"/>
                  </a:lnTo>
                  <a:lnTo>
                    <a:pt x="420" y="782"/>
                  </a:lnTo>
                  <a:lnTo>
                    <a:pt x="412" y="778"/>
                  </a:lnTo>
                  <a:lnTo>
                    <a:pt x="406" y="770"/>
                  </a:lnTo>
                  <a:lnTo>
                    <a:pt x="406" y="770"/>
                  </a:lnTo>
                  <a:lnTo>
                    <a:pt x="394" y="766"/>
                  </a:lnTo>
                  <a:lnTo>
                    <a:pt x="394" y="766"/>
                  </a:lnTo>
                  <a:lnTo>
                    <a:pt x="392" y="760"/>
                  </a:lnTo>
                  <a:lnTo>
                    <a:pt x="392" y="756"/>
                  </a:lnTo>
                  <a:lnTo>
                    <a:pt x="392" y="752"/>
                  </a:lnTo>
                  <a:lnTo>
                    <a:pt x="392" y="748"/>
                  </a:lnTo>
                  <a:lnTo>
                    <a:pt x="392" y="748"/>
                  </a:lnTo>
                  <a:lnTo>
                    <a:pt x="384" y="740"/>
                  </a:lnTo>
                  <a:lnTo>
                    <a:pt x="376" y="738"/>
                  </a:lnTo>
                  <a:lnTo>
                    <a:pt x="376" y="738"/>
                  </a:lnTo>
                  <a:lnTo>
                    <a:pt x="352" y="718"/>
                  </a:lnTo>
                  <a:lnTo>
                    <a:pt x="352" y="718"/>
                  </a:lnTo>
                  <a:lnTo>
                    <a:pt x="294" y="676"/>
                  </a:lnTo>
                  <a:lnTo>
                    <a:pt x="294" y="676"/>
                  </a:lnTo>
                  <a:lnTo>
                    <a:pt x="176" y="586"/>
                  </a:lnTo>
                  <a:lnTo>
                    <a:pt x="58" y="504"/>
                  </a:lnTo>
                  <a:lnTo>
                    <a:pt x="58" y="504"/>
                  </a:lnTo>
                  <a:lnTo>
                    <a:pt x="0" y="464"/>
                  </a:lnTo>
                  <a:lnTo>
                    <a:pt x="0" y="46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60" name="MOROCCO"/>
            <p:cNvSpPr>
              <a:spLocks/>
            </p:cNvSpPr>
            <p:nvPr/>
          </p:nvSpPr>
          <p:spPr bwMode="auto">
            <a:xfrm>
              <a:off x="5172435" y="1284541"/>
              <a:ext cx="645490" cy="470184"/>
            </a:xfrm>
            <a:custGeom>
              <a:avLst/>
              <a:gdLst>
                <a:gd name="T0" fmla="*/ 10 w 484"/>
                <a:gd name="T1" fmla="*/ 376 h 390"/>
                <a:gd name="T2" fmla="*/ 64 w 484"/>
                <a:gd name="T3" fmla="*/ 360 h 390"/>
                <a:gd name="T4" fmla="*/ 108 w 484"/>
                <a:gd name="T5" fmla="*/ 324 h 390"/>
                <a:gd name="T6" fmla="*/ 140 w 484"/>
                <a:gd name="T7" fmla="*/ 284 h 390"/>
                <a:gd name="T8" fmla="*/ 140 w 484"/>
                <a:gd name="T9" fmla="*/ 254 h 390"/>
                <a:gd name="T10" fmla="*/ 134 w 484"/>
                <a:gd name="T11" fmla="*/ 244 h 390"/>
                <a:gd name="T12" fmla="*/ 134 w 484"/>
                <a:gd name="T13" fmla="*/ 226 h 390"/>
                <a:gd name="T14" fmla="*/ 150 w 484"/>
                <a:gd name="T15" fmla="*/ 186 h 390"/>
                <a:gd name="T16" fmla="*/ 158 w 484"/>
                <a:gd name="T17" fmla="*/ 162 h 390"/>
                <a:gd name="T18" fmla="*/ 182 w 484"/>
                <a:gd name="T19" fmla="*/ 132 h 390"/>
                <a:gd name="T20" fmla="*/ 222 w 484"/>
                <a:gd name="T21" fmla="*/ 110 h 390"/>
                <a:gd name="T22" fmla="*/ 258 w 484"/>
                <a:gd name="T23" fmla="*/ 84 h 390"/>
                <a:gd name="T24" fmla="*/ 284 w 484"/>
                <a:gd name="T25" fmla="*/ 18 h 390"/>
                <a:gd name="T26" fmla="*/ 294 w 484"/>
                <a:gd name="T27" fmla="*/ 2 h 390"/>
                <a:gd name="T28" fmla="*/ 310 w 484"/>
                <a:gd name="T29" fmla="*/ 0 h 390"/>
                <a:gd name="T30" fmla="*/ 322 w 484"/>
                <a:gd name="T31" fmla="*/ 18 h 390"/>
                <a:gd name="T32" fmla="*/ 350 w 484"/>
                <a:gd name="T33" fmla="*/ 34 h 390"/>
                <a:gd name="T34" fmla="*/ 402 w 484"/>
                <a:gd name="T35" fmla="*/ 30 h 390"/>
                <a:gd name="T36" fmla="*/ 412 w 484"/>
                <a:gd name="T37" fmla="*/ 30 h 390"/>
                <a:gd name="T38" fmla="*/ 414 w 484"/>
                <a:gd name="T39" fmla="*/ 30 h 390"/>
                <a:gd name="T40" fmla="*/ 430 w 484"/>
                <a:gd name="T41" fmla="*/ 38 h 390"/>
                <a:gd name="T42" fmla="*/ 442 w 484"/>
                <a:gd name="T43" fmla="*/ 42 h 390"/>
                <a:gd name="T44" fmla="*/ 456 w 484"/>
                <a:gd name="T45" fmla="*/ 62 h 390"/>
                <a:gd name="T46" fmla="*/ 456 w 484"/>
                <a:gd name="T47" fmla="*/ 70 h 390"/>
                <a:gd name="T48" fmla="*/ 460 w 484"/>
                <a:gd name="T49" fmla="*/ 92 h 390"/>
                <a:gd name="T50" fmla="*/ 464 w 484"/>
                <a:gd name="T51" fmla="*/ 116 h 390"/>
                <a:gd name="T52" fmla="*/ 466 w 484"/>
                <a:gd name="T53" fmla="*/ 134 h 390"/>
                <a:gd name="T54" fmla="*/ 476 w 484"/>
                <a:gd name="T55" fmla="*/ 152 h 390"/>
                <a:gd name="T56" fmla="*/ 484 w 484"/>
                <a:gd name="T57" fmla="*/ 164 h 390"/>
                <a:gd name="T58" fmla="*/ 480 w 484"/>
                <a:gd name="T59" fmla="*/ 180 h 390"/>
                <a:gd name="T60" fmla="*/ 420 w 484"/>
                <a:gd name="T61" fmla="*/ 176 h 390"/>
                <a:gd name="T62" fmla="*/ 404 w 484"/>
                <a:gd name="T63" fmla="*/ 192 h 390"/>
                <a:gd name="T64" fmla="*/ 386 w 484"/>
                <a:gd name="T65" fmla="*/ 200 h 390"/>
                <a:gd name="T66" fmla="*/ 376 w 484"/>
                <a:gd name="T67" fmla="*/ 214 h 390"/>
                <a:gd name="T68" fmla="*/ 380 w 484"/>
                <a:gd name="T69" fmla="*/ 226 h 390"/>
                <a:gd name="T70" fmla="*/ 380 w 484"/>
                <a:gd name="T71" fmla="*/ 236 h 390"/>
                <a:gd name="T72" fmla="*/ 360 w 484"/>
                <a:gd name="T73" fmla="*/ 244 h 390"/>
                <a:gd name="T74" fmla="*/ 334 w 484"/>
                <a:gd name="T75" fmla="*/ 254 h 390"/>
                <a:gd name="T76" fmla="*/ 316 w 484"/>
                <a:gd name="T77" fmla="*/ 278 h 390"/>
                <a:gd name="T78" fmla="*/ 284 w 484"/>
                <a:gd name="T79" fmla="*/ 286 h 390"/>
                <a:gd name="T80" fmla="*/ 268 w 484"/>
                <a:gd name="T81" fmla="*/ 294 h 390"/>
                <a:gd name="T82" fmla="*/ 244 w 484"/>
                <a:gd name="T83" fmla="*/ 296 h 390"/>
                <a:gd name="T84" fmla="*/ 234 w 484"/>
                <a:gd name="T85" fmla="*/ 306 h 390"/>
                <a:gd name="T86" fmla="*/ 214 w 484"/>
                <a:gd name="T87" fmla="*/ 314 h 390"/>
                <a:gd name="T88" fmla="*/ 198 w 484"/>
                <a:gd name="T89" fmla="*/ 332 h 390"/>
                <a:gd name="T90" fmla="*/ 182 w 484"/>
                <a:gd name="T91" fmla="*/ 350 h 390"/>
                <a:gd name="T92" fmla="*/ 174 w 484"/>
                <a:gd name="T93" fmla="*/ 388 h 390"/>
                <a:gd name="T94" fmla="*/ 0 w 484"/>
                <a:gd name="T95" fmla="*/ 38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4" h="390">
                  <a:moveTo>
                    <a:pt x="0" y="388"/>
                  </a:moveTo>
                  <a:lnTo>
                    <a:pt x="0" y="388"/>
                  </a:lnTo>
                  <a:lnTo>
                    <a:pt x="10" y="376"/>
                  </a:lnTo>
                  <a:lnTo>
                    <a:pt x="10" y="376"/>
                  </a:lnTo>
                  <a:lnTo>
                    <a:pt x="36" y="374"/>
                  </a:lnTo>
                  <a:lnTo>
                    <a:pt x="36" y="374"/>
                  </a:lnTo>
                  <a:lnTo>
                    <a:pt x="54" y="366"/>
                  </a:lnTo>
                  <a:lnTo>
                    <a:pt x="64" y="360"/>
                  </a:lnTo>
                  <a:lnTo>
                    <a:pt x="74" y="354"/>
                  </a:lnTo>
                  <a:lnTo>
                    <a:pt x="74" y="354"/>
                  </a:lnTo>
                  <a:lnTo>
                    <a:pt x="108" y="324"/>
                  </a:lnTo>
                  <a:lnTo>
                    <a:pt x="108" y="324"/>
                  </a:lnTo>
                  <a:lnTo>
                    <a:pt x="120" y="308"/>
                  </a:lnTo>
                  <a:lnTo>
                    <a:pt x="132" y="294"/>
                  </a:lnTo>
                  <a:lnTo>
                    <a:pt x="132" y="294"/>
                  </a:lnTo>
                  <a:lnTo>
                    <a:pt x="140" y="284"/>
                  </a:lnTo>
                  <a:lnTo>
                    <a:pt x="142" y="276"/>
                  </a:lnTo>
                  <a:lnTo>
                    <a:pt x="144" y="264"/>
                  </a:lnTo>
                  <a:lnTo>
                    <a:pt x="142" y="258"/>
                  </a:lnTo>
                  <a:lnTo>
                    <a:pt x="140" y="254"/>
                  </a:lnTo>
                  <a:lnTo>
                    <a:pt x="140" y="254"/>
                  </a:lnTo>
                  <a:lnTo>
                    <a:pt x="134" y="252"/>
                  </a:lnTo>
                  <a:lnTo>
                    <a:pt x="132" y="246"/>
                  </a:lnTo>
                  <a:lnTo>
                    <a:pt x="134" y="244"/>
                  </a:lnTo>
                  <a:lnTo>
                    <a:pt x="134" y="244"/>
                  </a:lnTo>
                  <a:lnTo>
                    <a:pt x="134" y="236"/>
                  </a:lnTo>
                  <a:lnTo>
                    <a:pt x="134" y="226"/>
                  </a:lnTo>
                  <a:lnTo>
                    <a:pt x="134" y="226"/>
                  </a:lnTo>
                  <a:lnTo>
                    <a:pt x="134" y="214"/>
                  </a:lnTo>
                  <a:lnTo>
                    <a:pt x="140" y="204"/>
                  </a:lnTo>
                  <a:lnTo>
                    <a:pt x="150" y="186"/>
                  </a:lnTo>
                  <a:lnTo>
                    <a:pt x="150" y="186"/>
                  </a:lnTo>
                  <a:lnTo>
                    <a:pt x="154" y="180"/>
                  </a:lnTo>
                  <a:lnTo>
                    <a:pt x="158" y="174"/>
                  </a:lnTo>
                  <a:lnTo>
                    <a:pt x="158" y="162"/>
                  </a:lnTo>
                  <a:lnTo>
                    <a:pt x="158" y="162"/>
                  </a:lnTo>
                  <a:lnTo>
                    <a:pt x="162" y="152"/>
                  </a:lnTo>
                  <a:lnTo>
                    <a:pt x="170" y="146"/>
                  </a:lnTo>
                  <a:lnTo>
                    <a:pt x="170" y="146"/>
                  </a:lnTo>
                  <a:lnTo>
                    <a:pt x="182" y="132"/>
                  </a:lnTo>
                  <a:lnTo>
                    <a:pt x="190" y="124"/>
                  </a:lnTo>
                  <a:lnTo>
                    <a:pt x="200" y="120"/>
                  </a:lnTo>
                  <a:lnTo>
                    <a:pt x="200" y="120"/>
                  </a:lnTo>
                  <a:lnTo>
                    <a:pt x="222" y="110"/>
                  </a:lnTo>
                  <a:lnTo>
                    <a:pt x="240" y="102"/>
                  </a:lnTo>
                  <a:lnTo>
                    <a:pt x="240" y="102"/>
                  </a:lnTo>
                  <a:lnTo>
                    <a:pt x="250" y="94"/>
                  </a:lnTo>
                  <a:lnTo>
                    <a:pt x="258" y="84"/>
                  </a:lnTo>
                  <a:lnTo>
                    <a:pt x="270" y="64"/>
                  </a:lnTo>
                  <a:lnTo>
                    <a:pt x="280" y="42"/>
                  </a:lnTo>
                  <a:lnTo>
                    <a:pt x="284" y="18"/>
                  </a:lnTo>
                  <a:lnTo>
                    <a:pt x="284" y="18"/>
                  </a:lnTo>
                  <a:lnTo>
                    <a:pt x="290" y="10"/>
                  </a:lnTo>
                  <a:lnTo>
                    <a:pt x="292" y="8"/>
                  </a:lnTo>
                  <a:lnTo>
                    <a:pt x="294" y="2"/>
                  </a:lnTo>
                  <a:lnTo>
                    <a:pt x="294" y="2"/>
                  </a:lnTo>
                  <a:lnTo>
                    <a:pt x="302" y="2"/>
                  </a:lnTo>
                  <a:lnTo>
                    <a:pt x="306" y="0"/>
                  </a:lnTo>
                  <a:lnTo>
                    <a:pt x="306" y="0"/>
                  </a:lnTo>
                  <a:lnTo>
                    <a:pt x="310" y="0"/>
                  </a:lnTo>
                  <a:lnTo>
                    <a:pt x="312" y="0"/>
                  </a:lnTo>
                  <a:lnTo>
                    <a:pt x="316" y="10"/>
                  </a:lnTo>
                  <a:lnTo>
                    <a:pt x="316" y="10"/>
                  </a:lnTo>
                  <a:lnTo>
                    <a:pt x="322" y="18"/>
                  </a:lnTo>
                  <a:lnTo>
                    <a:pt x="332" y="24"/>
                  </a:lnTo>
                  <a:lnTo>
                    <a:pt x="332" y="24"/>
                  </a:lnTo>
                  <a:lnTo>
                    <a:pt x="342" y="30"/>
                  </a:lnTo>
                  <a:lnTo>
                    <a:pt x="350" y="34"/>
                  </a:lnTo>
                  <a:lnTo>
                    <a:pt x="372" y="30"/>
                  </a:lnTo>
                  <a:lnTo>
                    <a:pt x="372" y="30"/>
                  </a:lnTo>
                  <a:lnTo>
                    <a:pt x="392" y="30"/>
                  </a:lnTo>
                  <a:lnTo>
                    <a:pt x="402" y="30"/>
                  </a:lnTo>
                  <a:lnTo>
                    <a:pt x="404" y="28"/>
                  </a:lnTo>
                  <a:lnTo>
                    <a:pt x="410" y="22"/>
                  </a:lnTo>
                  <a:lnTo>
                    <a:pt x="410" y="22"/>
                  </a:lnTo>
                  <a:lnTo>
                    <a:pt x="412" y="30"/>
                  </a:lnTo>
                  <a:lnTo>
                    <a:pt x="412" y="30"/>
                  </a:lnTo>
                  <a:lnTo>
                    <a:pt x="414" y="38"/>
                  </a:lnTo>
                  <a:lnTo>
                    <a:pt x="416" y="34"/>
                  </a:lnTo>
                  <a:lnTo>
                    <a:pt x="414" y="30"/>
                  </a:lnTo>
                  <a:lnTo>
                    <a:pt x="414" y="30"/>
                  </a:lnTo>
                  <a:lnTo>
                    <a:pt x="420" y="38"/>
                  </a:lnTo>
                  <a:lnTo>
                    <a:pt x="430" y="38"/>
                  </a:lnTo>
                  <a:lnTo>
                    <a:pt x="430" y="38"/>
                  </a:lnTo>
                  <a:lnTo>
                    <a:pt x="432" y="38"/>
                  </a:lnTo>
                  <a:lnTo>
                    <a:pt x="436" y="38"/>
                  </a:lnTo>
                  <a:lnTo>
                    <a:pt x="442" y="42"/>
                  </a:lnTo>
                  <a:lnTo>
                    <a:pt x="442" y="42"/>
                  </a:lnTo>
                  <a:lnTo>
                    <a:pt x="446" y="44"/>
                  </a:lnTo>
                  <a:lnTo>
                    <a:pt x="454" y="52"/>
                  </a:lnTo>
                  <a:lnTo>
                    <a:pt x="454" y="52"/>
                  </a:lnTo>
                  <a:lnTo>
                    <a:pt x="456" y="62"/>
                  </a:lnTo>
                  <a:lnTo>
                    <a:pt x="456" y="64"/>
                  </a:lnTo>
                  <a:lnTo>
                    <a:pt x="460" y="66"/>
                  </a:lnTo>
                  <a:lnTo>
                    <a:pt x="460" y="66"/>
                  </a:lnTo>
                  <a:lnTo>
                    <a:pt x="456" y="70"/>
                  </a:lnTo>
                  <a:lnTo>
                    <a:pt x="456" y="74"/>
                  </a:lnTo>
                  <a:lnTo>
                    <a:pt x="460" y="80"/>
                  </a:lnTo>
                  <a:lnTo>
                    <a:pt x="460" y="80"/>
                  </a:lnTo>
                  <a:lnTo>
                    <a:pt x="460" y="92"/>
                  </a:lnTo>
                  <a:lnTo>
                    <a:pt x="460" y="102"/>
                  </a:lnTo>
                  <a:lnTo>
                    <a:pt x="460" y="102"/>
                  </a:lnTo>
                  <a:lnTo>
                    <a:pt x="464" y="106"/>
                  </a:lnTo>
                  <a:lnTo>
                    <a:pt x="464" y="116"/>
                  </a:lnTo>
                  <a:lnTo>
                    <a:pt x="464" y="116"/>
                  </a:lnTo>
                  <a:lnTo>
                    <a:pt x="464" y="124"/>
                  </a:lnTo>
                  <a:lnTo>
                    <a:pt x="466" y="134"/>
                  </a:lnTo>
                  <a:lnTo>
                    <a:pt x="466" y="134"/>
                  </a:lnTo>
                  <a:lnTo>
                    <a:pt x="470" y="142"/>
                  </a:lnTo>
                  <a:lnTo>
                    <a:pt x="470" y="146"/>
                  </a:lnTo>
                  <a:lnTo>
                    <a:pt x="470" y="146"/>
                  </a:lnTo>
                  <a:lnTo>
                    <a:pt x="476" y="152"/>
                  </a:lnTo>
                  <a:lnTo>
                    <a:pt x="482" y="160"/>
                  </a:lnTo>
                  <a:lnTo>
                    <a:pt x="482" y="160"/>
                  </a:lnTo>
                  <a:lnTo>
                    <a:pt x="484" y="162"/>
                  </a:lnTo>
                  <a:lnTo>
                    <a:pt x="484" y="164"/>
                  </a:lnTo>
                  <a:lnTo>
                    <a:pt x="480" y="172"/>
                  </a:lnTo>
                  <a:lnTo>
                    <a:pt x="476" y="176"/>
                  </a:lnTo>
                  <a:lnTo>
                    <a:pt x="476" y="180"/>
                  </a:lnTo>
                  <a:lnTo>
                    <a:pt x="480" y="180"/>
                  </a:lnTo>
                  <a:lnTo>
                    <a:pt x="480" y="180"/>
                  </a:lnTo>
                  <a:lnTo>
                    <a:pt x="464" y="180"/>
                  </a:lnTo>
                  <a:lnTo>
                    <a:pt x="442" y="176"/>
                  </a:lnTo>
                  <a:lnTo>
                    <a:pt x="420" y="176"/>
                  </a:lnTo>
                  <a:lnTo>
                    <a:pt x="414" y="180"/>
                  </a:lnTo>
                  <a:lnTo>
                    <a:pt x="410" y="186"/>
                  </a:lnTo>
                  <a:lnTo>
                    <a:pt x="410" y="186"/>
                  </a:lnTo>
                  <a:lnTo>
                    <a:pt x="404" y="192"/>
                  </a:lnTo>
                  <a:lnTo>
                    <a:pt x="400" y="200"/>
                  </a:lnTo>
                  <a:lnTo>
                    <a:pt x="392" y="200"/>
                  </a:lnTo>
                  <a:lnTo>
                    <a:pt x="386" y="200"/>
                  </a:lnTo>
                  <a:lnTo>
                    <a:pt x="386" y="200"/>
                  </a:lnTo>
                  <a:lnTo>
                    <a:pt x="380" y="202"/>
                  </a:lnTo>
                  <a:lnTo>
                    <a:pt x="374" y="204"/>
                  </a:lnTo>
                  <a:lnTo>
                    <a:pt x="374" y="212"/>
                  </a:lnTo>
                  <a:lnTo>
                    <a:pt x="376" y="214"/>
                  </a:lnTo>
                  <a:lnTo>
                    <a:pt x="376" y="214"/>
                  </a:lnTo>
                  <a:lnTo>
                    <a:pt x="376" y="216"/>
                  </a:lnTo>
                  <a:lnTo>
                    <a:pt x="376" y="218"/>
                  </a:lnTo>
                  <a:lnTo>
                    <a:pt x="380" y="226"/>
                  </a:lnTo>
                  <a:lnTo>
                    <a:pt x="384" y="228"/>
                  </a:lnTo>
                  <a:lnTo>
                    <a:pt x="384" y="232"/>
                  </a:lnTo>
                  <a:lnTo>
                    <a:pt x="384" y="232"/>
                  </a:lnTo>
                  <a:lnTo>
                    <a:pt x="380" y="236"/>
                  </a:lnTo>
                  <a:lnTo>
                    <a:pt x="374" y="236"/>
                  </a:lnTo>
                  <a:lnTo>
                    <a:pt x="364" y="238"/>
                  </a:lnTo>
                  <a:lnTo>
                    <a:pt x="364" y="238"/>
                  </a:lnTo>
                  <a:lnTo>
                    <a:pt x="360" y="244"/>
                  </a:lnTo>
                  <a:lnTo>
                    <a:pt x="350" y="252"/>
                  </a:lnTo>
                  <a:lnTo>
                    <a:pt x="350" y="252"/>
                  </a:lnTo>
                  <a:lnTo>
                    <a:pt x="342" y="254"/>
                  </a:lnTo>
                  <a:lnTo>
                    <a:pt x="334" y="254"/>
                  </a:lnTo>
                  <a:lnTo>
                    <a:pt x="334" y="254"/>
                  </a:lnTo>
                  <a:lnTo>
                    <a:pt x="330" y="258"/>
                  </a:lnTo>
                  <a:lnTo>
                    <a:pt x="324" y="266"/>
                  </a:lnTo>
                  <a:lnTo>
                    <a:pt x="316" y="278"/>
                  </a:lnTo>
                  <a:lnTo>
                    <a:pt x="316" y="278"/>
                  </a:lnTo>
                  <a:lnTo>
                    <a:pt x="310" y="282"/>
                  </a:lnTo>
                  <a:lnTo>
                    <a:pt x="304" y="284"/>
                  </a:lnTo>
                  <a:lnTo>
                    <a:pt x="284" y="286"/>
                  </a:lnTo>
                  <a:lnTo>
                    <a:pt x="284" y="286"/>
                  </a:lnTo>
                  <a:lnTo>
                    <a:pt x="278" y="286"/>
                  </a:lnTo>
                  <a:lnTo>
                    <a:pt x="270" y="292"/>
                  </a:lnTo>
                  <a:lnTo>
                    <a:pt x="268" y="294"/>
                  </a:lnTo>
                  <a:lnTo>
                    <a:pt x="268" y="294"/>
                  </a:lnTo>
                  <a:lnTo>
                    <a:pt x="264" y="298"/>
                  </a:lnTo>
                  <a:lnTo>
                    <a:pt x="258" y="298"/>
                  </a:lnTo>
                  <a:lnTo>
                    <a:pt x="244" y="296"/>
                  </a:lnTo>
                  <a:lnTo>
                    <a:pt x="244" y="296"/>
                  </a:lnTo>
                  <a:lnTo>
                    <a:pt x="240" y="298"/>
                  </a:lnTo>
                  <a:lnTo>
                    <a:pt x="234" y="306"/>
                  </a:lnTo>
                  <a:lnTo>
                    <a:pt x="234" y="306"/>
                  </a:lnTo>
                  <a:lnTo>
                    <a:pt x="228" y="308"/>
                  </a:lnTo>
                  <a:lnTo>
                    <a:pt x="222" y="308"/>
                  </a:lnTo>
                  <a:lnTo>
                    <a:pt x="222" y="308"/>
                  </a:lnTo>
                  <a:lnTo>
                    <a:pt x="214" y="314"/>
                  </a:lnTo>
                  <a:lnTo>
                    <a:pt x="210" y="322"/>
                  </a:lnTo>
                  <a:lnTo>
                    <a:pt x="210" y="322"/>
                  </a:lnTo>
                  <a:lnTo>
                    <a:pt x="198" y="332"/>
                  </a:lnTo>
                  <a:lnTo>
                    <a:pt x="198" y="332"/>
                  </a:lnTo>
                  <a:lnTo>
                    <a:pt x="184" y="338"/>
                  </a:lnTo>
                  <a:lnTo>
                    <a:pt x="182" y="344"/>
                  </a:lnTo>
                  <a:lnTo>
                    <a:pt x="182" y="350"/>
                  </a:lnTo>
                  <a:lnTo>
                    <a:pt x="182" y="350"/>
                  </a:lnTo>
                  <a:lnTo>
                    <a:pt x="182" y="370"/>
                  </a:lnTo>
                  <a:lnTo>
                    <a:pt x="182" y="388"/>
                  </a:lnTo>
                  <a:lnTo>
                    <a:pt x="182" y="388"/>
                  </a:lnTo>
                  <a:lnTo>
                    <a:pt x="174" y="388"/>
                  </a:lnTo>
                  <a:lnTo>
                    <a:pt x="158" y="390"/>
                  </a:lnTo>
                  <a:lnTo>
                    <a:pt x="100" y="390"/>
                  </a:lnTo>
                  <a:lnTo>
                    <a:pt x="0" y="388"/>
                  </a:lnTo>
                  <a:lnTo>
                    <a:pt x="0" y="388"/>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61" name="WESTERN SAHARA"/>
            <p:cNvSpPr>
              <a:spLocks/>
            </p:cNvSpPr>
            <p:nvPr/>
          </p:nvSpPr>
          <p:spPr bwMode="auto">
            <a:xfrm>
              <a:off x="4967053" y="1752313"/>
              <a:ext cx="448109" cy="378558"/>
            </a:xfrm>
            <a:custGeom>
              <a:avLst/>
              <a:gdLst>
                <a:gd name="T0" fmla="*/ 2 w 336"/>
                <a:gd name="T1" fmla="*/ 314 h 314"/>
                <a:gd name="T2" fmla="*/ 0 w 336"/>
                <a:gd name="T3" fmla="*/ 296 h 314"/>
                <a:gd name="T4" fmla="*/ 4 w 336"/>
                <a:gd name="T5" fmla="*/ 274 h 314"/>
                <a:gd name="T6" fmla="*/ 12 w 336"/>
                <a:gd name="T7" fmla="*/ 254 h 314"/>
                <a:gd name="T8" fmla="*/ 14 w 336"/>
                <a:gd name="T9" fmla="*/ 248 h 314"/>
                <a:gd name="T10" fmla="*/ 26 w 336"/>
                <a:gd name="T11" fmla="*/ 242 h 314"/>
                <a:gd name="T12" fmla="*/ 30 w 336"/>
                <a:gd name="T13" fmla="*/ 234 h 314"/>
                <a:gd name="T14" fmla="*/ 32 w 336"/>
                <a:gd name="T15" fmla="*/ 224 h 314"/>
                <a:gd name="T16" fmla="*/ 34 w 336"/>
                <a:gd name="T17" fmla="*/ 220 h 314"/>
                <a:gd name="T18" fmla="*/ 40 w 336"/>
                <a:gd name="T19" fmla="*/ 208 h 314"/>
                <a:gd name="T20" fmla="*/ 46 w 336"/>
                <a:gd name="T21" fmla="*/ 192 h 314"/>
                <a:gd name="T22" fmla="*/ 52 w 336"/>
                <a:gd name="T23" fmla="*/ 178 h 314"/>
                <a:gd name="T24" fmla="*/ 44 w 336"/>
                <a:gd name="T25" fmla="*/ 184 h 314"/>
                <a:gd name="T26" fmla="*/ 52 w 336"/>
                <a:gd name="T27" fmla="*/ 174 h 314"/>
                <a:gd name="T28" fmla="*/ 80 w 336"/>
                <a:gd name="T29" fmla="*/ 148 h 314"/>
                <a:gd name="T30" fmla="*/ 84 w 336"/>
                <a:gd name="T31" fmla="*/ 138 h 314"/>
                <a:gd name="T32" fmla="*/ 94 w 336"/>
                <a:gd name="T33" fmla="*/ 98 h 314"/>
                <a:gd name="T34" fmla="*/ 102 w 336"/>
                <a:gd name="T35" fmla="*/ 78 h 314"/>
                <a:gd name="T36" fmla="*/ 120 w 336"/>
                <a:gd name="T37" fmla="*/ 58 h 314"/>
                <a:gd name="T38" fmla="*/ 126 w 336"/>
                <a:gd name="T39" fmla="*/ 52 h 314"/>
                <a:gd name="T40" fmla="*/ 142 w 336"/>
                <a:gd name="T41" fmla="*/ 38 h 314"/>
                <a:gd name="T42" fmla="*/ 146 w 336"/>
                <a:gd name="T43" fmla="*/ 24 h 314"/>
                <a:gd name="T44" fmla="*/ 156 w 336"/>
                <a:gd name="T45" fmla="*/ 2 h 314"/>
                <a:gd name="T46" fmla="*/ 166 w 336"/>
                <a:gd name="T47" fmla="*/ 0 h 314"/>
                <a:gd name="T48" fmla="*/ 218 w 336"/>
                <a:gd name="T49" fmla="*/ 0 h 314"/>
                <a:gd name="T50" fmla="*/ 288 w 336"/>
                <a:gd name="T51" fmla="*/ 0 h 314"/>
                <a:gd name="T52" fmla="*/ 324 w 336"/>
                <a:gd name="T53" fmla="*/ 0 h 314"/>
                <a:gd name="T54" fmla="*/ 336 w 336"/>
                <a:gd name="T55" fmla="*/ 2 h 314"/>
                <a:gd name="T56" fmla="*/ 336 w 336"/>
                <a:gd name="T57" fmla="*/ 10 h 314"/>
                <a:gd name="T58" fmla="*/ 336 w 336"/>
                <a:gd name="T59" fmla="*/ 58 h 314"/>
                <a:gd name="T60" fmla="*/ 336 w 336"/>
                <a:gd name="T61" fmla="*/ 78 h 314"/>
                <a:gd name="T62" fmla="*/ 330 w 336"/>
                <a:gd name="T63" fmla="*/ 80 h 314"/>
                <a:gd name="T64" fmla="*/ 298 w 336"/>
                <a:gd name="T65" fmla="*/ 80 h 314"/>
                <a:gd name="T66" fmla="*/ 232 w 336"/>
                <a:gd name="T67" fmla="*/ 80 h 314"/>
                <a:gd name="T68" fmla="*/ 216 w 336"/>
                <a:gd name="T69" fmla="*/ 78 h 314"/>
                <a:gd name="T70" fmla="*/ 204 w 336"/>
                <a:gd name="T71" fmla="*/ 80 h 314"/>
                <a:gd name="T72" fmla="*/ 202 w 336"/>
                <a:gd name="T73" fmla="*/ 84 h 314"/>
                <a:gd name="T74" fmla="*/ 204 w 336"/>
                <a:gd name="T75" fmla="*/ 110 h 314"/>
                <a:gd name="T76" fmla="*/ 204 w 336"/>
                <a:gd name="T77" fmla="*/ 174 h 314"/>
                <a:gd name="T78" fmla="*/ 204 w 336"/>
                <a:gd name="T79" fmla="*/ 188 h 314"/>
                <a:gd name="T80" fmla="*/ 202 w 336"/>
                <a:gd name="T81" fmla="*/ 198 h 314"/>
                <a:gd name="T82" fmla="*/ 188 w 336"/>
                <a:gd name="T83" fmla="*/ 202 h 314"/>
                <a:gd name="T84" fmla="*/ 174 w 336"/>
                <a:gd name="T85" fmla="*/ 204 h 314"/>
                <a:gd name="T86" fmla="*/ 162 w 336"/>
                <a:gd name="T87" fmla="*/ 218 h 314"/>
                <a:gd name="T88" fmla="*/ 156 w 336"/>
                <a:gd name="T89" fmla="*/ 234 h 314"/>
                <a:gd name="T90" fmla="*/ 164 w 336"/>
                <a:gd name="T91" fmla="*/ 266 h 314"/>
                <a:gd name="T92" fmla="*/ 162 w 336"/>
                <a:gd name="T93" fmla="*/ 286 h 314"/>
                <a:gd name="T94" fmla="*/ 156 w 336"/>
                <a:gd name="T95" fmla="*/ 292 h 314"/>
                <a:gd name="T96" fmla="*/ 134 w 336"/>
                <a:gd name="T97" fmla="*/ 292 h 314"/>
                <a:gd name="T98" fmla="*/ 70 w 336"/>
                <a:gd name="T99" fmla="*/ 292 h 314"/>
                <a:gd name="T100" fmla="*/ 12 w 336"/>
                <a:gd name="T101" fmla="*/ 292 h 314"/>
                <a:gd name="T102" fmla="*/ 4 w 336"/>
                <a:gd name="T103" fmla="*/ 294 h 314"/>
                <a:gd name="T104" fmla="*/ 2 w 336"/>
                <a:gd name="T105" fmla="*/ 310 h 314"/>
                <a:gd name="T106" fmla="*/ 2 w 336"/>
                <a:gd name="T107"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6" h="314">
                  <a:moveTo>
                    <a:pt x="2" y="314"/>
                  </a:moveTo>
                  <a:lnTo>
                    <a:pt x="2" y="314"/>
                  </a:lnTo>
                  <a:lnTo>
                    <a:pt x="0" y="306"/>
                  </a:lnTo>
                  <a:lnTo>
                    <a:pt x="0" y="296"/>
                  </a:lnTo>
                  <a:lnTo>
                    <a:pt x="4" y="274"/>
                  </a:lnTo>
                  <a:lnTo>
                    <a:pt x="4" y="274"/>
                  </a:lnTo>
                  <a:lnTo>
                    <a:pt x="6" y="266"/>
                  </a:lnTo>
                  <a:lnTo>
                    <a:pt x="12" y="254"/>
                  </a:lnTo>
                  <a:lnTo>
                    <a:pt x="12" y="254"/>
                  </a:lnTo>
                  <a:lnTo>
                    <a:pt x="14" y="248"/>
                  </a:lnTo>
                  <a:lnTo>
                    <a:pt x="20" y="244"/>
                  </a:lnTo>
                  <a:lnTo>
                    <a:pt x="26" y="242"/>
                  </a:lnTo>
                  <a:lnTo>
                    <a:pt x="30" y="234"/>
                  </a:lnTo>
                  <a:lnTo>
                    <a:pt x="30" y="234"/>
                  </a:lnTo>
                  <a:lnTo>
                    <a:pt x="30" y="228"/>
                  </a:lnTo>
                  <a:lnTo>
                    <a:pt x="32" y="224"/>
                  </a:lnTo>
                  <a:lnTo>
                    <a:pt x="34" y="220"/>
                  </a:lnTo>
                  <a:lnTo>
                    <a:pt x="34" y="220"/>
                  </a:lnTo>
                  <a:lnTo>
                    <a:pt x="34" y="214"/>
                  </a:lnTo>
                  <a:lnTo>
                    <a:pt x="40" y="208"/>
                  </a:lnTo>
                  <a:lnTo>
                    <a:pt x="40" y="208"/>
                  </a:lnTo>
                  <a:lnTo>
                    <a:pt x="46" y="192"/>
                  </a:lnTo>
                  <a:lnTo>
                    <a:pt x="52" y="184"/>
                  </a:lnTo>
                  <a:lnTo>
                    <a:pt x="52" y="178"/>
                  </a:lnTo>
                  <a:lnTo>
                    <a:pt x="52" y="178"/>
                  </a:lnTo>
                  <a:lnTo>
                    <a:pt x="44" y="184"/>
                  </a:lnTo>
                  <a:lnTo>
                    <a:pt x="44" y="184"/>
                  </a:lnTo>
                  <a:lnTo>
                    <a:pt x="52" y="174"/>
                  </a:lnTo>
                  <a:lnTo>
                    <a:pt x="60" y="164"/>
                  </a:lnTo>
                  <a:lnTo>
                    <a:pt x="80" y="148"/>
                  </a:lnTo>
                  <a:lnTo>
                    <a:pt x="80" y="148"/>
                  </a:lnTo>
                  <a:lnTo>
                    <a:pt x="84" y="138"/>
                  </a:lnTo>
                  <a:lnTo>
                    <a:pt x="86" y="124"/>
                  </a:lnTo>
                  <a:lnTo>
                    <a:pt x="94" y="98"/>
                  </a:lnTo>
                  <a:lnTo>
                    <a:pt x="94" y="98"/>
                  </a:lnTo>
                  <a:lnTo>
                    <a:pt x="102" y="78"/>
                  </a:lnTo>
                  <a:lnTo>
                    <a:pt x="110" y="68"/>
                  </a:lnTo>
                  <a:lnTo>
                    <a:pt x="120" y="58"/>
                  </a:lnTo>
                  <a:lnTo>
                    <a:pt x="120" y="58"/>
                  </a:lnTo>
                  <a:lnTo>
                    <a:pt x="126" y="52"/>
                  </a:lnTo>
                  <a:lnTo>
                    <a:pt x="136" y="44"/>
                  </a:lnTo>
                  <a:lnTo>
                    <a:pt x="142" y="38"/>
                  </a:lnTo>
                  <a:lnTo>
                    <a:pt x="146" y="24"/>
                  </a:lnTo>
                  <a:lnTo>
                    <a:pt x="146" y="24"/>
                  </a:lnTo>
                  <a:lnTo>
                    <a:pt x="152" y="10"/>
                  </a:lnTo>
                  <a:lnTo>
                    <a:pt x="156" y="2"/>
                  </a:lnTo>
                  <a:lnTo>
                    <a:pt x="166" y="0"/>
                  </a:lnTo>
                  <a:lnTo>
                    <a:pt x="166" y="0"/>
                  </a:lnTo>
                  <a:lnTo>
                    <a:pt x="218" y="0"/>
                  </a:lnTo>
                  <a:lnTo>
                    <a:pt x="218" y="0"/>
                  </a:lnTo>
                  <a:lnTo>
                    <a:pt x="288" y="0"/>
                  </a:lnTo>
                  <a:lnTo>
                    <a:pt x="288" y="0"/>
                  </a:lnTo>
                  <a:lnTo>
                    <a:pt x="324" y="0"/>
                  </a:lnTo>
                  <a:lnTo>
                    <a:pt x="324" y="0"/>
                  </a:lnTo>
                  <a:lnTo>
                    <a:pt x="330" y="0"/>
                  </a:lnTo>
                  <a:lnTo>
                    <a:pt x="336" y="2"/>
                  </a:lnTo>
                  <a:lnTo>
                    <a:pt x="336" y="10"/>
                  </a:lnTo>
                  <a:lnTo>
                    <a:pt x="336" y="10"/>
                  </a:lnTo>
                  <a:lnTo>
                    <a:pt x="336" y="58"/>
                  </a:lnTo>
                  <a:lnTo>
                    <a:pt x="336" y="58"/>
                  </a:lnTo>
                  <a:lnTo>
                    <a:pt x="336" y="70"/>
                  </a:lnTo>
                  <a:lnTo>
                    <a:pt x="336" y="78"/>
                  </a:lnTo>
                  <a:lnTo>
                    <a:pt x="330" y="80"/>
                  </a:lnTo>
                  <a:lnTo>
                    <a:pt x="330" y="80"/>
                  </a:lnTo>
                  <a:lnTo>
                    <a:pt x="316" y="80"/>
                  </a:lnTo>
                  <a:lnTo>
                    <a:pt x="298" y="80"/>
                  </a:lnTo>
                  <a:lnTo>
                    <a:pt x="298" y="80"/>
                  </a:lnTo>
                  <a:lnTo>
                    <a:pt x="232" y="80"/>
                  </a:lnTo>
                  <a:lnTo>
                    <a:pt x="232" y="80"/>
                  </a:lnTo>
                  <a:lnTo>
                    <a:pt x="216" y="78"/>
                  </a:lnTo>
                  <a:lnTo>
                    <a:pt x="206" y="78"/>
                  </a:lnTo>
                  <a:lnTo>
                    <a:pt x="204" y="80"/>
                  </a:lnTo>
                  <a:lnTo>
                    <a:pt x="204" y="80"/>
                  </a:lnTo>
                  <a:lnTo>
                    <a:pt x="202" y="84"/>
                  </a:lnTo>
                  <a:lnTo>
                    <a:pt x="202" y="94"/>
                  </a:lnTo>
                  <a:lnTo>
                    <a:pt x="204" y="110"/>
                  </a:lnTo>
                  <a:lnTo>
                    <a:pt x="204" y="110"/>
                  </a:lnTo>
                  <a:lnTo>
                    <a:pt x="204" y="174"/>
                  </a:lnTo>
                  <a:lnTo>
                    <a:pt x="204" y="174"/>
                  </a:lnTo>
                  <a:lnTo>
                    <a:pt x="204" y="188"/>
                  </a:lnTo>
                  <a:lnTo>
                    <a:pt x="204" y="190"/>
                  </a:lnTo>
                  <a:lnTo>
                    <a:pt x="202" y="198"/>
                  </a:lnTo>
                  <a:lnTo>
                    <a:pt x="202" y="198"/>
                  </a:lnTo>
                  <a:lnTo>
                    <a:pt x="188" y="202"/>
                  </a:lnTo>
                  <a:lnTo>
                    <a:pt x="174" y="204"/>
                  </a:lnTo>
                  <a:lnTo>
                    <a:pt x="174" y="204"/>
                  </a:lnTo>
                  <a:lnTo>
                    <a:pt x="166" y="212"/>
                  </a:lnTo>
                  <a:lnTo>
                    <a:pt x="162" y="218"/>
                  </a:lnTo>
                  <a:lnTo>
                    <a:pt x="156" y="228"/>
                  </a:lnTo>
                  <a:lnTo>
                    <a:pt x="156" y="234"/>
                  </a:lnTo>
                  <a:lnTo>
                    <a:pt x="156" y="234"/>
                  </a:lnTo>
                  <a:lnTo>
                    <a:pt x="164" y="266"/>
                  </a:lnTo>
                  <a:lnTo>
                    <a:pt x="164" y="282"/>
                  </a:lnTo>
                  <a:lnTo>
                    <a:pt x="162" y="286"/>
                  </a:lnTo>
                  <a:lnTo>
                    <a:pt x="156" y="292"/>
                  </a:lnTo>
                  <a:lnTo>
                    <a:pt x="156" y="292"/>
                  </a:lnTo>
                  <a:lnTo>
                    <a:pt x="146" y="292"/>
                  </a:lnTo>
                  <a:lnTo>
                    <a:pt x="134" y="292"/>
                  </a:lnTo>
                  <a:lnTo>
                    <a:pt x="134" y="292"/>
                  </a:lnTo>
                  <a:lnTo>
                    <a:pt x="70" y="292"/>
                  </a:lnTo>
                  <a:lnTo>
                    <a:pt x="70" y="292"/>
                  </a:lnTo>
                  <a:lnTo>
                    <a:pt x="12" y="292"/>
                  </a:lnTo>
                  <a:lnTo>
                    <a:pt x="12" y="292"/>
                  </a:lnTo>
                  <a:lnTo>
                    <a:pt x="4" y="294"/>
                  </a:lnTo>
                  <a:lnTo>
                    <a:pt x="2" y="300"/>
                  </a:lnTo>
                  <a:lnTo>
                    <a:pt x="2" y="310"/>
                  </a:lnTo>
                  <a:lnTo>
                    <a:pt x="2" y="314"/>
                  </a:lnTo>
                  <a:lnTo>
                    <a:pt x="2" y="314"/>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62" name="TUNISIA"/>
            <p:cNvSpPr>
              <a:spLocks/>
            </p:cNvSpPr>
            <p:nvPr/>
          </p:nvSpPr>
          <p:spPr bwMode="auto">
            <a:xfrm>
              <a:off x="6276705" y="1200150"/>
              <a:ext cx="213385" cy="409904"/>
            </a:xfrm>
            <a:custGeom>
              <a:avLst/>
              <a:gdLst>
                <a:gd name="T0" fmla="*/ 4 w 160"/>
                <a:gd name="T1" fmla="*/ 152 h 340"/>
                <a:gd name="T2" fmla="*/ 14 w 160"/>
                <a:gd name="T3" fmla="*/ 144 h 340"/>
                <a:gd name="T4" fmla="*/ 28 w 160"/>
                <a:gd name="T5" fmla="*/ 132 h 340"/>
                <a:gd name="T6" fmla="*/ 34 w 160"/>
                <a:gd name="T7" fmla="*/ 110 h 340"/>
                <a:gd name="T8" fmla="*/ 36 w 160"/>
                <a:gd name="T9" fmla="*/ 100 h 340"/>
                <a:gd name="T10" fmla="*/ 34 w 160"/>
                <a:gd name="T11" fmla="*/ 88 h 340"/>
                <a:gd name="T12" fmla="*/ 30 w 160"/>
                <a:gd name="T13" fmla="*/ 68 h 340"/>
                <a:gd name="T14" fmla="*/ 34 w 160"/>
                <a:gd name="T15" fmla="*/ 42 h 340"/>
                <a:gd name="T16" fmla="*/ 28 w 160"/>
                <a:gd name="T17" fmla="*/ 40 h 340"/>
                <a:gd name="T18" fmla="*/ 44 w 160"/>
                <a:gd name="T19" fmla="*/ 24 h 340"/>
                <a:gd name="T20" fmla="*/ 46 w 160"/>
                <a:gd name="T21" fmla="*/ 18 h 340"/>
                <a:gd name="T22" fmla="*/ 56 w 160"/>
                <a:gd name="T23" fmla="*/ 14 h 340"/>
                <a:gd name="T24" fmla="*/ 76 w 160"/>
                <a:gd name="T25" fmla="*/ 2 h 340"/>
                <a:gd name="T26" fmla="*/ 94 w 160"/>
                <a:gd name="T27" fmla="*/ 0 h 340"/>
                <a:gd name="T28" fmla="*/ 94 w 160"/>
                <a:gd name="T29" fmla="*/ 8 h 340"/>
                <a:gd name="T30" fmla="*/ 96 w 160"/>
                <a:gd name="T31" fmla="*/ 2 h 340"/>
                <a:gd name="T32" fmla="*/ 108 w 160"/>
                <a:gd name="T33" fmla="*/ 8 h 340"/>
                <a:gd name="T34" fmla="*/ 108 w 160"/>
                <a:gd name="T35" fmla="*/ 14 h 340"/>
                <a:gd name="T36" fmla="*/ 110 w 160"/>
                <a:gd name="T37" fmla="*/ 24 h 340"/>
                <a:gd name="T38" fmla="*/ 116 w 160"/>
                <a:gd name="T39" fmla="*/ 28 h 340"/>
                <a:gd name="T40" fmla="*/ 128 w 160"/>
                <a:gd name="T41" fmla="*/ 18 h 340"/>
                <a:gd name="T42" fmla="*/ 138 w 160"/>
                <a:gd name="T43" fmla="*/ 12 h 340"/>
                <a:gd name="T44" fmla="*/ 140 w 160"/>
                <a:gd name="T45" fmla="*/ 28 h 340"/>
                <a:gd name="T46" fmla="*/ 126 w 160"/>
                <a:gd name="T47" fmla="*/ 40 h 340"/>
                <a:gd name="T48" fmla="*/ 116 w 160"/>
                <a:gd name="T49" fmla="*/ 54 h 340"/>
                <a:gd name="T50" fmla="*/ 128 w 160"/>
                <a:gd name="T51" fmla="*/ 78 h 340"/>
                <a:gd name="T52" fmla="*/ 140 w 160"/>
                <a:gd name="T53" fmla="*/ 94 h 340"/>
                <a:gd name="T54" fmla="*/ 138 w 160"/>
                <a:gd name="T55" fmla="*/ 114 h 340"/>
                <a:gd name="T56" fmla="*/ 124 w 160"/>
                <a:gd name="T57" fmla="*/ 134 h 340"/>
                <a:gd name="T58" fmla="*/ 100 w 160"/>
                <a:gd name="T59" fmla="*/ 160 h 340"/>
                <a:gd name="T60" fmla="*/ 108 w 160"/>
                <a:gd name="T61" fmla="*/ 172 h 340"/>
                <a:gd name="T62" fmla="*/ 120 w 160"/>
                <a:gd name="T63" fmla="*/ 176 h 340"/>
                <a:gd name="T64" fmla="*/ 126 w 160"/>
                <a:gd name="T65" fmla="*/ 180 h 340"/>
                <a:gd name="T66" fmla="*/ 132 w 160"/>
                <a:gd name="T67" fmla="*/ 186 h 340"/>
                <a:gd name="T68" fmla="*/ 140 w 160"/>
                <a:gd name="T69" fmla="*/ 176 h 340"/>
                <a:gd name="T70" fmla="*/ 140 w 160"/>
                <a:gd name="T71" fmla="*/ 182 h 340"/>
                <a:gd name="T72" fmla="*/ 148 w 160"/>
                <a:gd name="T73" fmla="*/ 192 h 340"/>
                <a:gd name="T74" fmla="*/ 142 w 160"/>
                <a:gd name="T75" fmla="*/ 194 h 340"/>
                <a:gd name="T76" fmla="*/ 156 w 160"/>
                <a:gd name="T77" fmla="*/ 200 h 340"/>
                <a:gd name="T78" fmla="*/ 160 w 160"/>
                <a:gd name="T79" fmla="*/ 204 h 340"/>
                <a:gd name="T80" fmla="*/ 160 w 160"/>
                <a:gd name="T81" fmla="*/ 222 h 340"/>
                <a:gd name="T82" fmla="*/ 152 w 160"/>
                <a:gd name="T83" fmla="*/ 242 h 340"/>
                <a:gd name="T84" fmla="*/ 138 w 160"/>
                <a:gd name="T85" fmla="*/ 246 h 340"/>
                <a:gd name="T86" fmla="*/ 128 w 160"/>
                <a:gd name="T87" fmla="*/ 256 h 340"/>
                <a:gd name="T88" fmla="*/ 124 w 160"/>
                <a:gd name="T89" fmla="*/ 262 h 340"/>
                <a:gd name="T90" fmla="*/ 108 w 160"/>
                <a:gd name="T91" fmla="*/ 274 h 340"/>
                <a:gd name="T92" fmla="*/ 104 w 160"/>
                <a:gd name="T93" fmla="*/ 286 h 340"/>
                <a:gd name="T94" fmla="*/ 108 w 160"/>
                <a:gd name="T95" fmla="*/ 316 h 340"/>
                <a:gd name="T96" fmla="*/ 80 w 160"/>
                <a:gd name="T97" fmla="*/ 340 h 340"/>
                <a:gd name="T98" fmla="*/ 68 w 160"/>
                <a:gd name="T99" fmla="*/ 282 h 340"/>
                <a:gd name="T100" fmla="*/ 46 w 160"/>
                <a:gd name="T101" fmla="*/ 240 h 340"/>
                <a:gd name="T102" fmla="*/ 30 w 160"/>
                <a:gd name="T103" fmla="*/ 220 h 340"/>
                <a:gd name="T104" fmla="*/ 18 w 160"/>
                <a:gd name="T105" fmla="*/ 202 h 340"/>
                <a:gd name="T106" fmla="*/ 8 w 160"/>
                <a:gd name="T107" fmla="*/ 194 h 340"/>
                <a:gd name="T108" fmla="*/ 6 w 160"/>
                <a:gd name="T109" fmla="*/ 182 h 340"/>
                <a:gd name="T110" fmla="*/ 0 w 160"/>
                <a:gd name="T111"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 h="340">
                  <a:moveTo>
                    <a:pt x="0" y="160"/>
                  </a:moveTo>
                  <a:lnTo>
                    <a:pt x="0" y="160"/>
                  </a:lnTo>
                  <a:lnTo>
                    <a:pt x="4" y="152"/>
                  </a:lnTo>
                  <a:lnTo>
                    <a:pt x="8" y="150"/>
                  </a:lnTo>
                  <a:lnTo>
                    <a:pt x="8" y="150"/>
                  </a:lnTo>
                  <a:lnTo>
                    <a:pt x="14" y="144"/>
                  </a:lnTo>
                  <a:lnTo>
                    <a:pt x="18" y="136"/>
                  </a:lnTo>
                  <a:lnTo>
                    <a:pt x="18" y="136"/>
                  </a:lnTo>
                  <a:lnTo>
                    <a:pt x="28" y="132"/>
                  </a:lnTo>
                  <a:lnTo>
                    <a:pt x="30" y="120"/>
                  </a:lnTo>
                  <a:lnTo>
                    <a:pt x="30" y="120"/>
                  </a:lnTo>
                  <a:lnTo>
                    <a:pt x="34" y="110"/>
                  </a:lnTo>
                  <a:lnTo>
                    <a:pt x="36" y="104"/>
                  </a:lnTo>
                  <a:lnTo>
                    <a:pt x="36" y="100"/>
                  </a:lnTo>
                  <a:lnTo>
                    <a:pt x="36" y="100"/>
                  </a:lnTo>
                  <a:lnTo>
                    <a:pt x="34" y="94"/>
                  </a:lnTo>
                  <a:lnTo>
                    <a:pt x="34" y="88"/>
                  </a:lnTo>
                  <a:lnTo>
                    <a:pt x="34" y="88"/>
                  </a:lnTo>
                  <a:lnTo>
                    <a:pt x="34" y="82"/>
                  </a:lnTo>
                  <a:lnTo>
                    <a:pt x="30" y="78"/>
                  </a:lnTo>
                  <a:lnTo>
                    <a:pt x="30" y="68"/>
                  </a:lnTo>
                  <a:lnTo>
                    <a:pt x="30" y="68"/>
                  </a:lnTo>
                  <a:lnTo>
                    <a:pt x="34" y="52"/>
                  </a:lnTo>
                  <a:lnTo>
                    <a:pt x="34" y="42"/>
                  </a:lnTo>
                  <a:lnTo>
                    <a:pt x="30" y="42"/>
                  </a:lnTo>
                  <a:lnTo>
                    <a:pt x="28" y="40"/>
                  </a:lnTo>
                  <a:lnTo>
                    <a:pt x="28" y="40"/>
                  </a:lnTo>
                  <a:lnTo>
                    <a:pt x="34" y="32"/>
                  </a:lnTo>
                  <a:lnTo>
                    <a:pt x="44" y="24"/>
                  </a:lnTo>
                  <a:lnTo>
                    <a:pt x="44" y="24"/>
                  </a:lnTo>
                  <a:lnTo>
                    <a:pt x="44" y="20"/>
                  </a:lnTo>
                  <a:lnTo>
                    <a:pt x="46" y="18"/>
                  </a:lnTo>
                  <a:lnTo>
                    <a:pt x="46" y="18"/>
                  </a:lnTo>
                  <a:lnTo>
                    <a:pt x="54" y="14"/>
                  </a:lnTo>
                  <a:lnTo>
                    <a:pt x="56" y="14"/>
                  </a:lnTo>
                  <a:lnTo>
                    <a:pt x="56" y="14"/>
                  </a:lnTo>
                  <a:lnTo>
                    <a:pt x="64" y="4"/>
                  </a:lnTo>
                  <a:lnTo>
                    <a:pt x="76" y="2"/>
                  </a:lnTo>
                  <a:lnTo>
                    <a:pt x="76" y="2"/>
                  </a:lnTo>
                  <a:lnTo>
                    <a:pt x="84" y="0"/>
                  </a:lnTo>
                  <a:lnTo>
                    <a:pt x="94" y="0"/>
                  </a:lnTo>
                  <a:lnTo>
                    <a:pt x="94" y="0"/>
                  </a:lnTo>
                  <a:lnTo>
                    <a:pt x="94" y="0"/>
                  </a:lnTo>
                  <a:lnTo>
                    <a:pt x="94" y="2"/>
                  </a:lnTo>
                  <a:lnTo>
                    <a:pt x="94" y="8"/>
                  </a:lnTo>
                  <a:lnTo>
                    <a:pt x="94" y="8"/>
                  </a:lnTo>
                  <a:lnTo>
                    <a:pt x="96" y="4"/>
                  </a:lnTo>
                  <a:lnTo>
                    <a:pt x="96" y="2"/>
                  </a:lnTo>
                  <a:lnTo>
                    <a:pt x="96" y="2"/>
                  </a:lnTo>
                  <a:lnTo>
                    <a:pt x="100" y="2"/>
                  </a:lnTo>
                  <a:lnTo>
                    <a:pt x="108" y="8"/>
                  </a:lnTo>
                  <a:lnTo>
                    <a:pt x="108" y="8"/>
                  </a:lnTo>
                  <a:lnTo>
                    <a:pt x="108" y="12"/>
                  </a:lnTo>
                  <a:lnTo>
                    <a:pt x="108" y="14"/>
                  </a:lnTo>
                  <a:lnTo>
                    <a:pt x="108" y="14"/>
                  </a:lnTo>
                  <a:lnTo>
                    <a:pt x="110" y="20"/>
                  </a:lnTo>
                  <a:lnTo>
                    <a:pt x="110" y="24"/>
                  </a:lnTo>
                  <a:lnTo>
                    <a:pt x="110" y="24"/>
                  </a:lnTo>
                  <a:lnTo>
                    <a:pt x="110" y="28"/>
                  </a:lnTo>
                  <a:lnTo>
                    <a:pt x="116" y="28"/>
                  </a:lnTo>
                  <a:lnTo>
                    <a:pt x="116" y="28"/>
                  </a:lnTo>
                  <a:lnTo>
                    <a:pt x="128" y="18"/>
                  </a:lnTo>
                  <a:lnTo>
                    <a:pt x="128" y="18"/>
                  </a:lnTo>
                  <a:lnTo>
                    <a:pt x="132" y="14"/>
                  </a:lnTo>
                  <a:lnTo>
                    <a:pt x="138" y="12"/>
                  </a:lnTo>
                  <a:lnTo>
                    <a:pt x="138" y="12"/>
                  </a:lnTo>
                  <a:lnTo>
                    <a:pt x="140" y="14"/>
                  </a:lnTo>
                  <a:lnTo>
                    <a:pt x="140" y="18"/>
                  </a:lnTo>
                  <a:lnTo>
                    <a:pt x="140" y="28"/>
                  </a:lnTo>
                  <a:lnTo>
                    <a:pt x="140" y="28"/>
                  </a:lnTo>
                  <a:lnTo>
                    <a:pt x="136" y="32"/>
                  </a:lnTo>
                  <a:lnTo>
                    <a:pt x="126" y="40"/>
                  </a:lnTo>
                  <a:lnTo>
                    <a:pt x="120" y="44"/>
                  </a:lnTo>
                  <a:lnTo>
                    <a:pt x="116" y="54"/>
                  </a:lnTo>
                  <a:lnTo>
                    <a:pt x="116" y="54"/>
                  </a:lnTo>
                  <a:lnTo>
                    <a:pt x="120" y="68"/>
                  </a:lnTo>
                  <a:lnTo>
                    <a:pt x="124" y="72"/>
                  </a:lnTo>
                  <a:lnTo>
                    <a:pt x="128" y="78"/>
                  </a:lnTo>
                  <a:lnTo>
                    <a:pt x="128" y="78"/>
                  </a:lnTo>
                  <a:lnTo>
                    <a:pt x="138" y="82"/>
                  </a:lnTo>
                  <a:lnTo>
                    <a:pt x="140" y="94"/>
                  </a:lnTo>
                  <a:lnTo>
                    <a:pt x="140" y="94"/>
                  </a:lnTo>
                  <a:lnTo>
                    <a:pt x="140" y="104"/>
                  </a:lnTo>
                  <a:lnTo>
                    <a:pt x="138" y="114"/>
                  </a:lnTo>
                  <a:lnTo>
                    <a:pt x="128" y="124"/>
                  </a:lnTo>
                  <a:lnTo>
                    <a:pt x="124" y="134"/>
                  </a:lnTo>
                  <a:lnTo>
                    <a:pt x="124" y="134"/>
                  </a:lnTo>
                  <a:lnTo>
                    <a:pt x="104" y="146"/>
                  </a:lnTo>
                  <a:lnTo>
                    <a:pt x="100" y="154"/>
                  </a:lnTo>
                  <a:lnTo>
                    <a:pt x="100" y="160"/>
                  </a:lnTo>
                  <a:lnTo>
                    <a:pt x="104" y="164"/>
                  </a:lnTo>
                  <a:lnTo>
                    <a:pt x="104" y="164"/>
                  </a:lnTo>
                  <a:lnTo>
                    <a:pt x="108" y="172"/>
                  </a:lnTo>
                  <a:lnTo>
                    <a:pt x="114" y="176"/>
                  </a:lnTo>
                  <a:lnTo>
                    <a:pt x="114" y="176"/>
                  </a:lnTo>
                  <a:lnTo>
                    <a:pt x="120" y="176"/>
                  </a:lnTo>
                  <a:lnTo>
                    <a:pt x="126" y="176"/>
                  </a:lnTo>
                  <a:lnTo>
                    <a:pt x="126" y="176"/>
                  </a:lnTo>
                  <a:lnTo>
                    <a:pt x="126" y="180"/>
                  </a:lnTo>
                  <a:lnTo>
                    <a:pt x="128" y="182"/>
                  </a:lnTo>
                  <a:lnTo>
                    <a:pt x="128" y="182"/>
                  </a:lnTo>
                  <a:lnTo>
                    <a:pt x="132" y="186"/>
                  </a:lnTo>
                  <a:lnTo>
                    <a:pt x="136" y="182"/>
                  </a:lnTo>
                  <a:lnTo>
                    <a:pt x="138" y="180"/>
                  </a:lnTo>
                  <a:lnTo>
                    <a:pt x="140" y="176"/>
                  </a:lnTo>
                  <a:lnTo>
                    <a:pt x="140" y="176"/>
                  </a:lnTo>
                  <a:lnTo>
                    <a:pt x="140" y="180"/>
                  </a:lnTo>
                  <a:lnTo>
                    <a:pt x="140" y="182"/>
                  </a:lnTo>
                  <a:lnTo>
                    <a:pt x="142" y="186"/>
                  </a:lnTo>
                  <a:lnTo>
                    <a:pt x="142" y="186"/>
                  </a:lnTo>
                  <a:lnTo>
                    <a:pt x="148" y="192"/>
                  </a:lnTo>
                  <a:lnTo>
                    <a:pt x="148" y="194"/>
                  </a:lnTo>
                  <a:lnTo>
                    <a:pt x="142" y="194"/>
                  </a:lnTo>
                  <a:lnTo>
                    <a:pt x="142" y="194"/>
                  </a:lnTo>
                  <a:lnTo>
                    <a:pt x="148" y="200"/>
                  </a:lnTo>
                  <a:lnTo>
                    <a:pt x="150" y="200"/>
                  </a:lnTo>
                  <a:lnTo>
                    <a:pt x="156" y="200"/>
                  </a:lnTo>
                  <a:lnTo>
                    <a:pt x="160" y="200"/>
                  </a:lnTo>
                  <a:lnTo>
                    <a:pt x="160" y="200"/>
                  </a:lnTo>
                  <a:lnTo>
                    <a:pt x="160" y="204"/>
                  </a:lnTo>
                  <a:lnTo>
                    <a:pt x="160" y="212"/>
                  </a:lnTo>
                  <a:lnTo>
                    <a:pt x="160" y="222"/>
                  </a:lnTo>
                  <a:lnTo>
                    <a:pt x="160" y="222"/>
                  </a:lnTo>
                  <a:lnTo>
                    <a:pt x="160" y="232"/>
                  </a:lnTo>
                  <a:lnTo>
                    <a:pt x="160" y="234"/>
                  </a:lnTo>
                  <a:lnTo>
                    <a:pt x="152" y="242"/>
                  </a:lnTo>
                  <a:lnTo>
                    <a:pt x="152" y="242"/>
                  </a:lnTo>
                  <a:lnTo>
                    <a:pt x="142" y="244"/>
                  </a:lnTo>
                  <a:lnTo>
                    <a:pt x="138" y="246"/>
                  </a:lnTo>
                  <a:lnTo>
                    <a:pt x="132" y="254"/>
                  </a:lnTo>
                  <a:lnTo>
                    <a:pt x="132" y="254"/>
                  </a:lnTo>
                  <a:lnTo>
                    <a:pt x="128" y="256"/>
                  </a:lnTo>
                  <a:lnTo>
                    <a:pt x="126" y="256"/>
                  </a:lnTo>
                  <a:lnTo>
                    <a:pt x="126" y="256"/>
                  </a:lnTo>
                  <a:lnTo>
                    <a:pt x="124" y="262"/>
                  </a:lnTo>
                  <a:lnTo>
                    <a:pt x="120" y="266"/>
                  </a:lnTo>
                  <a:lnTo>
                    <a:pt x="120" y="266"/>
                  </a:lnTo>
                  <a:lnTo>
                    <a:pt x="108" y="274"/>
                  </a:lnTo>
                  <a:lnTo>
                    <a:pt x="104" y="282"/>
                  </a:lnTo>
                  <a:lnTo>
                    <a:pt x="104" y="286"/>
                  </a:lnTo>
                  <a:lnTo>
                    <a:pt x="104" y="286"/>
                  </a:lnTo>
                  <a:lnTo>
                    <a:pt x="110" y="302"/>
                  </a:lnTo>
                  <a:lnTo>
                    <a:pt x="110" y="310"/>
                  </a:lnTo>
                  <a:lnTo>
                    <a:pt x="108" y="316"/>
                  </a:lnTo>
                  <a:lnTo>
                    <a:pt x="108" y="316"/>
                  </a:lnTo>
                  <a:lnTo>
                    <a:pt x="96" y="330"/>
                  </a:lnTo>
                  <a:lnTo>
                    <a:pt x="80" y="340"/>
                  </a:lnTo>
                  <a:lnTo>
                    <a:pt x="80" y="340"/>
                  </a:lnTo>
                  <a:lnTo>
                    <a:pt x="68" y="282"/>
                  </a:lnTo>
                  <a:lnTo>
                    <a:pt x="68" y="282"/>
                  </a:lnTo>
                  <a:lnTo>
                    <a:pt x="60" y="256"/>
                  </a:lnTo>
                  <a:lnTo>
                    <a:pt x="56" y="246"/>
                  </a:lnTo>
                  <a:lnTo>
                    <a:pt x="46" y="240"/>
                  </a:lnTo>
                  <a:lnTo>
                    <a:pt x="46" y="240"/>
                  </a:lnTo>
                  <a:lnTo>
                    <a:pt x="36" y="232"/>
                  </a:lnTo>
                  <a:lnTo>
                    <a:pt x="30" y="220"/>
                  </a:lnTo>
                  <a:lnTo>
                    <a:pt x="30" y="220"/>
                  </a:lnTo>
                  <a:lnTo>
                    <a:pt x="28" y="212"/>
                  </a:lnTo>
                  <a:lnTo>
                    <a:pt x="18" y="202"/>
                  </a:lnTo>
                  <a:lnTo>
                    <a:pt x="18" y="202"/>
                  </a:lnTo>
                  <a:lnTo>
                    <a:pt x="14" y="200"/>
                  </a:lnTo>
                  <a:lnTo>
                    <a:pt x="8" y="194"/>
                  </a:lnTo>
                  <a:lnTo>
                    <a:pt x="8" y="194"/>
                  </a:lnTo>
                  <a:lnTo>
                    <a:pt x="6" y="190"/>
                  </a:lnTo>
                  <a:lnTo>
                    <a:pt x="6" y="182"/>
                  </a:lnTo>
                  <a:lnTo>
                    <a:pt x="6" y="182"/>
                  </a:lnTo>
                  <a:lnTo>
                    <a:pt x="0" y="172"/>
                  </a:lnTo>
                  <a:lnTo>
                    <a:pt x="0" y="160"/>
                  </a:lnTo>
                  <a:lnTo>
                    <a:pt x="0" y="160"/>
                  </a:lnTo>
                  <a:close/>
                </a:path>
              </a:pathLst>
            </a:custGeom>
            <a:solidFill>
              <a:schemeClr val="bg1">
                <a:lumMod val="85000"/>
              </a:schemeClr>
            </a:solidFill>
            <a:ln w="3175" cmpd="sng">
              <a:solidFill>
                <a:schemeClr val="bg1"/>
              </a:solidFill>
              <a:round/>
              <a:headEnd/>
              <a:tailEnd/>
            </a:ln>
            <a:effectLst/>
          </p:spPr>
          <p:txBody>
            <a:bodyPr vert="horz" wrap="square" lIns="91440" tIns="45720" rIns="91440" bIns="45720" numCol="1" anchor="t" anchorCtr="0" compatLnSpc="1">
              <a:prstTxWarp prst="textNoShape">
                <a:avLst/>
              </a:prstTxWarp>
            </a:bodyPr>
            <a:lstStyle/>
            <a:p>
              <a:endParaRPr lang="en-US" sz="800">
                <a:latin typeface="Arial" pitchFamily="34" charset="0"/>
                <a:cs typeface="Arial" pitchFamily="34" charset="0"/>
              </a:endParaRPr>
            </a:p>
          </p:txBody>
        </p:sp>
        <p:sp>
          <p:nvSpPr>
            <p:cNvPr id="763" name="SOUTH SUDAN"/>
            <p:cNvSpPr>
              <a:spLocks/>
            </p:cNvSpPr>
            <p:nvPr/>
          </p:nvSpPr>
          <p:spPr bwMode="auto">
            <a:xfrm>
              <a:off x="7164918" y="2576942"/>
              <a:ext cx="624152" cy="477417"/>
            </a:xfrm>
            <a:custGeom>
              <a:avLst/>
              <a:gdLst>
                <a:gd name="T0" fmla="*/ 88 w 468"/>
                <a:gd name="T1" fmla="*/ 128 h 396"/>
                <a:gd name="T2" fmla="*/ 142 w 468"/>
                <a:gd name="T3" fmla="*/ 104 h 396"/>
                <a:gd name="T4" fmla="*/ 188 w 468"/>
                <a:gd name="T5" fmla="*/ 114 h 396"/>
                <a:gd name="T6" fmla="*/ 208 w 468"/>
                <a:gd name="T7" fmla="*/ 122 h 396"/>
                <a:gd name="T8" fmla="*/ 208 w 468"/>
                <a:gd name="T9" fmla="*/ 106 h 396"/>
                <a:gd name="T10" fmla="*/ 254 w 468"/>
                <a:gd name="T11" fmla="*/ 112 h 396"/>
                <a:gd name="T12" fmla="*/ 304 w 468"/>
                <a:gd name="T13" fmla="*/ 82 h 396"/>
                <a:gd name="T14" fmla="*/ 316 w 468"/>
                <a:gd name="T15" fmla="*/ 64 h 396"/>
                <a:gd name="T16" fmla="*/ 318 w 468"/>
                <a:gd name="T17" fmla="*/ 28 h 396"/>
                <a:gd name="T18" fmla="*/ 330 w 468"/>
                <a:gd name="T19" fmla="*/ 20 h 396"/>
                <a:gd name="T20" fmla="*/ 332 w 468"/>
                <a:gd name="T21" fmla="*/ 0 h 396"/>
                <a:gd name="T22" fmla="*/ 352 w 468"/>
                <a:gd name="T23" fmla="*/ 16 h 396"/>
                <a:gd name="T24" fmla="*/ 352 w 468"/>
                <a:gd name="T25" fmla="*/ 62 h 396"/>
                <a:gd name="T26" fmla="*/ 360 w 468"/>
                <a:gd name="T27" fmla="*/ 92 h 396"/>
                <a:gd name="T28" fmla="*/ 378 w 468"/>
                <a:gd name="T29" fmla="*/ 110 h 396"/>
                <a:gd name="T30" fmla="*/ 394 w 468"/>
                <a:gd name="T31" fmla="*/ 132 h 396"/>
                <a:gd name="T32" fmla="*/ 400 w 468"/>
                <a:gd name="T33" fmla="*/ 168 h 396"/>
                <a:gd name="T34" fmla="*/ 378 w 468"/>
                <a:gd name="T35" fmla="*/ 178 h 396"/>
                <a:gd name="T36" fmla="*/ 360 w 468"/>
                <a:gd name="T37" fmla="*/ 188 h 396"/>
                <a:gd name="T38" fmla="*/ 356 w 468"/>
                <a:gd name="T39" fmla="*/ 206 h 396"/>
                <a:gd name="T40" fmla="*/ 388 w 468"/>
                <a:gd name="T41" fmla="*/ 218 h 396"/>
                <a:gd name="T42" fmla="*/ 402 w 468"/>
                <a:gd name="T43" fmla="*/ 242 h 396"/>
                <a:gd name="T44" fmla="*/ 416 w 468"/>
                <a:gd name="T45" fmla="*/ 248 h 396"/>
                <a:gd name="T46" fmla="*/ 430 w 468"/>
                <a:gd name="T47" fmla="*/ 276 h 396"/>
                <a:gd name="T48" fmla="*/ 444 w 468"/>
                <a:gd name="T49" fmla="*/ 314 h 396"/>
                <a:gd name="T50" fmla="*/ 462 w 468"/>
                <a:gd name="T51" fmla="*/ 322 h 396"/>
                <a:gd name="T52" fmla="*/ 416 w 468"/>
                <a:gd name="T53" fmla="*/ 348 h 396"/>
                <a:gd name="T54" fmla="*/ 394 w 468"/>
                <a:gd name="T55" fmla="*/ 358 h 396"/>
                <a:gd name="T56" fmla="*/ 368 w 468"/>
                <a:gd name="T57" fmla="*/ 384 h 396"/>
                <a:gd name="T58" fmla="*/ 334 w 468"/>
                <a:gd name="T59" fmla="*/ 382 h 396"/>
                <a:gd name="T60" fmla="*/ 312 w 468"/>
                <a:gd name="T61" fmla="*/ 390 h 396"/>
                <a:gd name="T62" fmla="*/ 298 w 468"/>
                <a:gd name="T63" fmla="*/ 384 h 396"/>
                <a:gd name="T64" fmla="*/ 282 w 468"/>
                <a:gd name="T65" fmla="*/ 384 h 396"/>
                <a:gd name="T66" fmla="*/ 266 w 468"/>
                <a:gd name="T67" fmla="*/ 394 h 396"/>
                <a:gd name="T68" fmla="*/ 254 w 468"/>
                <a:gd name="T69" fmla="*/ 382 h 396"/>
                <a:gd name="T70" fmla="*/ 234 w 468"/>
                <a:gd name="T71" fmla="*/ 368 h 396"/>
                <a:gd name="T72" fmla="*/ 216 w 468"/>
                <a:gd name="T73" fmla="*/ 344 h 396"/>
                <a:gd name="T74" fmla="*/ 206 w 468"/>
                <a:gd name="T75" fmla="*/ 354 h 396"/>
                <a:gd name="T76" fmla="*/ 174 w 468"/>
                <a:gd name="T77" fmla="*/ 354 h 396"/>
                <a:gd name="T78" fmla="*/ 148 w 468"/>
                <a:gd name="T79" fmla="*/ 350 h 396"/>
                <a:gd name="T80" fmla="*/ 134 w 468"/>
                <a:gd name="T81" fmla="*/ 336 h 396"/>
                <a:gd name="T82" fmla="*/ 126 w 468"/>
                <a:gd name="T83" fmla="*/ 320 h 396"/>
                <a:gd name="T84" fmla="*/ 118 w 468"/>
                <a:gd name="T85" fmla="*/ 302 h 396"/>
                <a:gd name="T86" fmla="*/ 92 w 468"/>
                <a:gd name="T87" fmla="*/ 282 h 396"/>
                <a:gd name="T88" fmla="*/ 88 w 468"/>
                <a:gd name="T89" fmla="*/ 260 h 396"/>
                <a:gd name="T90" fmla="*/ 74 w 468"/>
                <a:gd name="T91" fmla="*/ 246 h 396"/>
                <a:gd name="T92" fmla="*/ 42 w 468"/>
                <a:gd name="T93" fmla="*/ 222 h 396"/>
                <a:gd name="T94" fmla="*/ 36 w 468"/>
                <a:gd name="T95" fmla="*/ 200 h 396"/>
                <a:gd name="T96" fmla="*/ 22 w 468"/>
                <a:gd name="T97" fmla="*/ 190 h 396"/>
                <a:gd name="T98" fmla="*/ 0 w 468"/>
                <a:gd name="T99" fmla="*/ 182 h 396"/>
                <a:gd name="T100" fmla="*/ 0 w 468"/>
                <a:gd name="T101" fmla="*/ 168 h 396"/>
                <a:gd name="T102" fmla="*/ 16 w 468"/>
                <a:gd name="T103" fmla="*/ 132 h 396"/>
                <a:gd name="T104" fmla="*/ 30 w 468"/>
                <a:gd name="T105" fmla="*/ 106 h 396"/>
                <a:gd name="T106" fmla="*/ 62 w 468"/>
                <a:gd name="T107" fmla="*/ 10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8" h="396">
                  <a:moveTo>
                    <a:pt x="62" y="100"/>
                  </a:moveTo>
                  <a:lnTo>
                    <a:pt x="78" y="126"/>
                  </a:lnTo>
                  <a:lnTo>
                    <a:pt x="88" y="128"/>
                  </a:lnTo>
                  <a:lnTo>
                    <a:pt x="112" y="126"/>
                  </a:lnTo>
                  <a:lnTo>
                    <a:pt x="140" y="126"/>
                  </a:lnTo>
                  <a:lnTo>
                    <a:pt x="142" y="104"/>
                  </a:lnTo>
                  <a:lnTo>
                    <a:pt x="168" y="106"/>
                  </a:lnTo>
                  <a:lnTo>
                    <a:pt x="186" y="104"/>
                  </a:lnTo>
                  <a:lnTo>
                    <a:pt x="188" y="114"/>
                  </a:lnTo>
                  <a:lnTo>
                    <a:pt x="190" y="126"/>
                  </a:lnTo>
                  <a:lnTo>
                    <a:pt x="194" y="124"/>
                  </a:lnTo>
                  <a:lnTo>
                    <a:pt x="208" y="122"/>
                  </a:lnTo>
                  <a:lnTo>
                    <a:pt x="208" y="122"/>
                  </a:lnTo>
                  <a:lnTo>
                    <a:pt x="208" y="110"/>
                  </a:lnTo>
                  <a:lnTo>
                    <a:pt x="208" y="106"/>
                  </a:lnTo>
                  <a:lnTo>
                    <a:pt x="216" y="102"/>
                  </a:lnTo>
                  <a:lnTo>
                    <a:pt x="230" y="96"/>
                  </a:lnTo>
                  <a:lnTo>
                    <a:pt x="254" y="112"/>
                  </a:lnTo>
                  <a:lnTo>
                    <a:pt x="272" y="126"/>
                  </a:lnTo>
                  <a:lnTo>
                    <a:pt x="286" y="104"/>
                  </a:lnTo>
                  <a:lnTo>
                    <a:pt x="304" y="82"/>
                  </a:lnTo>
                  <a:lnTo>
                    <a:pt x="306" y="76"/>
                  </a:lnTo>
                  <a:lnTo>
                    <a:pt x="314" y="68"/>
                  </a:lnTo>
                  <a:lnTo>
                    <a:pt x="316" y="64"/>
                  </a:lnTo>
                  <a:lnTo>
                    <a:pt x="318" y="42"/>
                  </a:lnTo>
                  <a:lnTo>
                    <a:pt x="318" y="32"/>
                  </a:lnTo>
                  <a:lnTo>
                    <a:pt x="318" y="28"/>
                  </a:lnTo>
                  <a:lnTo>
                    <a:pt x="314" y="22"/>
                  </a:lnTo>
                  <a:lnTo>
                    <a:pt x="318" y="20"/>
                  </a:lnTo>
                  <a:lnTo>
                    <a:pt x="330" y="20"/>
                  </a:lnTo>
                  <a:lnTo>
                    <a:pt x="332" y="18"/>
                  </a:lnTo>
                  <a:lnTo>
                    <a:pt x="332" y="6"/>
                  </a:lnTo>
                  <a:lnTo>
                    <a:pt x="332" y="0"/>
                  </a:lnTo>
                  <a:lnTo>
                    <a:pt x="344" y="8"/>
                  </a:lnTo>
                  <a:lnTo>
                    <a:pt x="350" y="10"/>
                  </a:lnTo>
                  <a:lnTo>
                    <a:pt x="352" y="16"/>
                  </a:lnTo>
                  <a:lnTo>
                    <a:pt x="352" y="28"/>
                  </a:lnTo>
                  <a:lnTo>
                    <a:pt x="352" y="40"/>
                  </a:lnTo>
                  <a:lnTo>
                    <a:pt x="352" y="62"/>
                  </a:lnTo>
                  <a:lnTo>
                    <a:pt x="354" y="84"/>
                  </a:lnTo>
                  <a:lnTo>
                    <a:pt x="354" y="88"/>
                  </a:lnTo>
                  <a:lnTo>
                    <a:pt x="360" y="92"/>
                  </a:lnTo>
                  <a:lnTo>
                    <a:pt x="368" y="94"/>
                  </a:lnTo>
                  <a:lnTo>
                    <a:pt x="376" y="100"/>
                  </a:lnTo>
                  <a:lnTo>
                    <a:pt x="378" y="110"/>
                  </a:lnTo>
                  <a:lnTo>
                    <a:pt x="376" y="124"/>
                  </a:lnTo>
                  <a:lnTo>
                    <a:pt x="376" y="138"/>
                  </a:lnTo>
                  <a:lnTo>
                    <a:pt x="394" y="132"/>
                  </a:lnTo>
                  <a:lnTo>
                    <a:pt x="398" y="152"/>
                  </a:lnTo>
                  <a:lnTo>
                    <a:pt x="398" y="152"/>
                  </a:lnTo>
                  <a:lnTo>
                    <a:pt x="400" y="168"/>
                  </a:lnTo>
                  <a:lnTo>
                    <a:pt x="394" y="176"/>
                  </a:lnTo>
                  <a:lnTo>
                    <a:pt x="388" y="180"/>
                  </a:lnTo>
                  <a:lnTo>
                    <a:pt x="378" y="178"/>
                  </a:lnTo>
                  <a:lnTo>
                    <a:pt x="366" y="178"/>
                  </a:lnTo>
                  <a:lnTo>
                    <a:pt x="360" y="180"/>
                  </a:lnTo>
                  <a:lnTo>
                    <a:pt x="360" y="188"/>
                  </a:lnTo>
                  <a:lnTo>
                    <a:pt x="356" y="194"/>
                  </a:lnTo>
                  <a:lnTo>
                    <a:pt x="350" y="202"/>
                  </a:lnTo>
                  <a:lnTo>
                    <a:pt x="356" y="206"/>
                  </a:lnTo>
                  <a:lnTo>
                    <a:pt x="358" y="210"/>
                  </a:lnTo>
                  <a:lnTo>
                    <a:pt x="368" y="208"/>
                  </a:lnTo>
                  <a:lnTo>
                    <a:pt x="388" y="218"/>
                  </a:lnTo>
                  <a:lnTo>
                    <a:pt x="392" y="230"/>
                  </a:lnTo>
                  <a:lnTo>
                    <a:pt x="400" y="236"/>
                  </a:lnTo>
                  <a:lnTo>
                    <a:pt x="402" y="242"/>
                  </a:lnTo>
                  <a:lnTo>
                    <a:pt x="406" y="246"/>
                  </a:lnTo>
                  <a:lnTo>
                    <a:pt x="412" y="246"/>
                  </a:lnTo>
                  <a:lnTo>
                    <a:pt x="416" y="248"/>
                  </a:lnTo>
                  <a:lnTo>
                    <a:pt x="414" y="254"/>
                  </a:lnTo>
                  <a:lnTo>
                    <a:pt x="420" y="258"/>
                  </a:lnTo>
                  <a:lnTo>
                    <a:pt x="430" y="276"/>
                  </a:lnTo>
                  <a:lnTo>
                    <a:pt x="432" y="288"/>
                  </a:lnTo>
                  <a:lnTo>
                    <a:pt x="440" y="302"/>
                  </a:lnTo>
                  <a:lnTo>
                    <a:pt x="444" y="314"/>
                  </a:lnTo>
                  <a:lnTo>
                    <a:pt x="456" y="314"/>
                  </a:lnTo>
                  <a:lnTo>
                    <a:pt x="460" y="316"/>
                  </a:lnTo>
                  <a:lnTo>
                    <a:pt x="462" y="322"/>
                  </a:lnTo>
                  <a:lnTo>
                    <a:pt x="462" y="342"/>
                  </a:lnTo>
                  <a:lnTo>
                    <a:pt x="468" y="350"/>
                  </a:lnTo>
                  <a:lnTo>
                    <a:pt x="416" y="348"/>
                  </a:lnTo>
                  <a:lnTo>
                    <a:pt x="406" y="350"/>
                  </a:lnTo>
                  <a:lnTo>
                    <a:pt x="402" y="352"/>
                  </a:lnTo>
                  <a:lnTo>
                    <a:pt x="394" y="358"/>
                  </a:lnTo>
                  <a:lnTo>
                    <a:pt x="392" y="364"/>
                  </a:lnTo>
                  <a:lnTo>
                    <a:pt x="384" y="374"/>
                  </a:lnTo>
                  <a:lnTo>
                    <a:pt x="368" y="384"/>
                  </a:lnTo>
                  <a:lnTo>
                    <a:pt x="352" y="380"/>
                  </a:lnTo>
                  <a:lnTo>
                    <a:pt x="346" y="382"/>
                  </a:lnTo>
                  <a:lnTo>
                    <a:pt x="334" y="382"/>
                  </a:lnTo>
                  <a:lnTo>
                    <a:pt x="322" y="388"/>
                  </a:lnTo>
                  <a:lnTo>
                    <a:pt x="320" y="396"/>
                  </a:lnTo>
                  <a:lnTo>
                    <a:pt x="312" y="390"/>
                  </a:lnTo>
                  <a:lnTo>
                    <a:pt x="306" y="388"/>
                  </a:lnTo>
                  <a:lnTo>
                    <a:pt x="304" y="382"/>
                  </a:lnTo>
                  <a:lnTo>
                    <a:pt x="298" y="384"/>
                  </a:lnTo>
                  <a:lnTo>
                    <a:pt x="294" y="390"/>
                  </a:lnTo>
                  <a:lnTo>
                    <a:pt x="290" y="388"/>
                  </a:lnTo>
                  <a:lnTo>
                    <a:pt x="282" y="384"/>
                  </a:lnTo>
                  <a:lnTo>
                    <a:pt x="278" y="384"/>
                  </a:lnTo>
                  <a:lnTo>
                    <a:pt x="272" y="388"/>
                  </a:lnTo>
                  <a:lnTo>
                    <a:pt x="266" y="394"/>
                  </a:lnTo>
                  <a:lnTo>
                    <a:pt x="260" y="392"/>
                  </a:lnTo>
                  <a:lnTo>
                    <a:pt x="254" y="390"/>
                  </a:lnTo>
                  <a:lnTo>
                    <a:pt x="254" y="382"/>
                  </a:lnTo>
                  <a:lnTo>
                    <a:pt x="246" y="376"/>
                  </a:lnTo>
                  <a:lnTo>
                    <a:pt x="242" y="372"/>
                  </a:lnTo>
                  <a:lnTo>
                    <a:pt x="234" y="368"/>
                  </a:lnTo>
                  <a:lnTo>
                    <a:pt x="224" y="354"/>
                  </a:lnTo>
                  <a:lnTo>
                    <a:pt x="216" y="344"/>
                  </a:lnTo>
                  <a:lnTo>
                    <a:pt x="216" y="344"/>
                  </a:lnTo>
                  <a:lnTo>
                    <a:pt x="210" y="348"/>
                  </a:lnTo>
                  <a:lnTo>
                    <a:pt x="208" y="354"/>
                  </a:lnTo>
                  <a:lnTo>
                    <a:pt x="206" y="354"/>
                  </a:lnTo>
                  <a:lnTo>
                    <a:pt x="198" y="354"/>
                  </a:lnTo>
                  <a:lnTo>
                    <a:pt x="186" y="350"/>
                  </a:lnTo>
                  <a:lnTo>
                    <a:pt x="174" y="354"/>
                  </a:lnTo>
                  <a:lnTo>
                    <a:pt x="170" y="360"/>
                  </a:lnTo>
                  <a:lnTo>
                    <a:pt x="162" y="358"/>
                  </a:lnTo>
                  <a:lnTo>
                    <a:pt x="148" y="350"/>
                  </a:lnTo>
                  <a:lnTo>
                    <a:pt x="140" y="344"/>
                  </a:lnTo>
                  <a:lnTo>
                    <a:pt x="142" y="338"/>
                  </a:lnTo>
                  <a:lnTo>
                    <a:pt x="134" y="336"/>
                  </a:lnTo>
                  <a:lnTo>
                    <a:pt x="124" y="326"/>
                  </a:lnTo>
                  <a:lnTo>
                    <a:pt x="130" y="326"/>
                  </a:lnTo>
                  <a:lnTo>
                    <a:pt x="126" y="320"/>
                  </a:lnTo>
                  <a:lnTo>
                    <a:pt x="122" y="316"/>
                  </a:lnTo>
                  <a:lnTo>
                    <a:pt x="122" y="312"/>
                  </a:lnTo>
                  <a:lnTo>
                    <a:pt x="118" y="302"/>
                  </a:lnTo>
                  <a:lnTo>
                    <a:pt x="114" y="294"/>
                  </a:lnTo>
                  <a:lnTo>
                    <a:pt x="100" y="286"/>
                  </a:lnTo>
                  <a:lnTo>
                    <a:pt x="92" y="282"/>
                  </a:lnTo>
                  <a:lnTo>
                    <a:pt x="92" y="276"/>
                  </a:lnTo>
                  <a:lnTo>
                    <a:pt x="84" y="270"/>
                  </a:lnTo>
                  <a:lnTo>
                    <a:pt x="88" y="260"/>
                  </a:lnTo>
                  <a:lnTo>
                    <a:pt x="84" y="256"/>
                  </a:lnTo>
                  <a:lnTo>
                    <a:pt x="76" y="250"/>
                  </a:lnTo>
                  <a:lnTo>
                    <a:pt x="74" y="246"/>
                  </a:lnTo>
                  <a:lnTo>
                    <a:pt x="66" y="236"/>
                  </a:lnTo>
                  <a:lnTo>
                    <a:pt x="52" y="232"/>
                  </a:lnTo>
                  <a:lnTo>
                    <a:pt x="42" y="222"/>
                  </a:lnTo>
                  <a:lnTo>
                    <a:pt x="40" y="218"/>
                  </a:lnTo>
                  <a:lnTo>
                    <a:pt x="40" y="206"/>
                  </a:lnTo>
                  <a:lnTo>
                    <a:pt x="36" y="200"/>
                  </a:lnTo>
                  <a:lnTo>
                    <a:pt x="36" y="198"/>
                  </a:lnTo>
                  <a:lnTo>
                    <a:pt x="28" y="192"/>
                  </a:lnTo>
                  <a:lnTo>
                    <a:pt x="22" y="190"/>
                  </a:lnTo>
                  <a:lnTo>
                    <a:pt x="12" y="188"/>
                  </a:lnTo>
                  <a:lnTo>
                    <a:pt x="2" y="186"/>
                  </a:lnTo>
                  <a:lnTo>
                    <a:pt x="0" y="182"/>
                  </a:lnTo>
                  <a:lnTo>
                    <a:pt x="0" y="180"/>
                  </a:lnTo>
                  <a:lnTo>
                    <a:pt x="0" y="174"/>
                  </a:lnTo>
                  <a:lnTo>
                    <a:pt x="0" y="168"/>
                  </a:lnTo>
                  <a:lnTo>
                    <a:pt x="4" y="160"/>
                  </a:lnTo>
                  <a:lnTo>
                    <a:pt x="10" y="150"/>
                  </a:lnTo>
                  <a:lnTo>
                    <a:pt x="16" y="132"/>
                  </a:lnTo>
                  <a:lnTo>
                    <a:pt x="22" y="122"/>
                  </a:lnTo>
                  <a:lnTo>
                    <a:pt x="26" y="112"/>
                  </a:lnTo>
                  <a:lnTo>
                    <a:pt x="30" y="106"/>
                  </a:lnTo>
                  <a:lnTo>
                    <a:pt x="30" y="102"/>
                  </a:lnTo>
                  <a:lnTo>
                    <a:pt x="36" y="98"/>
                  </a:lnTo>
                  <a:lnTo>
                    <a:pt x="62" y="100"/>
                  </a:lnTo>
                  <a:lnTo>
                    <a:pt x="62" y="100"/>
                  </a:lnTo>
                  <a:close/>
                </a:path>
              </a:pathLst>
            </a:custGeom>
            <a:solidFill>
              <a:schemeClr val="bg1">
                <a:lumMod val="8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Arial" pitchFamily="34" charset="0"/>
              </a:endParaRPr>
            </a:p>
          </p:txBody>
        </p:sp>
      </p:grpSp>
    </p:spTree>
    <p:extLst>
      <p:ext uri="{BB962C8B-B14F-4D97-AF65-F5344CB8AC3E}">
        <p14:creationId xmlns:p14="http://schemas.microsoft.com/office/powerpoint/2010/main" val="35952951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0"/>
                                        </p:tgtEl>
                                        <p:attrNameLst>
                                          <p:attrName>style.visibility</p:attrName>
                                        </p:attrNameLst>
                                      </p:cBhvr>
                                      <p:to>
                                        <p:strVal val="visible"/>
                                      </p:to>
                                    </p:set>
                                    <p:animEffect transition="in" filter="fade">
                                      <p:cBhvr>
                                        <p:cTn id="25" dur="500"/>
                                        <p:tgtEl>
                                          <p:spTgt spid="190"/>
                                        </p:tgtEl>
                                      </p:cBhvr>
                                    </p:animEffect>
                                  </p:childTnLst>
                                </p:cTn>
                              </p:par>
                              <p:par>
                                <p:cTn id="26" presetID="10" presetClass="entr" presetSubtype="0" fill="hold" nodeType="withEffect">
                                  <p:stCondLst>
                                    <p:cond delay="0"/>
                                  </p:stCondLst>
                                  <p:childTnLst>
                                    <p:set>
                                      <p:cBhvr>
                                        <p:cTn id="27" dur="1" fill="hold">
                                          <p:stCondLst>
                                            <p:cond delay="0"/>
                                          </p:stCondLst>
                                        </p:cTn>
                                        <p:tgtEl>
                                          <p:spTgt spid="564"/>
                                        </p:tgtEl>
                                        <p:attrNameLst>
                                          <p:attrName>style.visibility</p:attrName>
                                        </p:attrNameLst>
                                      </p:cBhvr>
                                      <p:to>
                                        <p:strVal val="visible"/>
                                      </p:to>
                                    </p:set>
                                    <p:animEffect transition="in" filter="fade">
                                      <p:cBhvr>
                                        <p:cTn id="28" dur="500"/>
                                        <p:tgtEl>
                                          <p:spTgt spid="56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638"/>
                                        </p:tgtEl>
                                        <p:attrNameLst>
                                          <p:attrName>style.visibility</p:attrName>
                                        </p:attrNameLst>
                                      </p:cBhvr>
                                      <p:to>
                                        <p:strVal val="visible"/>
                                      </p:to>
                                    </p:set>
                                    <p:animEffect transition="in" filter="fade">
                                      <p:cBhvr>
                                        <p:cTn id="39" dur="500"/>
                                        <p:tgtEl>
                                          <p:spTgt spid="6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781"/>
                                        </p:tgtEl>
                                        <p:attrNameLst>
                                          <p:attrName>style.visibility</p:attrName>
                                        </p:attrNameLst>
                                      </p:cBhvr>
                                      <p:to>
                                        <p:strVal val="visible"/>
                                      </p:to>
                                    </p:set>
                                    <p:animEffect transition="in" filter="fade">
                                      <p:cBhvr>
                                        <p:cTn id="50" dur="500"/>
                                        <p:tgtEl>
                                          <p:spTgt spid="78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707"/>
                                        </p:tgtEl>
                                        <p:attrNameLst>
                                          <p:attrName>style.visibility</p:attrName>
                                        </p:attrNameLst>
                                      </p:cBhvr>
                                      <p:to>
                                        <p:strVal val="visible"/>
                                      </p:to>
                                    </p:set>
                                    <p:animEffect transition="in" filter="fade">
                                      <p:cBhvr>
                                        <p:cTn id="58" dur="500"/>
                                        <p:tgtEl>
                                          <p:spTgt spid="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5" grpId="0" animBg="1"/>
      <p:bldP spid="190" grpId="0" animBg="1"/>
    </p:bldLst>
  </p:timing>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1471</TotalTime>
  <Words>1781</Words>
  <Application>Microsoft Macintosh PowerPoint</Application>
  <PresentationFormat>On-screen Show (16:9)</PresentationFormat>
  <Paragraphs>274</Paragraphs>
  <Slides>29</Slides>
  <Notes>18</Notes>
  <HiddenSlides>0</HiddenSlides>
  <MMClips>2</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biz</vt:lpstr>
      <vt:lpstr>1_biz</vt:lpstr>
      <vt:lpstr>Multilateral Moneyball</vt:lpstr>
      <vt:lpstr>The Inspiration</vt:lpstr>
      <vt:lpstr>State Department Requests</vt:lpstr>
      <vt:lpstr>Overview of Web Apps</vt:lpstr>
      <vt:lpstr>Previous Uses of Votester Database</vt:lpstr>
      <vt:lpstr>Cohesion Matrix &amp; Trelliscope </vt:lpstr>
      <vt:lpstr>Cohesion Matrix</vt:lpstr>
      <vt:lpstr>PowerPoint Presentation</vt:lpstr>
      <vt:lpstr>Cohesion Matrix: African Union + BRICS</vt:lpstr>
      <vt:lpstr>Trelliscope</vt:lpstr>
      <vt:lpstr>Trelliscope Demo</vt:lpstr>
      <vt:lpstr>Text Analysis Objective</vt:lpstr>
      <vt:lpstr>LDA Analysis</vt:lpstr>
      <vt:lpstr>LDA Analysis</vt:lpstr>
      <vt:lpstr>LDA Analysis</vt:lpstr>
      <vt:lpstr>SDG Priority Issues</vt:lpstr>
      <vt:lpstr>G77 on SDG Topic Priorities</vt:lpstr>
      <vt:lpstr>G77 on Gender Equality</vt:lpstr>
      <vt:lpstr>India on SDG Topic Priorities</vt:lpstr>
      <vt:lpstr>G77 Collocations</vt:lpstr>
      <vt:lpstr>G77 Collocations: Food</vt:lpstr>
      <vt:lpstr>G77 Collocations: Food</vt:lpstr>
      <vt:lpstr>G77 Collocations: Food</vt:lpstr>
      <vt:lpstr>G77 Collocations: Equality</vt:lpstr>
      <vt:lpstr>G77 Collocations: Equity</vt:lpstr>
      <vt:lpstr>G77 Collocations: Equality</vt:lpstr>
      <vt:lpstr>G77 Collocations: Equity</vt:lpstr>
      <vt:lpstr>Conclusion</vt:lpstr>
      <vt:lpstr>Special 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Cohesion Matrix &amp; Trelliscope</dc:title>
  <dc:creator>Feras</dc:creator>
  <cp:lastModifiedBy>Caroline Rouse</cp:lastModifiedBy>
  <cp:revision>59</cp:revision>
  <dcterms:modified xsi:type="dcterms:W3CDTF">2015-04-16T09:42:48Z</dcterms:modified>
</cp:coreProperties>
</file>